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Override1.xml" ContentType="application/vnd.openxmlformats-officedocument.themeOverr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91" r:id="rId2"/>
  </p:sldMasterIdLst>
  <p:notesMasterIdLst>
    <p:notesMasterId r:id="rId12"/>
  </p:notesMasterIdLst>
  <p:handoutMasterIdLst>
    <p:handoutMasterId r:id="rId13"/>
  </p:handoutMasterIdLst>
  <p:sldIdLst>
    <p:sldId id="319" r:id="rId3"/>
    <p:sldId id="1729" r:id="rId4"/>
    <p:sldId id="1731" r:id="rId5"/>
    <p:sldId id="1736" r:id="rId6"/>
    <p:sldId id="1739" r:id="rId7"/>
    <p:sldId id="1740" r:id="rId8"/>
    <p:sldId id="1741" r:id="rId9"/>
    <p:sldId id="1742" r:id="rId10"/>
    <p:sldId id="1743" r:id="rId11"/>
  </p:sldIdLst>
  <p:sldSz cx="12192000" cy="6858000"/>
  <p:notesSz cx="6858000" cy="9144000"/>
  <p:custDataLst>
    <p:tags r:id="rId14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结构页面" id="{A0D568BB-BB5D-4B41-BA7C-51402E7F70D9}">
          <p14:sldIdLst>
            <p14:sldId id="319"/>
            <p14:sldId id="1729"/>
            <p14:sldId id="1731"/>
            <p14:sldId id="1736"/>
            <p14:sldId id="1739"/>
            <p14:sldId id="1740"/>
            <p14:sldId id="1741"/>
            <p14:sldId id="1742"/>
            <p14:sldId id="1743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7517E"/>
    <a:srgbClr val="FFAFBA"/>
    <a:srgbClr val="FF7F94"/>
    <a:srgbClr val="F6606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72833802-FEF1-4C79-8D5D-14CF1EAF98D9}" styleName="浅色样式 2 - 强调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F2DE63D5-997A-4646-A377-4702673A728D}" styleName="浅色样式 2 - 强调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9DCAF9ED-07DC-4A11-8D7F-57B35C25682E}" styleName="中度样式 1 - 强调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935" autoAdjust="0"/>
    <p:restoredTop sz="94660"/>
  </p:normalViewPr>
  <p:slideViewPr>
    <p:cSldViewPr snapToGrid="0">
      <p:cViewPr varScale="1">
        <p:scale>
          <a:sx n="140" d="100"/>
          <a:sy n="140" d="100"/>
        </p:scale>
        <p:origin x="232" y="5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90" d="100"/>
        <a:sy n="90" d="100"/>
      </p:scale>
      <p:origin x="0" y="0"/>
    </p:cViewPr>
  </p:sorterViewPr>
  <p:notesViewPr>
    <p:cSldViewPr snapToGrid="0" showGuides="1">
      <p:cViewPr varScale="1">
        <p:scale>
          <a:sx n="118" d="100"/>
          <a:sy n="118" d="100"/>
        </p:scale>
        <p:origin x="4200" y="2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handoutMaster" Target="handoutMasters/handoutMaster1.xml"/><Relationship Id="rId18" Type="http://schemas.openxmlformats.org/officeDocument/2006/relationships/tableStyles" Target="tableStyle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notesMaster" Target="notesMasters/notesMaster1.xml"/><Relationship Id="rId17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presProps" Target="presProps.xml"/><Relationship Id="rId10" Type="http://schemas.openxmlformats.org/officeDocument/2006/relationships/slide" Target="slides/slide8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tags" Target="tags/tag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>
            <a:extLst>
              <a:ext uri="{FF2B5EF4-FFF2-40B4-BE49-F238E27FC236}">
                <a16:creationId xmlns:a16="http://schemas.microsoft.com/office/drawing/2014/main" id="{582CDD52-2B46-7B49-842A-AA53AB730B89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0E623352-C90C-D24C-B8BE-556D56966BAF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9DE3F03F-04C0-3B4C-98EF-4B591385F50E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38CBB3D-2EBA-9D4F-8423-81DDA5C260D2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526994188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</p:handoutMaster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2A2A66C-1DB6-E44E-9EB9-C3C62BDEBC05}" type="datetimeFigureOut">
              <a:rPr kumimoji="1" lang="zh-CN" altLang="en-US" smtClean="0"/>
              <a:t>2019/12/19</a:t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4A7D336-4BC6-EE4C-BD27-9292C4CE84DB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820751021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microsoft.com/office/2007/relationships/hdphoto" Target="../media/hdphoto5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microsoft.com/office/2007/relationships/hdphoto" Target="../media/hdphoto6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microsoft.com/office/2007/relationships/hdphoto" Target="../media/hdphoto7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7.png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EF0BFE3-E035-4DB9-A3D2-B8F99D35F02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17123" y="1130301"/>
            <a:ext cx="7112161" cy="2177314"/>
          </a:xfrm>
        </p:spPr>
        <p:txBody>
          <a:bodyPr lIns="0" anchor="b">
            <a:normAutofit/>
          </a:bodyPr>
          <a:lstStyle>
            <a:lvl1pPr algn="l">
              <a:lnSpc>
                <a:spcPct val="120000"/>
              </a:lnSpc>
              <a:defRPr sz="4400" b="1">
                <a:solidFill>
                  <a:schemeClr val="accent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3BF0F1B1-16C1-47F5-83C1-E23FF7DB07E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03275" y="3307615"/>
            <a:ext cx="7126010" cy="508452"/>
          </a:xfrm>
        </p:spPr>
        <p:txBody>
          <a:bodyPr lIns="0">
            <a:normAutofit/>
          </a:bodyPr>
          <a:lstStyle>
            <a:lvl1pPr marL="0" indent="0" algn="l">
              <a:lnSpc>
                <a:spcPct val="120000"/>
              </a:lnSpc>
              <a:buNone/>
              <a:defRPr sz="180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单击此处编辑母版副标题样式</a:t>
            </a:r>
          </a:p>
        </p:txBody>
      </p:sp>
      <p:sp>
        <p:nvSpPr>
          <p:cNvPr id="114" name="文本占位符 113">
            <a:extLst>
              <a:ext uri="{FF2B5EF4-FFF2-40B4-BE49-F238E27FC236}">
                <a16:creationId xmlns:a16="http://schemas.microsoft.com/office/drawing/2014/main" id="{1D042017-EA01-0746-A58F-259DD19AD35E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803275" y="4102632"/>
            <a:ext cx="7092950" cy="2031468"/>
          </a:xfrm>
        </p:spPr>
        <p:txBody>
          <a:bodyPr lIns="0">
            <a:normAutofit/>
          </a:bodyPr>
          <a:lstStyle>
            <a:lvl1pPr marL="0" indent="0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kumimoji="1" lang="zh-CN" altLang="en-US" dirty="0"/>
              <a:t>单击此处编辑母版文本样式</a:t>
            </a:r>
          </a:p>
        </p:txBody>
      </p:sp>
      <p:sp>
        <p:nvSpPr>
          <p:cNvPr id="116" name="图片占位符 115">
            <a:extLst>
              <a:ext uri="{FF2B5EF4-FFF2-40B4-BE49-F238E27FC236}">
                <a16:creationId xmlns:a16="http://schemas.microsoft.com/office/drawing/2014/main" id="{D2CC4584-6629-8047-B3CE-0C9B73D86919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7916864" y="0"/>
            <a:ext cx="4097163" cy="6858000"/>
          </a:xfrm>
          <a:custGeom>
            <a:avLst/>
            <a:gdLst>
              <a:gd name="connsiteX0" fmla="*/ 533952 w 4167120"/>
              <a:gd name="connsiteY0" fmla="*/ 0 h 6858000"/>
              <a:gd name="connsiteX1" fmla="*/ 4167120 w 4167120"/>
              <a:gd name="connsiteY1" fmla="*/ 0 h 6858000"/>
              <a:gd name="connsiteX2" fmla="*/ 4167120 w 4167120"/>
              <a:gd name="connsiteY2" fmla="*/ 6858000 h 6858000"/>
              <a:gd name="connsiteX3" fmla="*/ 427599 w 4167120"/>
              <a:gd name="connsiteY3" fmla="*/ 6858000 h 6858000"/>
              <a:gd name="connsiteX4" fmla="*/ 322189 w 4167120"/>
              <a:gd name="connsiteY4" fmla="*/ 6466939 h 6858000"/>
              <a:gd name="connsiteX5" fmla="*/ 0 w 4167120"/>
              <a:gd name="connsiteY5" fmla="*/ 3599121 h 6858000"/>
              <a:gd name="connsiteX6" fmla="*/ 455902 w 4167120"/>
              <a:gd name="connsiteY6" fmla="*/ 235243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167120" h="6858000">
                <a:moveTo>
                  <a:pt x="533952" y="0"/>
                </a:moveTo>
                <a:lnTo>
                  <a:pt x="4167120" y="0"/>
                </a:lnTo>
                <a:lnTo>
                  <a:pt x="4167120" y="6858000"/>
                </a:lnTo>
                <a:lnTo>
                  <a:pt x="427599" y="6858000"/>
                </a:lnTo>
                <a:lnTo>
                  <a:pt x="322189" y="6466939"/>
                </a:lnTo>
                <a:cubicBezTo>
                  <a:pt x="116715" y="5614442"/>
                  <a:pt x="0" y="4637502"/>
                  <a:pt x="0" y="3599121"/>
                </a:cubicBezTo>
                <a:cubicBezTo>
                  <a:pt x="0" y="2353065"/>
                  <a:pt x="168069" y="1195481"/>
                  <a:pt x="455902" y="235243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19297732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两张图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8" name="组合 117">
            <a:extLst>
              <a:ext uri="{FF2B5EF4-FFF2-40B4-BE49-F238E27FC236}">
                <a16:creationId xmlns:a16="http://schemas.microsoft.com/office/drawing/2014/main" id="{ECF749B9-F8D9-1C4A-8D96-0773E692B9D0}"/>
              </a:ext>
            </a:extLst>
          </p:cNvPr>
          <p:cNvGrpSpPr/>
          <p:nvPr userDrawn="1"/>
        </p:nvGrpSpPr>
        <p:grpSpPr>
          <a:xfrm>
            <a:off x="6095853" y="1316255"/>
            <a:ext cx="5292872" cy="2471738"/>
            <a:chOff x="6095853" y="1170205"/>
            <a:chExt cx="5292872" cy="2471738"/>
          </a:xfrm>
        </p:grpSpPr>
        <p:sp>
          <p:nvSpPr>
            <p:cNvPr id="119" name="矩形 118">
              <a:extLst>
                <a:ext uri="{FF2B5EF4-FFF2-40B4-BE49-F238E27FC236}">
                  <a16:creationId xmlns:a16="http://schemas.microsoft.com/office/drawing/2014/main" id="{3A0B30CA-B0A2-2D42-A3DC-7F3D5D0CAE9E}"/>
                </a:ext>
              </a:extLst>
            </p:cNvPr>
            <p:cNvSpPr/>
            <p:nvPr/>
          </p:nvSpPr>
          <p:spPr>
            <a:xfrm>
              <a:off x="6096000" y="1170205"/>
              <a:ext cx="5292725" cy="2471737"/>
            </a:xfrm>
            <a:prstGeom prst="rect">
              <a:avLst/>
            </a:prstGeom>
            <a:noFill/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80000" rIns="180000" bIns="180000" numCol="1" spcCol="0" rtlCol="0" fromWordArt="0" anchor="t" anchorCtr="0" forceAA="0" compatLnSpc="1">
              <a:prstTxWarp prst="textNoShape">
                <a:avLst/>
              </a:prstTxWarp>
              <a:normAutofit/>
            </a:bodyPr>
            <a:lstStyle/>
            <a:p>
              <a:pPr algn="l">
                <a:lnSpc>
                  <a:spcPct val="130000"/>
                </a:lnSpc>
              </a:pPr>
              <a:endParaRPr kumimoji="1"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20" name="矩形 119">
              <a:extLst>
                <a:ext uri="{FF2B5EF4-FFF2-40B4-BE49-F238E27FC236}">
                  <a16:creationId xmlns:a16="http://schemas.microsoft.com/office/drawing/2014/main" id="{8D36C105-2D1B-384C-86AB-EC4225061A72}"/>
                </a:ext>
              </a:extLst>
            </p:cNvPr>
            <p:cNvSpPr/>
            <p:nvPr/>
          </p:nvSpPr>
          <p:spPr>
            <a:xfrm>
              <a:off x="11273206" y="1170205"/>
              <a:ext cx="115519" cy="110049"/>
            </a:xfrm>
            <a:prstGeom prst="rect">
              <a:avLst/>
            </a:prstGeom>
            <a:noFill/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80000" rIns="180000" bIns="180000" numCol="1" spcCol="0" rtlCol="0" fromWordArt="0" anchor="t" anchorCtr="0" forceAA="0" compatLnSpc="1">
              <a:prstTxWarp prst="textNoShape">
                <a:avLst/>
              </a:prstTxWarp>
              <a:normAutofit fontScale="25000" lnSpcReduction="20000"/>
            </a:bodyPr>
            <a:lstStyle/>
            <a:p>
              <a:pPr algn="l">
                <a:lnSpc>
                  <a:spcPct val="130000"/>
                </a:lnSpc>
              </a:pPr>
              <a:endParaRPr kumimoji="1"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21" name="矩形 120">
              <a:extLst>
                <a:ext uri="{FF2B5EF4-FFF2-40B4-BE49-F238E27FC236}">
                  <a16:creationId xmlns:a16="http://schemas.microsoft.com/office/drawing/2014/main" id="{F637EFA4-7B7A-3745-A910-647430A2E8D5}"/>
                </a:ext>
              </a:extLst>
            </p:cNvPr>
            <p:cNvSpPr/>
            <p:nvPr/>
          </p:nvSpPr>
          <p:spPr>
            <a:xfrm>
              <a:off x="11273206" y="3531894"/>
              <a:ext cx="115519" cy="110049"/>
            </a:xfrm>
            <a:prstGeom prst="rect">
              <a:avLst/>
            </a:prstGeom>
            <a:noFill/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80000" rIns="180000" bIns="180000" numCol="1" spcCol="0" rtlCol="0" fromWordArt="0" anchor="t" anchorCtr="0" forceAA="0" compatLnSpc="1">
              <a:prstTxWarp prst="textNoShape">
                <a:avLst/>
              </a:prstTxWarp>
              <a:normAutofit fontScale="25000" lnSpcReduction="20000"/>
            </a:bodyPr>
            <a:lstStyle/>
            <a:p>
              <a:pPr algn="l">
                <a:lnSpc>
                  <a:spcPct val="130000"/>
                </a:lnSpc>
              </a:pPr>
              <a:endParaRPr kumimoji="1"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22" name="矩形 121">
              <a:extLst>
                <a:ext uri="{FF2B5EF4-FFF2-40B4-BE49-F238E27FC236}">
                  <a16:creationId xmlns:a16="http://schemas.microsoft.com/office/drawing/2014/main" id="{2342750C-BAD4-ED4F-9442-478A623CD595}"/>
                </a:ext>
              </a:extLst>
            </p:cNvPr>
            <p:cNvSpPr/>
            <p:nvPr/>
          </p:nvSpPr>
          <p:spPr>
            <a:xfrm>
              <a:off x="6095853" y="1170205"/>
              <a:ext cx="127147" cy="110049"/>
            </a:xfrm>
            <a:prstGeom prst="rect">
              <a:avLst/>
            </a:prstGeom>
            <a:noFill/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80000" rIns="180000" bIns="180000" numCol="1" spcCol="0" rtlCol="0" fromWordArt="0" anchor="t" anchorCtr="0" forceAA="0" compatLnSpc="1">
              <a:prstTxWarp prst="textNoShape">
                <a:avLst/>
              </a:prstTxWarp>
              <a:normAutofit fontScale="25000" lnSpcReduction="20000"/>
            </a:bodyPr>
            <a:lstStyle/>
            <a:p>
              <a:pPr algn="l">
                <a:lnSpc>
                  <a:spcPct val="130000"/>
                </a:lnSpc>
              </a:pPr>
              <a:endParaRPr kumimoji="1"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23" name="矩形 122">
              <a:extLst>
                <a:ext uri="{FF2B5EF4-FFF2-40B4-BE49-F238E27FC236}">
                  <a16:creationId xmlns:a16="http://schemas.microsoft.com/office/drawing/2014/main" id="{66D78101-28A7-4740-8478-A0E0327BDA65}"/>
                </a:ext>
              </a:extLst>
            </p:cNvPr>
            <p:cNvSpPr/>
            <p:nvPr/>
          </p:nvSpPr>
          <p:spPr>
            <a:xfrm>
              <a:off x="6095853" y="3531894"/>
              <a:ext cx="130321" cy="110049"/>
            </a:xfrm>
            <a:prstGeom prst="rect">
              <a:avLst/>
            </a:prstGeom>
            <a:noFill/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80000" rIns="180000" bIns="180000" numCol="1" spcCol="0" rtlCol="0" fromWordArt="0" anchor="t" anchorCtr="0" forceAA="0" compatLnSpc="1">
              <a:prstTxWarp prst="textNoShape">
                <a:avLst/>
              </a:prstTxWarp>
              <a:normAutofit fontScale="25000" lnSpcReduction="20000"/>
            </a:bodyPr>
            <a:lstStyle/>
            <a:p>
              <a:pPr algn="l">
                <a:lnSpc>
                  <a:spcPct val="130000"/>
                </a:lnSpc>
              </a:pPr>
              <a:endParaRPr kumimoji="1"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grpSp>
        <p:nvGrpSpPr>
          <p:cNvPr id="124" name="组合 123">
            <a:extLst>
              <a:ext uri="{FF2B5EF4-FFF2-40B4-BE49-F238E27FC236}">
                <a16:creationId xmlns:a16="http://schemas.microsoft.com/office/drawing/2014/main" id="{DDCDEF17-5111-D14F-A3E8-E9BC5D545CA5}"/>
              </a:ext>
            </a:extLst>
          </p:cNvPr>
          <p:cNvGrpSpPr/>
          <p:nvPr userDrawn="1"/>
        </p:nvGrpSpPr>
        <p:grpSpPr>
          <a:xfrm>
            <a:off x="803128" y="3786298"/>
            <a:ext cx="5292872" cy="2473432"/>
            <a:chOff x="803128" y="3640248"/>
            <a:chExt cx="5292872" cy="2473432"/>
          </a:xfrm>
        </p:grpSpPr>
        <p:sp>
          <p:nvSpPr>
            <p:cNvPr id="125" name="矩形 124">
              <a:extLst>
                <a:ext uri="{FF2B5EF4-FFF2-40B4-BE49-F238E27FC236}">
                  <a16:creationId xmlns:a16="http://schemas.microsoft.com/office/drawing/2014/main" id="{DC002ABA-29BF-874F-8C83-53E7BADE7F21}"/>
                </a:ext>
              </a:extLst>
            </p:cNvPr>
            <p:cNvSpPr/>
            <p:nvPr/>
          </p:nvSpPr>
          <p:spPr>
            <a:xfrm>
              <a:off x="803275" y="3640248"/>
              <a:ext cx="5292725" cy="2471737"/>
            </a:xfrm>
            <a:prstGeom prst="rect">
              <a:avLst/>
            </a:prstGeom>
            <a:noFill/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80000" rIns="180000" bIns="180000" numCol="1" spcCol="0" rtlCol="0" fromWordArt="0" anchor="t" anchorCtr="0" forceAA="0" compatLnSpc="1">
              <a:prstTxWarp prst="textNoShape">
                <a:avLst/>
              </a:prstTxWarp>
              <a:normAutofit/>
            </a:bodyPr>
            <a:lstStyle/>
            <a:p>
              <a:pPr algn="l">
                <a:lnSpc>
                  <a:spcPct val="130000"/>
                </a:lnSpc>
              </a:pPr>
              <a:endParaRPr kumimoji="1"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26" name="矩形 125">
              <a:extLst>
                <a:ext uri="{FF2B5EF4-FFF2-40B4-BE49-F238E27FC236}">
                  <a16:creationId xmlns:a16="http://schemas.microsoft.com/office/drawing/2014/main" id="{9351A3C0-C5C0-104B-AFC6-01801B67EA9F}"/>
                </a:ext>
              </a:extLst>
            </p:cNvPr>
            <p:cNvSpPr/>
            <p:nvPr/>
          </p:nvSpPr>
          <p:spPr>
            <a:xfrm>
              <a:off x="5980481" y="3641942"/>
              <a:ext cx="115519" cy="110049"/>
            </a:xfrm>
            <a:prstGeom prst="rect">
              <a:avLst/>
            </a:prstGeom>
            <a:noFill/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80000" rIns="180000" bIns="180000" numCol="1" spcCol="0" rtlCol="0" fromWordArt="0" anchor="t" anchorCtr="0" forceAA="0" compatLnSpc="1">
              <a:prstTxWarp prst="textNoShape">
                <a:avLst/>
              </a:prstTxWarp>
              <a:normAutofit fontScale="25000" lnSpcReduction="20000"/>
            </a:bodyPr>
            <a:lstStyle/>
            <a:p>
              <a:pPr algn="l">
                <a:lnSpc>
                  <a:spcPct val="130000"/>
                </a:lnSpc>
              </a:pPr>
              <a:endParaRPr kumimoji="1"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27" name="矩形 126">
              <a:extLst>
                <a:ext uri="{FF2B5EF4-FFF2-40B4-BE49-F238E27FC236}">
                  <a16:creationId xmlns:a16="http://schemas.microsoft.com/office/drawing/2014/main" id="{3D8B8EB6-D8E1-0741-92DE-31A6801E2AA0}"/>
                </a:ext>
              </a:extLst>
            </p:cNvPr>
            <p:cNvSpPr/>
            <p:nvPr/>
          </p:nvSpPr>
          <p:spPr>
            <a:xfrm>
              <a:off x="5980481" y="6003631"/>
              <a:ext cx="115519" cy="110049"/>
            </a:xfrm>
            <a:prstGeom prst="rect">
              <a:avLst/>
            </a:prstGeom>
            <a:noFill/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80000" rIns="180000" bIns="180000" numCol="1" spcCol="0" rtlCol="0" fromWordArt="0" anchor="t" anchorCtr="0" forceAA="0" compatLnSpc="1">
              <a:prstTxWarp prst="textNoShape">
                <a:avLst/>
              </a:prstTxWarp>
              <a:normAutofit fontScale="25000" lnSpcReduction="20000"/>
            </a:bodyPr>
            <a:lstStyle/>
            <a:p>
              <a:pPr algn="l">
                <a:lnSpc>
                  <a:spcPct val="130000"/>
                </a:lnSpc>
              </a:pPr>
              <a:endParaRPr kumimoji="1"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28" name="矩形 127">
              <a:extLst>
                <a:ext uri="{FF2B5EF4-FFF2-40B4-BE49-F238E27FC236}">
                  <a16:creationId xmlns:a16="http://schemas.microsoft.com/office/drawing/2014/main" id="{AE0CEFC4-B08B-5B44-890E-E9A41F94C1B1}"/>
                </a:ext>
              </a:extLst>
            </p:cNvPr>
            <p:cNvSpPr/>
            <p:nvPr/>
          </p:nvSpPr>
          <p:spPr>
            <a:xfrm>
              <a:off x="803128" y="3641942"/>
              <a:ext cx="127147" cy="110049"/>
            </a:xfrm>
            <a:prstGeom prst="rect">
              <a:avLst/>
            </a:prstGeom>
            <a:noFill/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80000" rIns="180000" bIns="180000" numCol="1" spcCol="0" rtlCol="0" fromWordArt="0" anchor="t" anchorCtr="0" forceAA="0" compatLnSpc="1">
              <a:prstTxWarp prst="textNoShape">
                <a:avLst/>
              </a:prstTxWarp>
              <a:normAutofit fontScale="25000" lnSpcReduction="20000"/>
            </a:bodyPr>
            <a:lstStyle/>
            <a:p>
              <a:pPr algn="l">
                <a:lnSpc>
                  <a:spcPct val="130000"/>
                </a:lnSpc>
              </a:pPr>
              <a:endParaRPr kumimoji="1"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29" name="矩形 128">
              <a:extLst>
                <a:ext uri="{FF2B5EF4-FFF2-40B4-BE49-F238E27FC236}">
                  <a16:creationId xmlns:a16="http://schemas.microsoft.com/office/drawing/2014/main" id="{B2F065A0-B1B1-194F-B2B7-28B96E19AC1E}"/>
                </a:ext>
              </a:extLst>
            </p:cNvPr>
            <p:cNvSpPr/>
            <p:nvPr/>
          </p:nvSpPr>
          <p:spPr>
            <a:xfrm>
              <a:off x="803128" y="6003631"/>
              <a:ext cx="130321" cy="110049"/>
            </a:xfrm>
            <a:prstGeom prst="rect">
              <a:avLst/>
            </a:prstGeom>
            <a:noFill/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80000" rIns="180000" bIns="180000" numCol="1" spcCol="0" rtlCol="0" fromWordArt="0" anchor="t" anchorCtr="0" forceAA="0" compatLnSpc="1">
              <a:prstTxWarp prst="textNoShape">
                <a:avLst/>
              </a:prstTxWarp>
              <a:normAutofit fontScale="25000" lnSpcReduction="20000"/>
            </a:bodyPr>
            <a:lstStyle/>
            <a:p>
              <a:pPr algn="l">
                <a:lnSpc>
                  <a:spcPct val="130000"/>
                </a:lnSpc>
              </a:pPr>
              <a:endParaRPr kumimoji="1"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sp>
        <p:nvSpPr>
          <p:cNvPr id="2" name="标题 1">
            <a:extLst>
              <a:ext uri="{FF2B5EF4-FFF2-40B4-BE49-F238E27FC236}">
                <a16:creationId xmlns:a16="http://schemas.microsoft.com/office/drawing/2014/main" id="{2F6E400B-D16B-4A3A-AC95-3E3276FD3F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3275" y="393486"/>
            <a:ext cx="8970989" cy="663575"/>
          </a:xfrm>
        </p:spPr>
        <p:txBody>
          <a:bodyPr lIns="0"/>
          <a:lstStyle>
            <a:lvl1pPr>
              <a:defRPr b="1">
                <a:solidFill>
                  <a:schemeClr val="accent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grpSp>
        <p:nvGrpSpPr>
          <p:cNvPr id="245" name="组合 244">
            <a:extLst>
              <a:ext uri="{FF2B5EF4-FFF2-40B4-BE49-F238E27FC236}">
                <a16:creationId xmlns:a16="http://schemas.microsoft.com/office/drawing/2014/main" id="{C2642FC6-A069-EB4A-AE09-AEAF3C0FF9D3}"/>
              </a:ext>
            </a:extLst>
          </p:cNvPr>
          <p:cNvGrpSpPr/>
          <p:nvPr userDrawn="1"/>
        </p:nvGrpSpPr>
        <p:grpSpPr>
          <a:xfrm>
            <a:off x="9895088" y="468793"/>
            <a:ext cx="1480571" cy="458860"/>
            <a:chOff x="2558030" y="228446"/>
            <a:chExt cx="6774643" cy="2099603"/>
          </a:xfrm>
        </p:grpSpPr>
        <p:grpSp>
          <p:nvGrpSpPr>
            <p:cNvPr id="246" name="íšḻîďê">
              <a:extLst>
                <a:ext uri="{FF2B5EF4-FFF2-40B4-BE49-F238E27FC236}">
                  <a16:creationId xmlns:a16="http://schemas.microsoft.com/office/drawing/2014/main" id="{49171AB3-8591-5348-9C61-F17D0F929EB0}"/>
                </a:ext>
              </a:extLst>
            </p:cNvPr>
            <p:cNvGrpSpPr/>
            <p:nvPr userDrawn="1"/>
          </p:nvGrpSpPr>
          <p:grpSpPr>
            <a:xfrm>
              <a:off x="2558030" y="228446"/>
              <a:ext cx="2085857" cy="2099603"/>
              <a:chOff x="3551238" y="3067050"/>
              <a:chExt cx="722313" cy="727075"/>
            </a:xfrm>
          </p:grpSpPr>
          <p:sp>
            <p:nvSpPr>
              <p:cNvPr id="276" name="ïş1íḍê">
                <a:extLst>
                  <a:ext uri="{FF2B5EF4-FFF2-40B4-BE49-F238E27FC236}">
                    <a16:creationId xmlns:a16="http://schemas.microsoft.com/office/drawing/2014/main" id="{331EE849-D4A4-DC42-B184-E5D68CE3C507}"/>
                  </a:ext>
                </a:extLst>
              </p:cNvPr>
              <p:cNvSpPr/>
              <p:nvPr/>
            </p:nvSpPr>
            <p:spPr bwMode="auto">
              <a:xfrm>
                <a:off x="3575051" y="3087688"/>
                <a:ext cx="673100" cy="679450"/>
              </a:xfrm>
              <a:custGeom>
                <a:avLst/>
                <a:gdLst>
                  <a:gd name="T0" fmla="*/ 102 w 204"/>
                  <a:gd name="T1" fmla="*/ 0 h 204"/>
                  <a:gd name="T2" fmla="*/ 204 w 204"/>
                  <a:gd name="T3" fmla="*/ 102 h 204"/>
                  <a:gd name="T4" fmla="*/ 102 w 204"/>
                  <a:gd name="T5" fmla="*/ 204 h 204"/>
                  <a:gd name="T6" fmla="*/ 0 w 204"/>
                  <a:gd name="T7" fmla="*/ 102 h 204"/>
                  <a:gd name="T8" fmla="*/ 102 w 204"/>
                  <a:gd name="T9" fmla="*/ 0 h 204"/>
                  <a:gd name="T10" fmla="*/ 102 w 204"/>
                  <a:gd name="T11" fmla="*/ 25 h 204"/>
                  <a:gd name="T12" fmla="*/ 24 w 204"/>
                  <a:gd name="T13" fmla="*/ 103 h 204"/>
                  <a:gd name="T14" fmla="*/ 102 w 204"/>
                  <a:gd name="T15" fmla="*/ 181 h 204"/>
                  <a:gd name="T16" fmla="*/ 180 w 204"/>
                  <a:gd name="T17" fmla="*/ 103 h 204"/>
                  <a:gd name="T18" fmla="*/ 102 w 204"/>
                  <a:gd name="T19" fmla="*/ 25 h 2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04" h="204">
                    <a:moveTo>
                      <a:pt x="102" y="0"/>
                    </a:moveTo>
                    <a:cubicBezTo>
                      <a:pt x="159" y="0"/>
                      <a:pt x="204" y="46"/>
                      <a:pt x="204" y="102"/>
                    </a:cubicBezTo>
                    <a:cubicBezTo>
                      <a:pt x="204" y="158"/>
                      <a:pt x="159" y="204"/>
                      <a:pt x="102" y="204"/>
                    </a:cubicBezTo>
                    <a:cubicBezTo>
                      <a:pt x="46" y="204"/>
                      <a:pt x="0" y="158"/>
                      <a:pt x="0" y="102"/>
                    </a:cubicBezTo>
                    <a:cubicBezTo>
                      <a:pt x="0" y="46"/>
                      <a:pt x="46" y="0"/>
                      <a:pt x="102" y="0"/>
                    </a:cubicBezTo>
                    <a:close/>
                    <a:moveTo>
                      <a:pt x="102" y="25"/>
                    </a:moveTo>
                    <a:cubicBezTo>
                      <a:pt x="59" y="25"/>
                      <a:pt x="24" y="60"/>
                      <a:pt x="24" y="103"/>
                    </a:cubicBezTo>
                    <a:cubicBezTo>
                      <a:pt x="24" y="146"/>
                      <a:pt x="59" y="181"/>
                      <a:pt x="102" y="181"/>
                    </a:cubicBezTo>
                    <a:cubicBezTo>
                      <a:pt x="145" y="181"/>
                      <a:pt x="180" y="146"/>
                      <a:pt x="180" y="103"/>
                    </a:cubicBezTo>
                    <a:cubicBezTo>
                      <a:pt x="180" y="60"/>
                      <a:pt x="145" y="25"/>
                      <a:pt x="102" y="25"/>
                    </a:cubicBezTo>
                    <a:close/>
                  </a:path>
                </a:pathLst>
              </a:custGeom>
              <a:solidFill>
                <a:srgbClr val="0052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77" name="íšḻïḍè">
                <a:extLst>
                  <a:ext uri="{FF2B5EF4-FFF2-40B4-BE49-F238E27FC236}">
                    <a16:creationId xmlns:a16="http://schemas.microsoft.com/office/drawing/2014/main" id="{DF8A2D4E-E7AE-764C-B284-1B5B99A5E272}"/>
                  </a:ext>
                </a:extLst>
              </p:cNvPr>
              <p:cNvSpPr/>
              <p:nvPr/>
            </p:nvSpPr>
            <p:spPr bwMode="auto">
              <a:xfrm>
                <a:off x="3621088" y="3103563"/>
                <a:ext cx="584200" cy="203200"/>
              </a:xfrm>
              <a:custGeom>
                <a:avLst/>
                <a:gdLst>
                  <a:gd name="T0" fmla="*/ 8 w 177"/>
                  <a:gd name="T1" fmla="*/ 53 h 61"/>
                  <a:gd name="T2" fmla="*/ 0 w 177"/>
                  <a:gd name="T3" fmla="*/ 56 h 61"/>
                  <a:gd name="T4" fmla="*/ 5 w 177"/>
                  <a:gd name="T5" fmla="*/ 52 h 61"/>
                  <a:gd name="T6" fmla="*/ 4 w 177"/>
                  <a:gd name="T7" fmla="*/ 50 h 61"/>
                  <a:gd name="T8" fmla="*/ 5 w 177"/>
                  <a:gd name="T9" fmla="*/ 48 h 61"/>
                  <a:gd name="T10" fmla="*/ 10 w 177"/>
                  <a:gd name="T11" fmla="*/ 41 h 61"/>
                  <a:gd name="T12" fmla="*/ 17 w 177"/>
                  <a:gd name="T13" fmla="*/ 50 h 61"/>
                  <a:gd name="T14" fmla="*/ 14 w 177"/>
                  <a:gd name="T15" fmla="*/ 35 h 61"/>
                  <a:gd name="T16" fmla="*/ 23 w 177"/>
                  <a:gd name="T17" fmla="*/ 46 h 61"/>
                  <a:gd name="T18" fmla="*/ 31 w 177"/>
                  <a:gd name="T19" fmla="*/ 38 h 61"/>
                  <a:gd name="T20" fmla="*/ 29 w 177"/>
                  <a:gd name="T21" fmla="*/ 40 h 61"/>
                  <a:gd name="T22" fmla="*/ 18 w 177"/>
                  <a:gd name="T23" fmla="*/ 32 h 61"/>
                  <a:gd name="T24" fmla="*/ 19 w 177"/>
                  <a:gd name="T25" fmla="*/ 30 h 61"/>
                  <a:gd name="T26" fmla="*/ 21 w 177"/>
                  <a:gd name="T27" fmla="*/ 27 h 61"/>
                  <a:gd name="T28" fmla="*/ 41 w 177"/>
                  <a:gd name="T29" fmla="*/ 29 h 61"/>
                  <a:gd name="T30" fmla="*/ 43 w 177"/>
                  <a:gd name="T31" fmla="*/ 29 h 61"/>
                  <a:gd name="T32" fmla="*/ 35 w 177"/>
                  <a:gd name="T33" fmla="*/ 35 h 61"/>
                  <a:gd name="T34" fmla="*/ 31 w 177"/>
                  <a:gd name="T35" fmla="*/ 21 h 61"/>
                  <a:gd name="T36" fmla="*/ 46 w 177"/>
                  <a:gd name="T37" fmla="*/ 11 h 61"/>
                  <a:gd name="T38" fmla="*/ 47 w 177"/>
                  <a:gd name="T39" fmla="*/ 11 h 61"/>
                  <a:gd name="T40" fmla="*/ 47 w 177"/>
                  <a:gd name="T41" fmla="*/ 26 h 61"/>
                  <a:gd name="T42" fmla="*/ 39 w 177"/>
                  <a:gd name="T43" fmla="*/ 15 h 61"/>
                  <a:gd name="T44" fmla="*/ 72 w 177"/>
                  <a:gd name="T45" fmla="*/ 16 h 61"/>
                  <a:gd name="T46" fmla="*/ 71 w 177"/>
                  <a:gd name="T47" fmla="*/ 2 h 61"/>
                  <a:gd name="T48" fmla="*/ 65 w 177"/>
                  <a:gd name="T49" fmla="*/ 15 h 61"/>
                  <a:gd name="T50" fmla="*/ 64 w 177"/>
                  <a:gd name="T51" fmla="*/ 4 h 61"/>
                  <a:gd name="T52" fmla="*/ 84 w 177"/>
                  <a:gd name="T53" fmla="*/ 1 h 61"/>
                  <a:gd name="T54" fmla="*/ 84 w 177"/>
                  <a:gd name="T55" fmla="*/ 1 h 61"/>
                  <a:gd name="T56" fmla="*/ 78 w 177"/>
                  <a:gd name="T57" fmla="*/ 16 h 61"/>
                  <a:gd name="T58" fmla="*/ 77 w 177"/>
                  <a:gd name="T59" fmla="*/ 15 h 61"/>
                  <a:gd name="T60" fmla="*/ 90 w 177"/>
                  <a:gd name="T61" fmla="*/ 1 h 61"/>
                  <a:gd name="T62" fmla="*/ 94 w 177"/>
                  <a:gd name="T63" fmla="*/ 15 h 61"/>
                  <a:gd name="T64" fmla="*/ 92 w 177"/>
                  <a:gd name="T65" fmla="*/ 15 h 61"/>
                  <a:gd name="T66" fmla="*/ 113 w 177"/>
                  <a:gd name="T67" fmla="*/ 3 h 61"/>
                  <a:gd name="T68" fmla="*/ 102 w 177"/>
                  <a:gd name="T69" fmla="*/ 2 h 61"/>
                  <a:gd name="T70" fmla="*/ 105 w 177"/>
                  <a:gd name="T71" fmla="*/ 14 h 61"/>
                  <a:gd name="T72" fmla="*/ 117 w 177"/>
                  <a:gd name="T73" fmla="*/ 5 h 61"/>
                  <a:gd name="T74" fmla="*/ 122 w 177"/>
                  <a:gd name="T75" fmla="*/ 19 h 61"/>
                  <a:gd name="T76" fmla="*/ 119 w 177"/>
                  <a:gd name="T77" fmla="*/ 13 h 61"/>
                  <a:gd name="T78" fmla="*/ 121 w 177"/>
                  <a:gd name="T79" fmla="*/ 12 h 61"/>
                  <a:gd name="T80" fmla="*/ 124 w 177"/>
                  <a:gd name="T81" fmla="*/ 10 h 61"/>
                  <a:gd name="T82" fmla="*/ 131 w 177"/>
                  <a:gd name="T83" fmla="*/ 26 h 61"/>
                  <a:gd name="T84" fmla="*/ 126 w 177"/>
                  <a:gd name="T85" fmla="*/ 23 h 61"/>
                  <a:gd name="T86" fmla="*/ 124 w 177"/>
                  <a:gd name="T87" fmla="*/ 23 h 61"/>
                  <a:gd name="T88" fmla="*/ 137 w 177"/>
                  <a:gd name="T89" fmla="*/ 14 h 61"/>
                  <a:gd name="T90" fmla="*/ 133 w 177"/>
                  <a:gd name="T91" fmla="*/ 11 h 61"/>
                  <a:gd name="T92" fmla="*/ 137 w 177"/>
                  <a:gd name="T93" fmla="*/ 32 h 61"/>
                  <a:gd name="T94" fmla="*/ 137 w 177"/>
                  <a:gd name="T95" fmla="*/ 32 h 61"/>
                  <a:gd name="T96" fmla="*/ 145 w 177"/>
                  <a:gd name="T97" fmla="*/ 19 h 61"/>
                  <a:gd name="T98" fmla="*/ 146 w 177"/>
                  <a:gd name="T99" fmla="*/ 19 h 61"/>
                  <a:gd name="T100" fmla="*/ 159 w 177"/>
                  <a:gd name="T101" fmla="*/ 31 h 61"/>
                  <a:gd name="T102" fmla="*/ 149 w 177"/>
                  <a:gd name="T103" fmla="*/ 42 h 61"/>
                  <a:gd name="T104" fmla="*/ 155 w 177"/>
                  <a:gd name="T105" fmla="*/ 27 h 61"/>
                  <a:gd name="T106" fmla="*/ 166 w 177"/>
                  <a:gd name="T107" fmla="*/ 40 h 61"/>
                  <a:gd name="T108" fmla="*/ 160 w 177"/>
                  <a:gd name="T109" fmla="*/ 37 h 61"/>
                  <a:gd name="T110" fmla="*/ 153 w 177"/>
                  <a:gd name="T111" fmla="*/ 46 h 61"/>
                  <a:gd name="T112" fmla="*/ 177 w 177"/>
                  <a:gd name="T113" fmla="*/ 55 h 61"/>
                  <a:gd name="T114" fmla="*/ 162 w 177"/>
                  <a:gd name="T115" fmla="*/ 60 h 61"/>
                  <a:gd name="T116" fmla="*/ 165 w 177"/>
                  <a:gd name="T117" fmla="*/ 55 h 61"/>
                  <a:gd name="T118" fmla="*/ 173 w 177"/>
                  <a:gd name="T119" fmla="*/ 49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177" h="61">
                    <a:moveTo>
                      <a:pt x="6" y="46"/>
                    </a:moveTo>
                    <a:cubicBezTo>
                      <a:pt x="6" y="46"/>
                      <a:pt x="6" y="46"/>
                      <a:pt x="6" y="46"/>
                    </a:cubicBezTo>
                    <a:cubicBezTo>
                      <a:pt x="6" y="46"/>
                      <a:pt x="6" y="46"/>
                      <a:pt x="6" y="46"/>
                    </a:cubicBezTo>
                    <a:cubicBezTo>
                      <a:pt x="6" y="46"/>
                      <a:pt x="6" y="47"/>
                      <a:pt x="6" y="47"/>
                    </a:cubicBezTo>
                    <a:cubicBezTo>
                      <a:pt x="6" y="47"/>
                      <a:pt x="6" y="47"/>
                      <a:pt x="6" y="47"/>
                    </a:cubicBezTo>
                    <a:cubicBezTo>
                      <a:pt x="17" y="57"/>
                      <a:pt x="17" y="57"/>
                      <a:pt x="17" y="57"/>
                    </a:cubicBezTo>
                    <a:cubicBezTo>
                      <a:pt x="17" y="57"/>
                      <a:pt x="17" y="57"/>
                      <a:pt x="17" y="57"/>
                    </a:cubicBezTo>
                    <a:cubicBezTo>
                      <a:pt x="8" y="53"/>
                      <a:pt x="8" y="53"/>
                      <a:pt x="8" y="53"/>
                    </a:cubicBezTo>
                    <a:cubicBezTo>
                      <a:pt x="8" y="54"/>
                      <a:pt x="8" y="54"/>
                      <a:pt x="8" y="54"/>
                    </a:cubicBezTo>
                    <a:cubicBezTo>
                      <a:pt x="15" y="60"/>
                      <a:pt x="15" y="60"/>
                      <a:pt x="15" y="60"/>
                    </a:cubicBezTo>
                    <a:cubicBezTo>
                      <a:pt x="15" y="61"/>
                      <a:pt x="15" y="61"/>
                      <a:pt x="15" y="61"/>
                    </a:cubicBezTo>
                    <a:cubicBezTo>
                      <a:pt x="1" y="55"/>
                      <a:pt x="1" y="55"/>
                      <a:pt x="1" y="55"/>
                    </a:cubicBezTo>
                    <a:cubicBezTo>
                      <a:pt x="1" y="55"/>
                      <a:pt x="1" y="55"/>
                      <a:pt x="1" y="55"/>
                    </a:cubicBezTo>
                    <a:cubicBezTo>
                      <a:pt x="1" y="55"/>
                      <a:pt x="1" y="55"/>
                      <a:pt x="1" y="55"/>
                    </a:cubicBezTo>
                    <a:cubicBezTo>
                      <a:pt x="0" y="56"/>
                      <a:pt x="0" y="56"/>
                      <a:pt x="0" y="56"/>
                    </a:cubicBezTo>
                    <a:cubicBezTo>
                      <a:pt x="0" y="56"/>
                      <a:pt x="0" y="56"/>
                      <a:pt x="0" y="56"/>
                    </a:cubicBezTo>
                    <a:cubicBezTo>
                      <a:pt x="2" y="53"/>
                      <a:pt x="2" y="53"/>
                      <a:pt x="2" y="53"/>
                    </a:cubicBezTo>
                    <a:cubicBezTo>
                      <a:pt x="2" y="53"/>
                      <a:pt x="2" y="53"/>
                      <a:pt x="2" y="53"/>
                    </a:cubicBezTo>
                    <a:cubicBezTo>
                      <a:pt x="2" y="53"/>
                      <a:pt x="2" y="53"/>
                      <a:pt x="2" y="53"/>
                    </a:cubicBezTo>
                    <a:cubicBezTo>
                      <a:pt x="2" y="53"/>
                      <a:pt x="2" y="54"/>
                      <a:pt x="2" y="54"/>
                    </a:cubicBezTo>
                    <a:cubicBezTo>
                      <a:pt x="2" y="54"/>
                      <a:pt x="2" y="54"/>
                      <a:pt x="2" y="54"/>
                    </a:cubicBezTo>
                    <a:cubicBezTo>
                      <a:pt x="11" y="58"/>
                      <a:pt x="11" y="58"/>
                      <a:pt x="11" y="58"/>
                    </a:cubicBezTo>
                    <a:cubicBezTo>
                      <a:pt x="12" y="58"/>
                      <a:pt x="12" y="58"/>
                      <a:pt x="12" y="58"/>
                    </a:cubicBezTo>
                    <a:cubicBezTo>
                      <a:pt x="5" y="52"/>
                      <a:pt x="5" y="52"/>
                      <a:pt x="5" y="52"/>
                    </a:cubicBezTo>
                    <a:cubicBezTo>
                      <a:pt x="4" y="52"/>
                      <a:pt x="4" y="52"/>
                      <a:pt x="4" y="52"/>
                    </a:cubicBezTo>
                    <a:cubicBezTo>
                      <a:pt x="3" y="52"/>
                      <a:pt x="3" y="52"/>
                      <a:pt x="3" y="52"/>
                    </a:cubicBezTo>
                    <a:cubicBezTo>
                      <a:pt x="3" y="52"/>
                      <a:pt x="3" y="52"/>
                      <a:pt x="3" y="52"/>
                    </a:cubicBezTo>
                    <a:cubicBezTo>
                      <a:pt x="3" y="52"/>
                      <a:pt x="3" y="52"/>
                      <a:pt x="3" y="52"/>
                    </a:cubicBezTo>
                    <a:cubicBezTo>
                      <a:pt x="2" y="52"/>
                      <a:pt x="2" y="52"/>
                      <a:pt x="2" y="52"/>
                    </a:cubicBezTo>
                    <a:cubicBezTo>
                      <a:pt x="4" y="49"/>
                      <a:pt x="4" y="49"/>
                      <a:pt x="4" y="49"/>
                    </a:cubicBezTo>
                    <a:cubicBezTo>
                      <a:pt x="4" y="49"/>
                      <a:pt x="4" y="49"/>
                      <a:pt x="4" y="49"/>
                    </a:cubicBezTo>
                    <a:cubicBezTo>
                      <a:pt x="4" y="50"/>
                      <a:pt x="4" y="50"/>
                      <a:pt x="4" y="50"/>
                    </a:cubicBezTo>
                    <a:cubicBezTo>
                      <a:pt x="4" y="50"/>
                      <a:pt x="4" y="50"/>
                      <a:pt x="4" y="50"/>
                    </a:cubicBezTo>
                    <a:cubicBezTo>
                      <a:pt x="4" y="50"/>
                      <a:pt x="4" y="50"/>
                      <a:pt x="4" y="51"/>
                    </a:cubicBezTo>
                    <a:cubicBezTo>
                      <a:pt x="13" y="54"/>
                      <a:pt x="13" y="54"/>
                      <a:pt x="13" y="54"/>
                    </a:cubicBezTo>
                    <a:cubicBezTo>
                      <a:pt x="13" y="54"/>
                      <a:pt x="13" y="54"/>
                      <a:pt x="13" y="54"/>
                    </a:cubicBezTo>
                    <a:cubicBezTo>
                      <a:pt x="6" y="48"/>
                      <a:pt x="6" y="48"/>
                      <a:pt x="6" y="48"/>
                    </a:cubicBezTo>
                    <a:cubicBezTo>
                      <a:pt x="6" y="48"/>
                      <a:pt x="6" y="48"/>
                      <a:pt x="5" y="48"/>
                    </a:cubicBezTo>
                    <a:cubicBezTo>
                      <a:pt x="5" y="48"/>
                      <a:pt x="5" y="48"/>
                      <a:pt x="5" y="48"/>
                    </a:cubicBezTo>
                    <a:cubicBezTo>
                      <a:pt x="5" y="48"/>
                      <a:pt x="5" y="48"/>
                      <a:pt x="5" y="48"/>
                    </a:cubicBezTo>
                    <a:cubicBezTo>
                      <a:pt x="4" y="48"/>
                      <a:pt x="4" y="48"/>
                      <a:pt x="4" y="48"/>
                    </a:cubicBezTo>
                    <a:cubicBezTo>
                      <a:pt x="6" y="46"/>
                      <a:pt x="6" y="46"/>
                      <a:pt x="6" y="46"/>
                    </a:cubicBezTo>
                    <a:close/>
                    <a:moveTo>
                      <a:pt x="22" y="48"/>
                    </a:moveTo>
                    <a:cubicBezTo>
                      <a:pt x="22" y="49"/>
                      <a:pt x="21" y="49"/>
                      <a:pt x="21" y="49"/>
                    </a:cubicBezTo>
                    <a:cubicBezTo>
                      <a:pt x="20" y="50"/>
                      <a:pt x="19" y="49"/>
                      <a:pt x="18" y="48"/>
                    </a:cubicBezTo>
                    <a:cubicBezTo>
                      <a:pt x="10" y="42"/>
                      <a:pt x="10" y="42"/>
                      <a:pt x="10" y="42"/>
                    </a:cubicBezTo>
                    <a:cubicBezTo>
                      <a:pt x="10" y="42"/>
                      <a:pt x="10" y="41"/>
                      <a:pt x="10" y="41"/>
                    </a:cubicBezTo>
                    <a:cubicBezTo>
                      <a:pt x="10" y="41"/>
                      <a:pt x="10" y="41"/>
                      <a:pt x="10" y="41"/>
                    </a:cubicBezTo>
                    <a:cubicBezTo>
                      <a:pt x="10" y="40"/>
                      <a:pt x="10" y="40"/>
                      <a:pt x="10" y="40"/>
                    </a:cubicBezTo>
                    <a:cubicBezTo>
                      <a:pt x="10" y="40"/>
                      <a:pt x="10" y="40"/>
                      <a:pt x="10" y="40"/>
                    </a:cubicBezTo>
                    <a:cubicBezTo>
                      <a:pt x="7" y="43"/>
                      <a:pt x="7" y="43"/>
                      <a:pt x="7" y="43"/>
                    </a:cubicBezTo>
                    <a:cubicBezTo>
                      <a:pt x="8" y="43"/>
                      <a:pt x="8" y="43"/>
                      <a:pt x="8" y="43"/>
                    </a:cubicBezTo>
                    <a:cubicBezTo>
                      <a:pt x="8" y="43"/>
                      <a:pt x="8" y="43"/>
                      <a:pt x="8" y="43"/>
                    </a:cubicBezTo>
                    <a:cubicBezTo>
                      <a:pt x="8" y="43"/>
                      <a:pt x="8" y="43"/>
                      <a:pt x="8" y="43"/>
                    </a:cubicBezTo>
                    <a:cubicBezTo>
                      <a:pt x="9" y="43"/>
                      <a:pt x="9" y="43"/>
                      <a:pt x="9" y="43"/>
                    </a:cubicBezTo>
                    <a:cubicBezTo>
                      <a:pt x="17" y="50"/>
                      <a:pt x="17" y="50"/>
                      <a:pt x="17" y="50"/>
                    </a:cubicBezTo>
                    <a:cubicBezTo>
                      <a:pt x="18" y="50"/>
                      <a:pt x="19" y="51"/>
                      <a:pt x="20" y="50"/>
                    </a:cubicBezTo>
                    <a:cubicBezTo>
                      <a:pt x="21" y="50"/>
                      <a:pt x="22" y="50"/>
                      <a:pt x="23" y="49"/>
                    </a:cubicBezTo>
                    <a:cubicBezTo>
                      <a:pt x="24" y="48"/>
                      <a:pt x="24" y="47"/>
                      <a:pt x="24" y="46"/>
                    </a:cubicBezTo>
                    <a:cubicBezTo>
                      <a:pt x="24" y="45"/>
                      <a:pt x="23" y="44"/>
                      <a:pt x="22" y="43"/>
                    </a:cubicBezTo>
                    <a:cubicBezTo>
                      <a:pt x="14" y="36"/>
                      <a:pt x="14" y="36"/>
                      <a:pt x="14" y="36"/>
                    </a:cubicBezTo>
                    <a:cubicBezTo>
                      <a:pt x="14" y="36"/>
                      <a:pt x="14" y="36"/>
                      <a:pt x="14" y="36"/>
                    </a:cubicBezTo>
                    <a:cubicBezTo>
                      <a:pt x="14" y="36"/>
                      <a:pt x="14" y="36"/>
                      <a:pt x="14" y="35"/>
                    </a:cubicBezTo>
                    <a:cubicBezTo>
                      <a:pt x="14" y="35"/>
                      <a:pt x="14" y="35"/>
                      <a:pt x="14" y="35"/>
                    </a:cubicBezTo>
                    <a:cubicBezTo>
                      <a:pt x="14" y="35"/>
                      <a:pt x="14" y="35"/>
                      <a:pt x="14" y="35"/>
                    </a:cubicBezTo>
                    <a:cubicBezTo>
                      <a:pt x="12" y="37"/>
                      <a:pt x="12" y="37"/>
                      <a:pt x="12" y="37"/>
                    </a:cubicBezTo>
                    <a:cubicBezTo>
                      <a:pt x="12" y="38"/>
                      <a:pt x="12" y="38"/>
                      <a:pt x="12" y="38"/>
                    </a:cubicBezTo>
                    <a:cubicBezTo>
                      <a:pt x="13" y="37"/>
                      <a:pt x="13" y="37"/>
                      <a:pt x="13" y="37"/>
                    </a:cubicBezTo>
                    <a:cubicBezTo>
                      <a:pt x="13" y="37"/>
                      <a:pt x="13" y="37"/>
                      <a:pt x="13" y="37"/>
                    </a:cubicBezTo>
                    <a:cubicBezTo>
                      <a:pt x="13" y="37"/>
                      <a:pt x="14" y="37"/>
                      <a:pt x="14" y="37"/>
                    </a:cubicBezTo>
                    <a:cubicBezTo>
                      <a:pt x="22" y="44"/>
                      <a:pt x="22" y="44"/>
                      <a:pt x="22" y="44"/>
                    </a:cubicBezTo>
                    <a:cubicBezTo>
                      <a:pt x="23" y="44"/>
                      <a:pt x="23" y="45"/>
                      <a:pt x="23" y="46"/>
                    </a:cubicBezTo>
                    <a:cubicBezTo>
                      <a:pt x="23" y="47"/>
                      <a:pt x="23" y="47"/>
                      <a:pt x="22" y="48"/>
                    </a:cubicBezTo>
                    <a:close/>
                    <a:moveTo>
                      <a:pt x="33" y="36"/>
                    </a:moveTo>
                    <a:cubicBezTo>
                      <a:pt x="33" y="36"/>
                      <a:pt x="33" y="36"/>
                      <a:pt x="33" y="36"/>
                    </a:cubicBezTo>
                    <a:cubicBezTo>
                      <a:pt x="33" y="36"/>
                      <a:pt x="34" y="36"/>
                      <a:pt x="34" y="36"/>
                    </a:cubicBezTo>
                    <a:cubicBezTo>
                      <a:pt x="34" y="35"/>
                      <a:pt x="34" y="35"/>
                      <a:pt x="34" y="35"/>
                    </a:cubicBezTo>
                    <a:cubicBezTo>
                      <a:pt x="35" y="36"/>
                      <a:pt x="35" y="36"/>
                      <a:pt x="35" y="36"/>
                    </a:cubicBezTo>
                    <a:cubicBezTo>
                      <a:pt x="32" y="39"/>
                      <a:pt x="32" y="39"/>
                      <a:pt x="32" y="39"/>
                    </a:cubicBezTo>
                    <a:cubicBezTo>
                      <a:pt x="31" y="38"/>
                      <a:pt x="31" y="38"/>
                      <a:pt x="31" y="38"/>
                    </a:cubicBezTo>
                    <a:cubicBezTo>
                      <a:pt x="32" y="38"/>
                      <a:pt x="32" y="38"/>
                      <a:pt x="32" y="38"/>
                    </a:cubicBezTo>
                    <a:cubicBezTo>
                      <a:pt x="32" y="38"/>
                      <a:pt x="32" y="37"/>
                      <a:pt x="32" y="37"/>
                    </a:cubicBezTo>
                    <a:cubicBezTo>
                      <a:pt x="32" y="37"/>
                      <a:pt x="32" y="37"/>
                      <a:pt x="32" y="37"/>
                    </a:cubicBezTo>
                    <a:cubicBezTo>
                      <a:pt x="27" y="32"/>
                      <a:pt x="27" y="32"/>
                      <a:pt x="27" y="32"/>
                    </a:cubicBezTo>
                    <a:cubicBezTo>
                      <a:pt x="23" y="36"/>
                      <a:pt x="23" y="36"/>
                      <a:pt x="23" y="36"/>
                    </a:cubicBezTo>
                    <a:cubicBezTo>
                      <a:pt x="28" y="40"/>
                      <a:pt x="28" y="40"/>
                      <a:pt x="28" y="40"/>
                    </a:cubicBezTo>
                    <a:cubicBezTo>
                      <a:pt x="28" y="41"/>
                      <a:pt x="28" y="41"/>
                      <a:pt x="28" y="41"/>
                    </a:cubicBezTo>
                    <a:cubicBezTo>
                      <a:pt x="28" y="41"/>
                      <a:pt x="29" y="41"/>
                      <a:pt x="29" y="40"/>
                    </a:cubicBezTo>
                    <a:cubicBezTo>
                      <a:pt x="29" y="40"/>
                      <a:pt x="29" y="40"/>
                      <a:pt x="29" y="40"/>
                    </a:cubicBezTo>
                    <a:cubicBezTo>
                      <a:pt x="30" y="41"/>
                      <a:pt x="30" y="41"/>
                      <a:pt x="30" y="41"/>
                    </a:cubicBezTo>
                    <a:cubicBezTo>
                      <a:pt x="27" y="43"/>
                      <a:pt x="27" y="43"/>
                      <a:pt x="27" y="43"/>
                    </a:cubicBezTo>
                    <a:cubicBezTo>
                      <a:pt x="26" y="43"/>
                      <a:pt x="26" y="43"/>
                      <a:pt x="26" y="43"/>
                    </a:cubicBezTo>
                    <a:cubicBezTo>
                      <a:pt x="27" y="43"/>
                      <a:pt x="27" y="43"/>
                      <a:pt x="27" y="43"/>
                    </a:cubicBezTo>
                    <a:cubicBezTo>
                      <a:pt x="27" y="42"/>
                      <a:pt x="27" y="42"/>
                      <a:pt x="27" y="42"/>
                    </a:cubicBezTo>
                    <a:cubicBezTo>
                      <a:pt x="27" y="42"/>
                      <a:pt x="27" y="42"/>
                      <a:pt x="27" y="41"/>
                    </a:cubicBezTo>
                    <a:cubicBezTo>
                      <a:pt x="18" y="32"/>
                      <a:pt x="18" y="32"/>
                      <a:pt x="18" y="32"/>
                    </a:cubicBezTo>
                    <a:cubicBezTo>
                      <a:pt x="18" y="32"/>
                      <a:pt x="17" y="32"/>
                      <a:pt x="17" y="32"/>
                    </a:cubicBezTo>
                    <a:cubicBezTo>
                      <a:pt x="17" y="32"/>
                      <a:pt x="17" y="32"/>
                      <a:pt x="17" y="32"/>
                    </a:cubicBezTo>
                    <a:cubicBezTo>
                      <a:pt x="16" y="32"/>
                      <a:pt x="16" y="32"/>
                      <a:pt x="16" y="32"/>
                    </a:cubicBezTo>
                    <a:cubicBezTo>
                      <a:pt x="16" y="32"/>
                      <a:pt x="16" y="32"/>
                      <a:pt x="16" y="32"/>
                    </a:cubicBezTo>
                    <a:cubicBezTo>
                      <a:pt x="19" y="29"/>
                      <a:pt x="19" y="29"/>
                      <a:pt x="19" y="29"/>
                    </a:cubicBezTo>
                    <a:cubicBezTo>
                      <a:pt x="19" y="29"/>
                      <a:pt x="19" y="29"/>
                      <a:pt x="19" y="29"/>
                    </a:cubicBezTo>
                    <a:cubicBezTo>
                      <a:pt x="19" y="30"/>
                      <a:pt x="19" y="30"/>
                      <a:pt x="19" y="30"/>
                    </a:cubicBezTo>
                    <a:cubicBezTo>
                      <a:pt x="19" y="30"/>
                      <a:pt x="19" y="30"/>
                      <a:pt x="19" y="30"/>
                    </a:cubicBezTo>
                    <a:cubicBezTo>
                      <a:pt x="19" y="30"/>
                      <a:pt x="19" y="31"/>
                      <a:pt x="19" y="31"/>
                    </a:cubicBezTo>
                    <a:cubicBezTo>
                      <a:pt x="23" y="35"/>
                      <a:pt x="23" y="35"/>
                      <a:pt x="23" y="35"/>
                    </a:cubicBezTo>
                    <a:cubicBezTo>
                      <a:pt x="27" y="31"/>
                      <a:pt x="27" y="31"/>
                      <a:pt x="27" y="31"/>
                    </a:cubicBezTo>
                    <a:cubicBezTo>
                      <a:pt x="23" y="27"/>
                      <a:pt x="23" y="27"/>
                      <a:pt x="23" y="27"/>
                    </a:cubicBezTo>
                    <a:cubicBezTo>
                      <a:pt x="23" y="27"/>
                      <a:pt x="22" y="27"/>
                      <a:pt x="22" y="27"/>
                    </a:cubicBezTo>
                    <a:cubicBezTo>
                      <a:pt x="22" y="27"/>
                      <a:pt x="22" y="27"/>
                      <a:pt x="22" y="27"/>
                    </a:cubicBezTo>
                    <a:cubicBezTo>
                      <a:pt x="21" y="27"/>
                      <a:pt x="21" y="27"/>
                      <a:pt x="21" y="27"/>
                    </a:cubicBezTo>
                    <a:cubicBezTo>
                      <a:pt x="21" y="27"/>
                      <a:pt x="21" y="27"/>
                      <a:pt x="21" y="27"/>
                    </a:cubicBezTo>
                    <a:cubicBezTo>
                      <a:pt x="24" y="24"/>
                      <a:pt x="24" y="24"/>
                      <a:pt x="24" y="24"/>
                    </a:cubicBezTo>
                    <a:cubicBezTo>
                      <a:pt x="24" y="25"/>
                      <a:pt x="24" y="25"/>
                      <a:pt x="24" y="25"/>
                    </a:cubicBezTo>
                    <a:cubicBezTo>
                      <a:pt x="24" y="25"/>
                      <a:pt x="24" y="25"/>
                      <a:pt x="24" y="25"/>
                    </a:cubicBezTo>
                    <a:cubicBezTo>
                      <a:pt x="24" y="25"/>
                      <a:pt x="24" y="25"/>
                      <a:pt x="24" y="26"/>
                    </a:cubicBezTo>
                    <a:cubicBezTo>
                      <a:pt x="24" y="26"/>
                      <a:pt x="24" y="26"/>
                      <a:pt x="24" y="26"/>
                    </a:cubicBezTo>
                    <a:cubicBezTo>
                      <a:pt x="33" y="36"/>
                      <a:pt x="33" y="36"/>
                      <a:pt x="33" y="36"/>
                    </a:cubicBezTo>
                    <a:close/>
                    <a:moveTo>
                      <a:pt x="38" y="26"/>
                    </a:moveTo>
                    <a:cubicBezTo>
                      <a:pt x="41" y="29"/>
                      <a:pt x="41" y="29"/>
                      <a:pt x="41" y="29"/>
                    </a:cubicBezTo>
                    <a:cubicBezTo>
                      <a:pt x="41" y="29"/>
                      <a:pt x="41" y="30"/>
                      <a:pt x="41" y="30"/>
                    </a:cubicBezTo>
                    <a:cubicBezTo>
                      <a:pt x="41" y="30"/>
                      <a:pt x="41" y="30"/>
                      <a:pt x="41" y="30"/>
                    </a:cubicBezTo>
                    <a:cubicBezTo>
                      <a:pt x="41" y="31"/>
                      <a:pt x="41" y="31"/>
                      <a:pt x="41" y="31"/>
                    </a:cubicBezTo>
                    <a:cubicBezTo>
                      <a:pt x="41" y="31"/>
                      <a:pt x="41" y="31"/>
                      <a:pt x="41" y="31"/>
                    </a:cubicBezTo>
                    <a:cubicBezTo>
                      <a:pt x="44" y="29"/>
                      <a:pt x="44" y="29"/>
                      <a:pt x="44" y="29"/>
                    </a:cubicBezTo>
                    <a:cubicBezTo>
                      <a:pt x="44" y="28"/>
                      <a:pt x="44" y="28"/>
                      <a:pt x="44" y="28"/>
                    </a:cubicBezTo>
                    <a:cubicBezTo>
                      <a:pt x="44" y="29"/>
                      <a:pt x="44" y="29"/>
                      <a:pt x="44" y="29"/>
                    </a:cubicBezTo>
                    <a:cubicBezTo>
                      <a:pt x="43" y="29"/>
                      <a:pt x="43" y="29"/>
                      <a:pt x="43" y="29"/>
                    </a:cubicBezTo>
                    <a:cubicBezTo>
                      <a:pt x="43" y="29"/>
                      <a:pt x="42" y="29"/>
                      <a:pt x="42" y="28"/>
                    </a:cubicBezTo>
                    <a:cubicBezTo>
                      <a:pt x="31" y="18"/>
                      <a:pt x="31" y="18"/>
                      <a:pt x="31" y="18"/>
                    </a:cubicBezTo>
                    <a:cubicBezTo>
                      <a:pt x="30" y="20"/>
                      <a:pt x="30" y="20"/>
                      <a:pt x="30" y="20"/>
                    </a:cubicBezTo>
                    <a:cubicBezTo>
                      <a:pt x="35" y="33"/>
                      <a:pt x="35" y="33"/>
                      <a:pt x="35" y="33"/>
                    </a:cubicBezTo>
                    <a:cubicBezTo>
                      <a:pt x="35" y="33"/>
                      <a:pt x="35" y="34"/>
                      <a:pt x="35" y="34"/>
                    </a:cubicBezTo>
                    <a:cubicBezTo>
                      <a:pt x="35" y="34"/>
                      <a:pt x="35" y="34"/>
                      <a:pt x="35" y="35"/>
                    </a:cubicBezTo>
                    <a:cubicBezTo>
                      <a:pt x="35" y="35"/>
                      <a:pt x="35" y="35"/>
                      <a:pt x="35" y="35"/>
                    </a:cubicBezTo>
                    <a:cubicBezTo>
                      <a:pt x="35" y="35"/>
                      <a:pt x="35" y="35"/>
                      <a:pt x="35" y="35"/>
                    </a:cubicBezTo>
                    <a:cubicBezTo>
                      <a:pt x="38" y="33"/>
                      <a:pt x="38" y="33"/>
                      <a:pt x="38" y="33"/>
                    </a:cubicBezTo>
                    <a:cubicBezTo>
                      <a:pt x="38" y="33"/>
                      <a:pt x="38" y="33"/>
                      <a:pt x="38" y="33"/>
                    </a:cubicBezTo>
                    <a:cubicBezTo>
                      <a:pt x="37" y="33"/>
                      <a:pt x="37" y="33"/>
                      <a:pt x="37" y="33"/>
                    </a:cubicBezTo>
                    <a:cubicBezTo>
                      <a:pt x="37" y="33"/>
                      <a:pt x="37" y="33"/>
                      <a:pt x="36" y="33"/>
                    </a:cubicBezTo>
                    <a:cubicBezTo>
                      <a:pt x="36" y="33"/>
                      <a:pt x="36" y="32"/>
                      <a:pt x="36" y="32"/>
                    </a:cubicBezTo>
                    <a:cubicBezTo>
                      <a:pt x="34" y="29"/>
                      <a:pt x="34" y="29"/>
                      <a:pt x="34" y="29"/>
                    </a:cubicBezTo>
                    <a:cubicBezTo>
                      <a:pt x="38" y="26"/>
                      <a:pt x="38" y="26"/>
                      <a:pt x="38" y="26"/>
                    </a:cubicBezTo>
                    <a:close/>
                    <a:moveTo>
                      <a:pt x="31" y="21"/>
                    </a:moveTo>
                    <a:cubicBezTo>
                      <a:pt x="31" y="21"/>
                      <a:pt x="31" y="21"/>
                      <a:pt x="31" y="21"/>
                    </a:cubicBezTo>
                    <a:cubicBezTo>
                      <a:pt x="34" y="28"/>
                      <a:pt x="34" y="28"/>
                      <a:pt x="34" y="28"/>
                    </a:cubicBezTo>
                    <a:cubicBezTo>
                      <a:pt x="37" y="26"/>
                      <a:pt x="37" y="26"/>
                      <a:pt x="37" y="26"/>
                    </a:cubicBezTo>
                    <a:cubicBezTo>
                      <a:pt x="31" y="21"/>
                      <a:pt x="31" y="21"/>
                      <a:pt x="31" y="21"/>
                    </a:cubicBezTo>
                    <a:close/>
                    <a:moveTo>
                      <a:pt x="51" y="21"/>
                    </a:moveTo>
                    <a:cubicBezTo>
                      <a:pt x="51" y="21"/>
                      <a:pt x="51" y="21"/>
                      <a:pt x="51" y="21"/>
                    </a:cubicBezTo>
                    <a:cubicBezTo>
                      <a:pt x="46" y="11"/>
                      <a:pt x="46" y="11"/>
                      <a:pt x="46" y="11"/>
                    </a:cubicBezTo>
                    <a:cubicBezTo>
                      <a:pt x="46" y="11"/>
                      <a:pt x="46" y="11"/>
                      <a:pt x="46" y="11"/>
                    </a:cubicBezTo>
                    <a:cubicBezTo>
                      <a:pt x="46" y="11"/>
                      <a:pt x="46" y="11"/>
                      <a:pt x="45" y="11"/>
                    </a:cubicBezTo>
                    <a:cubicBezTo>
                      <a:pt x="45" y="11"/>
                      <a:pt x="45" y="11"/>
                      <a:pt x="45" y="11"/>
                    </a:cubicBezTo>
                    <a:cubicBezTo>
                      <a:pt x="44" y="11"/>
                      <a:pt x="44" y="11"/>
                      <a:pt x="44" y="11"/>
                    </a:cubicBezTo>
                    <a:cubicBezTo>
                      <a:pt x="48" y="9"/>
                      <a:pt x="48" y="9"/>
                      <a:pt x="48" y="9"/>
                    </a:cubicBezTo>
                    <a:cubicBezTo>
                      <a:pt x="48" y="10"/>
                      <a:pt x="48" y="10"/>
                      <a:pt x="48" y="10"/>
                    </a:cubicBezTo>
                    <a:cubicBezTo>
                      <a:pt x="47" y="10"/>
                      <a:pt x="47" y="10"/>
                      <a:pt x="47" y="10"/>
                    </a:cubicBezTo>
                    <a:cubicBezTo>
                      <a:pt x="47" y="10"/>
                      <a:pt x="47" y="10"/>
                      <a:pt x="47" y="10"/>
                    </a:cubicBezTo>
                    <a:cubicBezTo>
                      <a:pt x="47" y="10"/>
                      <a:pt x="47" y="11"/>
                      <a:pt x="47" y="11"/>
                    </a:cubicBezTo>
                    <a:cubicBezTo>
                      <a:pt x="53" y="24"/>
                      <a:pt x="53" y="24"/>
                      <a:pt x="53" y="24"/>
                    </a:cubicBezTo>
                    <a:cubicBezTo>
                      <a:pt x="53" y="24"/>
                      <a:pt x="53" y="24"/>
                      <a:pt x="53" y="24"/>
                    </a:cubicBezTo>
                    <a:cubicBezTo>
                      <a:pt x="53" y="24"/>
                      <a:pt x="53" y="24"/>
                      <a:pt x="53" y="24"/>
                    </a:cubicBezTo>
                    <a:cubicBezTo>
                      <a:pt x="40" y="15"/>
                      <a:pt x="40" y="15"/>
                      <a:pt x="40" y="15"/>
                    </a:cubicBezTo>
                    <a:cubicBezTo>
                      <a:pt x="40" y="15"/>
                      <a:pt x="40" y="15"/>
                      <a:pt x="40" y="15"/>
                    </a:cubicBezTo>
                    <a:cubicBezTo>
                      <a:pt x="46" y="26"/>
                      <a:pt x="46" y="26"/>
                      <a:pt x="46" y="26"/>
                    </a:cubicBezTo>
                    <a:cubicBezTo>
                      <a:pt x="46" y="26"/>
                      <a:pt x="46" y="26"/>
                      <a:pt x="46" y="26"/>
                    </a:cubicBezTo>
                    <a:cubicBezTo>
                      <a:pt x="47" y="26"/>
                      <a:pt x="47" y="26"/>
                      <a:pt x="47" y="26"/>
                    </a:cubicBezTo>
                    <a:cubicBezTo>
                      <a:pt x="48" y="26"/>
                      <a:pt x="48" y="26"/>
                      <a:pt x="48" y="26"/>
                    </a:cubicBezTo>
                    <a:cubicBezTo>
                      <a:pt x="48" y="26"/>
                      <a:pt x="48" y="26"/>
                      <a:pt x="48" y="26"/>
                    </a:cubicBezTo>
                    <a:cubicBezTo>
                      <a:pt x="45" y="28"/>
                      <a:pt x="45" y="28"/>
                      <a:pt x="45" y="28"/>
                    </a:cubicBezTo>
                    <a:cubicBezTo>
                      <a:pt x="44" y="28"/>
                      <a:pt x="44" y="28"/>
                      <a:pt x="44" y="28"/>
                    </a:cubicBezTo>
                    <a:cubicBezTo>
                      <a:pt x="45" y="27"/>
                      <a:pt x="45" y="27"/>
                      <a:pt x="45" y="27"/>
                    </a:cubicBezTo>
                    <a:cubicBezTo>
                      <a:pt x="45" y="27"/>
                      <a:pt x="45" y="27"/>
                      <a:pt x="45" y="27"/>
                    </a:cubicBezTo>
                    <a:cubicBezTo>
                      <a:pt x="46" y="27"/>
                      <a:pt x="46" y="26"/>
                      <a:pt x="45" y="26"/>
                    </a:cubicBezTo>
                    <a:cubicBezTo>
                      <a:pt x="39" y="15"/>
                      <a:pt x="39" y="15"/>
                      <a:pt x="39" y="15"/>
                    </a:cubicBezTo>
                    <a:cubicBezTo>
                      <a:pt x="39" y="14"/>
                      <a:pt x="39" y="14"/>
                      <a:pt x="39" y="14"/>
                    </a:cubicBezTo>
                    <a:cubicBezTo>
                      <a:pt x="39" y="14"/>
                      <a:pt x="39" y="14"/>
                      <a:pt x="38" y="14"/>
                    </a:cubicBezTo>
                    <a:cubicBezTo>
                      <a:pt x="38" y="15"/>
                      <a:pt x="38" y="15"/>
                      <a:pt x="38" y="15"/>
                    </a:cubicBezTo>
                    <a:cubicBezTo>
                      <a:pt x="37" y="14"/>
                      <a:pt x="37" y="14"/>
                      <a:pt x="37" y="14"/>
                    </a:cubicBezTo>
                    <a:cubicBezTo>
                      <a:pt x="40" y="13"/>
                      <a:pt x="40" y="13"/>
                      <a:pt x="40" y="13"/>
                    </a:cubicBezTo>
                    <a:cubicBezTo>
                      <a:pt x="51" y="21"/>
                      <a:pt x="51" y="21"/>
                      <a:pt x="51" y="21"/>
                    </a:cubicBezTo>
                    <a:close/>
                    <a:moveTo>
                      <a:pt x="70" y="17"/>
                    </a:moveTo>
                    <a:cubicBezTo>
                      <a:pt x="70" y="17"/>
                      <a:pt x="71" y="17"/>
                      <a:pt x="72" y="16"/>
                    </a:cubicBezTo>
                    <a:cubicBezTo>
                      <a:pt x="72" y="15"/>
                      <a:pt x="72" y="14"/>
                      <a:pt x="72" y="14"/>
                    </a:cubicBezTo>
                    <a:cubicBezTo>
                      <a:pt x="70" y="3"/>
                      <a:pt x="70" y="3"/>
                      <a:pt x="70" y="3"/>
                    </a:cubicBezTo>
                    <a:cubicBezTo>
                      <a:pt x="70" y="3"/>
                      <a:pt x="69" y="3"/>
                      <a:pt x="69" y="3"/>
                    </a:cubicBezTo>
                    <a:cubicBezTo>
                      <a:pt x="69" y="3"/>
                      <a:pt x="69" y="3"/>
                      <a:pt x="69" y="3"/>
                    </a:cubicBezTo>
                    <a:cubicBezTo>
                      <a:pt x="68" y="3"/>
                      <a:pt x="68" y="3"/>
                      <a:pt x="68" y="3"/>
                    </a:cubicBezTo>
                    <a:cubicBezTo>
                      <a:pt x="68" y="2"/>
                      <a:pt x="68" y="2"/>
                      <a:pt x="68" y="2"/>
                    </a:cubicBezTo>
                    <a:cubicBezTo>
                      <a:pt x="71" y="1"/>
                      <a:pt x="71" y="1"/>
                      <a:pt x="71" y="1"/>
                    </a:cubicBezTo>
                    <a:cubicBezTo>
                      <a:pt x="71" y="2"/>
                      <a:pt x="71" y="2"/>
                      <a:pt x="71" y="2"/>
                    </a:cubicBezTo>
                    <a:cubicBezTo>
                      <a:pt x="71" y="2"/>
                      <a:pt x="71" y="2"/>
                      <a:pt x="71" y="2"/>
                    </a:cubicBezTo>
                    <a:cubicBezTo>
                      <a:pt x="71" y="2"/>
                      <a:pt x="70" y="2"/>
                      <a:pt x="70" y="2"/>
                    </a:cubicBezTo>
                    <a:cubicBezTo>
                      <a:pt x="70" y="3"/>
                      <a:pt x="70" y="3"/>
                      <a:pt x="70" y="3"/>
                    </a:cubicBezTo>
                    <a:cubicBezTo>
                      <a:pt x="73" y="13"/>
                      <a:pt x="73" y="13"/>
                      <a:pt x="73" y="13"/>
                    </a:cubicBezTo>
                    <a:cubicBezTo>
                      <a:pt x="73" y="15"/>
                      <a:pt x="73" y="16"/>
                      <a:pt x="72" y="16"/>
                    </a:cubicBezTo>
                    <a:cubicBezTo>
                      <a:pt x="71" y="17"/>
                      <a:pt x="71" y="18"/>
                      <a:pt x="70" y="18"/>
                    </a:cubicBezTo>
                    <a:cubicBezTo>
                      <a:pt x="68" y="18"/>
                      <a:pt x="67" y="18"/>
                      <a:pt x="66" y="18"/>
                    </a:cubicBezTo>
                    <a:cubicBezTo>
                      <a:pt x="66" y="17"/>
                      <a:pt x="65" y="17"/>
                      <a:pt x="65" y="15"/>
                    </a:cubicBezTo>
                    <a:cubicBezTo>
                      <a:pt x="62" y="5"/>
                      <a:pt x="62" y="5"/>
                      <a:pt x="62" y="5"/>
                    </a:cubicBezTo>
                    <a:cubicBezTo>
                      <a:pt x="62" y="5"/>
                      <a:pt x="62" y="4"/>
                      <a:pt x="62" y="4"/>
                    </a:cubicBezTo>
                    <a:cubicBezTo>
                      <a:pt x="62" y="4"/>
                      <a:pt x="62" y="4"/>
                      <a:pt x="61" y="4"/>
                    </a:cubicBezTo>
                    <a:cubicBezTo>
                      <a:pt x="61" y="4"/>
                      <a:pt x="61" y="4"/>
                      <a:pt x="61" y="4"/>
                    </a:cubicBezTo>
                    <a:cubicBezTo>
                      <a:pt x="61" y="4"/>
                      <a:pt x="61" y="4"/>
                      <a:pt x="61" y="4"/>
                    </a:cubicBezTo>
                    <a:cubicBezTo>
                      <a:pt x="65" y="3"/>
                      <a:pt x="65" y="3"/>
                      <a:pt x="65" y="3"/>
                    </a:cubicBezTo>
                    <a:cubicBezTo>
                      <a:pt x="65" y="4"/>
                      <a:pt x="65" y="4"/>
                      <a:pt x="65" y="4"/>
                    </a:cubicBezTo>
                    <a:cubicBezTo>
                      <a:pt x="64" y="4"/>
                      <a:pt x="64" y="4"/>
                      <a:pt x="64" y="4"/>
                    </a:cubicBezTo>
                    <a:cubicBezTo>
                      <a:pt x="64" y="4"/>
                      <a:pt x="64" y="4"/>
                      <a:pt x="64" y="4"/>
                    </a:cubicBezTo>
                    <a:cubicBezTo>
                      <a:pt x="64" y="4"/>
                      <a:pt x="64" y="4"/>
                      <a:pt x="64" y="5"/>
                    </a:cubicBezTo>
                    <a:cubicBezTo>
                      <a:pt x="66" y="15"/>
                      <a:pt x="66" y="15"/>
                      <a:pt x="66" y="15"/>
                    </a:cubicBezTo>
                    <a:cubicBezTo>
                      <a:pt x="66" y="16"/>
                      <a:pt x="67" y="17"/>
                      <a:pt x="67" y="17"/>
                    </a:cubicBezTo>
                    <a:cubicBezTo>
                      <a:pt x="68" y="18"/>
                      <a:pt x="69" y="18"/>
                      <a:pt x="70" y="17"/>
                    </a:cubicBezTo>
                    <a:close/>
                    <a:moveTo>
                      <a:pt x="84" y="12"/>
                    </a:moveTo>
                    <a:cubicBezTo>
                      <a:pt x="84" y="12"/>
                      <a:pt x="84" y="12"/>
                      <a:pt x="84" y="12"/>
                    </a:cubicBezTo>
                    <a:cubicBezTo>
                      <a:pt x="84" y="1"/>
                      <a:pt x="84" y="1"/>
                      <a:pt x="84" y="1"/>
                    </a:cubicBezTo>
                    <a:cubicBezTo>
                      <a:pt x="84" y="1"/>
                      <a:pt x="84" y="1"/>
                      <a:pt x="83" y="1"/>
                    </a:cubicBezTo>
                    <a:cubicBezTo>
                      <a:pt x="83" y="1"/>
                      <a:pt x="83" y="1"/>
                      <a:pt x="83" y="1"/>
                    </a:cubicBezTo>
                    <a:cubicBezTo>
                      <a:pt x="82" y="1"/>
                      <a:pt x="82" y="1"/>
                      <a:pt x="82" y="1"/>
                    </a:cubicBezTo>
                    <a:cubicBezTo>
                      <a:pt x="82" y="0"/>
                      <a:pt x="82" y="0"/>
                      <a:pt x="82" y="0"/>
                    </a:cubicBezTo>
                    <a:cubicBezTo>
                      <a:pt x="86" y="0"/>
                      <a:pt x="86" y="0"/>
                      <a:pt x="86" y="0"/>
                    </a:cubicBezTo>
                    <a:cubicBezTo>
                      <a:pt x="86" y="1"/>
                      <a:pt x="86" y="1"/>
                      <a:pt x="86" y="1"/>
                    </a:cubicBezTo>
                    <a:cubicBezTo>
                      <a:pt x="85" y="1"/>
                      <a:pt x="85" y="1"/>
                      <a:pt x="85" y="1"/>
                    </a:cubicBezTo>
                    <a:cubicBezTo>
                      <a:pt x="85" y="1"/>
                      <a:pt x="85" y="1"/>
                      <a:pt x="84" y="1"/>
                    </a:cubicBezTo>
                    <a:cubicBezTo>
                      <a:pt x="84" y="1"/>
                      <a:pt x="84" y="1"/>
                      <a:pt x="84" y="1"/>
                    </a:cubicBezTo>
                    <a:cubicBezTo>
                      <a:pt x="85" y="16"/>
                      <a:pt x="85" y="16"/>
                      <a:pt x="85" y="16"/>
                    </a:cubicBezTo>
                    <a:cubicBezTo>
                      <a:pt x="85" y="16"/>
                      <a:pt x="85" y="16"/>
                      <a:pt x="85" y="16"/>
                    </a:cubicBezTo>
                    <a:cubicBezTo>
                      <a:pt x="85" y="16"/>
                      <a:pt x="85" y="16"/>
                      <a:pt x="85" y="16"/>
                    </a:cubicBezTo>
                    <a:cubicBezTo>
                      <a:pt x="77" y="3"/>
                      <a:pt x="77" y="3"/>
                      <a:pt x="77" y="3"/>
                    </a:cubicBezTo>
                    <a:cubicBezTo>
                      <a:pt x="77" y="3"/>
                      <a:pt x="77" y="3"/>
                      <a:pt x="77" y="3"/>
                    </a:cubicBezTo>
                    <a:cubicBezTo>
                      <a:pt x="77" y="15"/>
                      <a:pt x="77" y="15"/>
                      <a:pt x="77" y="15"/>
                    </a:cubicBezTo>
                    <a:cubicBezTo>
                      <a:pt x="77" y="15"/>
                      <a:pt x="78" y="15"/>
                      <a:pt x="78" y="16"/>
                    </a:cubicBezTo>
                    <a:cubicBezTo>
                      <a:pt x="78" y="16"/>
                      <a:pt x="78" y="16"/>
                      <a:pt x="78" y="16"/>
                    </a:cubicBezTo>
                    <a:cubicBezTo>
                      <a:pt x="79" y="16"/>
                      <a:pt x="79" y="16"/>
                      <a:pt x="79" y="16"/>
                    </a:cubicBezTo>
                    <a:cubicBezTo>
                      <a:pt x="79" y="16"/>
                      <a:pt x="79" y="16"/>
                      <a:pt x="79" y="16"/>
                    </a:cubicBezTo>
                    <a:cubicBezTo>
                      <a:pt x="75" y="16"/>
                      <a:pt x="75" y="16"/>
                      <a:pt x="75" y="16"/>
                    </a:cubicBezTo>
                    <a:cubicBezTo>
                      <a:pt x="75" y="16"/>
                      <a:pt x="75" y="16"/>
                      <a:pt x="75" y="16"/>
                    </a:cubicBezTo>
                    <a:cubicBezTo>
                      <a:pt x="76" y="16"/>
                      <a:pt x="76" y="16"/>
                      <a:pt x="76" y="16"/>
                    </a:cubicBezTo>
                    <a:cubicBezTo>
                      <a:pt x="76" y="16"/>
                      <a:pt x="77" y="16"/>
                      <a:pt x="77" y="16"/>
                    </a:cubicBezTo>
                    <a:cubicBezTo>
                      <a:pt x="77" y="15"/>
                      <a:pt x="77" y="15"/>
                      <a:pt x="77" y="15"/>
                    </a:cubicBezTo>
                    <a:cubicBezTo>
                      <a:pt x="76" y="2"/>
                      <a:pt x="76" y="2"/>
                      <a:pt x="76" y="2"/>
                    </a:cubicBezTo>
                    <a:cubicBezTo>
                      <a:pt x="76" y="2"/>
                      <a:pt x="76" y="2"/>
                      <a:pt x="76" y="1"/>
                    </a:cubicBezTo>
                    <a:cubicBezTo>
                      <a:pt x="76" y="1"/>
                      <a:pt x="75" y="1"/>
                      <a:pt x="75" y="1"/>
                    </a:cubicBezTo>
                    <a:cubicBezTo>
                      <a:pt x="74" y="1"/>
                      <a:pt x="74" y="1"/>
                      <a:pt x="74" y="1"/>
                    </a:cubicBezTo>
                    <a:cubicBezTo>
                      <a:pt x="74" y="1"/>
                      <a:pt x="74" y="1"/>
                      <a:pt x="74" y="1"/>
                    </a:cubicBezTo>
                    <a:cubicBezTo>
                      <a:pt x="77" y="1"/>
                      <a:pt x="77" y="1"/>
                      <a:pt x="77" y="1"/>
                    </a:cubicBezTo>
                    <a:cubicBezTo>
                      <a:pt x="84" y="12"/>
                      <a:pt x="84" y="12"/>
                      <a:pt x="84" y="12"/>
                    </a:cubicBezTo>
                    <a:close/>
                    <a:moveTo>
                      <a:pt x="90" y="1"/>
                    </a:moveTo>
                    <a:cubicBezTo>
                      <a:pt x="90" y="0"/>
                      <a:pt x="90" y="0"/>
                      <a:pt x="90" y="0"/>
                    </a:cubicBezTo>
                    <a:cubicBezTo>
                      <a:pt x="98" y="1"/>
                      <a:pt x="98" y="1"/>
                      <a:pt x="98" y="1"/>
                    </a:cubicBezTo>
                    <a:cubicBezTo>
                      <a:pt x="98" y="1"/>
                      <a:pt x="98" y="1"/>
                      <a:pt x="98" y="1"/>
                    </a:cubicBezTo>
                    <a:cubicBezTo>
                      <a:pt x="96" y="1"/>
                      <a:pt x="96" y="1"/>
                      <a:pt x="96" y="1"/>
                    </a:cubicBezTo>
                    <a:cubicBezTo>
                      <a:pt x="95" y="1"/>
                      <a:pt x="95" y="1"/>
                      <a:pt x="95" y="1"/>
                    </a:cubicBezTo>
                    <a:cubicBezTo>
                      <a:pt x="95" y="1"/>
                      <a:pt x="95" y="1"/>
                      <a:pt x="95" y="2"/>
                    </a:cubicBezTo>
                    <a:cubicBezTo>
                      <a:pt x="94" y="15"/>
                      <a:pt x="94" y="15"/>
                      <a:pt x="94" y="15"/>
                    </a:cubicBezTo>
                    <a:cubicBezTo>
                      <a:pt x="94" y="15"/>
                      <a:pt x="94" y="15"/>
                      <a:pt x="94" y="15"/>
                    </a:cubicBezTo>
                    <a:cubicBezTo>
                      <a:pt x="94" y="15"/>
                      <a:pt x="94" y="15"/>
                      <a:pt x="95" y="15"/>
                    </a:cubicBezTo>
                    <a:cubicBezTo>
                      <a:pt x="97" y="16"/>
                      <a:pt x="97" y="16"/>
                      <a:pt x="97" y="16"/>
                    </a:cubicBezTo>
                    <a:cubicBezTo>
                      <a:pt x="97" y="16"/>
                      <a:pt x="97" y="16"/>
                      <a:pt x="97" y="16"/>
                    </a:cubicBezTo>
                    <a:cubicBezTo>
                      <a:pt x="89" y="16"/>
                      <a:pt x="89" y="16"/>
                      <a:pt x="89" y="16"/>
                    </a:cubicBezTo>
                    <a:cubicBezTo>
                      <a:pt x="89" y="15"/>
                      <a:pt x="89" y="15"/>
                      <a:pt x="89" y="15"/>
                    </a:cubicBezTo>
                    <a:cubicBezTo>
                      <a:pt x="91" y="15"/>
                      <a:pt x="91" y="15"/>
                      <a:pt x="91" y="15"/>
                    </a:cubicBezTo>
                    <a:cubicBezTo>
                      <a:pt x="92" y="15"/>
                      <a:pt x="92" y="15"/>
                      <a:pt x="92" y="15"/>
                    </a:cubicBezTo>
                    <a:cubicBezTo>
                      <a:pt x="92" y="15"/>
                      <a:pt x="92" y="15"/>
                      <a:pt x="92" y="15"/>
                    </a:cubicBezTo>
                    <a:cubicBezTo>
                      <a:pt x="93" y="2"/>
                      <a:pt x="93" y="2"/>
                      <a:pt x="93" y="2"/>
                    </a:cubicBezTo>
                    <a:cubicBezTo>
                      <a:pt x="93" y="1"/>
                      <a:pt x="93" y="1"/>
                      <a:pt x="93" y="1"/>
                    </a:cubicBezTo>
                    <a:cubicBezTo>
                      <a:pt x="93" y="1"/>
                      <a:pt x="93" y="1"/>
                      <a:pt x="92" y="1"/>
                    </a:cubicBezTo>
                    <a:cubicBezTo>
                      <a:pt x="90" y="1"/>
                      <a:pt x="90" y="1"/>
                      <a:pt x="90" y="1"/>
                    </a:cubicBezTo>
                    <a:close/>
                    <a:moveTo>
                      <a:pt x="109" y="3"/>
                    </a:moveTo>
                    <a:cubicBezTo>
                      <a:pt x="109" y="2"/>
                      <a:pt x="109" y="2"/>
                      <a:pt x="109" y="2"/>
                    </a:cubicBezTo>
                    <a:cubicBezTo>
                      <a:pt x="113" y="3"/>
                      <a:pt x="113" y="3"/>
                      <a:pt x="113" y="3"/>
                    </a:cubicBezTo>
                    <a:cubicBezTo>
                      <a:pt x="113" y="3"/>
                      <a:pt x="113" y="3"/>
                      <a:pt x="113" y="3"/>
                    </a:cubicBezTo>
                    <a:cubicBezTo>
                      <a:pt x="112" y="3"/>
                      <a:pt x="112" y="3"/>
                      <a:pt x="112" y="3"/>
                    </a:cubicBezTo>
                    <a:cubicBezTo>
                      <a:pt x="112" y="3"/>
                      <a:pt x="112" y="3"/>
                      <a:pt x="111" y="4"/>
                    </a:cubicBezTo>
                    <a:cubicBezTo>
                      <a:pt x="111" y="4"/>
                      <a:pt x="111" y="4"/>
                      <a:pt x="111" y="4"/>
                    </a:cubicBezTo>
                    <a:cubicBezTo>
                      <a:pt x="105" y="17"/>
                      <a:pt x="105" y="17"/>
                      <a:pt x="105" y="17"/>
                    </a:cubicBezTo>
                    <a:cubicBezTo>
                      <a:pt x="104" y="17"/>
                      <a:pt x="104" y="17"/>
                      <a:pt x="104" y="17"/>
                    </a:cubicBezTo>
                    <a:cubicBezTo>
                      <a:pt x="103" y="3"/>
                      <a:pt x="103" y="3"/>
                      <a:pt x="103" y="3"/>
                    </a:cubicBezTo>
                    <a:cubicBezTo>
                      <a:pt x="103" y="3"/>
                      <a:pt x="103" y="2"/>
                      <a:pt x="103" y="2"/>
                    </a:cubicBezTo>
                    <a:cubicBezTo>
                      <a:pt x="103" y="2"/>
                      <a:pt x="103" y="2"/>
                      <a:pt x="102" y="2"/>
                    </a:cubicBezTo>
                    <a:cubicBezTo>
                      <a:pt x="102" y="2"/>
                      <a:pt x="102" y="2"/>
                      <a:pt x="102" y="2"/>
                    </a:cubicBezTo>
                    <a:cubicBezTo>
                      <a:pt x="102" y="1"/>
                      <a:pt x="102" y="1"/>
                      <a:pt x="102" y="1"/>
                    </a:cubicBezTo>
                    <a:cubicBezTo>
                      <a:pt x="106" y="2"/>
                      <a:pt x="106" y="2"/>
                      <a:pt x="106" y="2"/>
                    </a:cubicBezTo>
                    <a:cubicBezTo>
                      <a:pt x="106" y="2"/>
                      <a:pt x="106" y="2"/>
                      <a:pt x="106" y="2"/>
                    </a:cubicBezTo>
                    <a:cubicBezTo>
                      <a:pt x="105" y="2"/>
                      <a:pt x="105" y="2"/>
                      <a:pt x="105" y="2"/>
                    </a:cubicBezTo>
                    <a:cubicBezTo>
                      <a:pt x="105" y="2"/>
                      <a:pt x="105" y="2"/>
                      <a:pt x="105" y="2"/>
                    </a:cubicBezTo>
                    <a:cubicBezTo>
                      <a:pt x="105" y="3"/>
                      <a:pt x="105" y="3"/>
                      <a:pt x="105" y="3"/>
                    </a:cubicBezTo>
                    <a:cubicBezTo>
                      <a:pt x="105" y="14"/>
                      <a:pt x="105" y="14"/>
                      <a:pt x="105" y="14"/>
                    </a:cubicBezTo>
                    <a:cubicBezTo>
                      <a:pt x="106" y="14"/>
                      <a:pt x="106" y="14"/>
                      <a:pt x="106" y="14"/>
                    </a:cubicBezTo>
                    <a:cubicBezTo>
                      <a:pt x="110" y="4"/>
                      <a:pt x="110" y="4"/>
                      <a:pt x="110" y="4"/>
                    </a:cubicBezTo>
                    <a:cubicBezTo>
                      <a:pt x="110" y="4"/>
                      <a:pt x="110" y="4"/>
                      <a:pt x="110" y="3"/>
                    </a:cubicBezTo>
                    <a:cubicBezTo>
                      <a:pt x="110" y="3"/>
                      <a:pt x="110" y="3"/>
                      <a:pt x="110" y="3"/>
                    </a:cubicBezTo>
                    <a:cubicBezTo>
                      <a:pt x="109" y="3"/>
                      <a:pt x="109" y="3"/>
                      <a:pt x="109" y="3"/>
                    </a:cubicBezTo>
                    <a:close/>
                    <a:moveTo>
                      <a:pt x="116" y="5"/>
                    </a:moveTo>
                    <a:cubicBezTo>
                      <a:pt x="116" y="5"/>
                      <a:pt x="116" y="5"/>
                      <a:pt x="116" y="5"/>
                    </a:cubicBezTo>
                    <a:cubicBezTo>
                      <a:pt x="117" y="5"/>
                      <a:pt x="117" y="5"/>
                      <a:pt x="117" y="5"/>
                    </a:cubicBezTo>
                    <a:cubicBezTo>
                      <a:pt x="117" y="5"/>
                      <a:pt x="117" y="6"/>
                      <a:pt x="117" y="6"/>
                    </a:cubicBezTo>
                    <a:cubicBezTo>
                      <a:pt x="113" y="18"/>
                      <a:pt x="113" y="18"/>
                      <a:pt x="113" y="18"/>
                    </a:cubicBezTo>
                    <a:cubicBezTo>
                      <a:pt x="113" y="18"/>
                      <a:pt x="113" y="19"/>
                      <a:pt x="113" y="19"/>
                    </a:cubicBezTo>
                    <a:cubicBezTo>
                      <a:pt x="112" y="19"/>
                      <a:pt x="112" y="19"/>
                      <a:pt x="112" y="19"/>
                    </a:cubicBezTo>
                    <a:cubicBezTo>
                      <a:pt x="111" y="18"/>
                      <a:pt x="111" y="18"/>
                      <a:pt x="111" y="18"/>
                    </a:cubicBezTo>
                    <a:cubicBezTo>
                      <a:pt x="111" y="19"/>
                      <a:pt x="111" y="19"/>
                      <a:pt x="111" y="19"/>
                    </a:cubicBezTo>
                    <a:cubicBezTo>
                      <a:pt x="120" y="22"/>
                      <a:pt x="120" y="22"/>
                      <a:pt x="120" y="22"/>
                    </a:cubicBezTo>
                    <a:cubicBezTo>
                      <a:pt x="122" y="19"/>
                      <a:pt x="122" y="19"/>
                      <a:pt x="122" y="19"/>
                    </a:cubicBezTo>
                    <a:cubicBezTo>
                      <a:pt x="122" y="18"/>
                      <a:pt x="122" y="18"/>
                      <a:pt x="122" y="18"/>
                    </a:cubicBezTo>
                    <a:cubicBezTo>
                      <a:pt x="121" y="19"/>
                      <a:pt x="120" y="20"/>
                      <a:pt x="120" y="20"/>
                    </a:cubicBezTo>
                    <a:cubicBezTo>
                      <a:pt x="119" y="21"/>
                      <a:pt x="118" y="21"/>
                      <a:pt x="117" y="20"/>
                    </a:cubicBezTo>
                    <a:cubicBezTo>
                      <a:pt x="115" y="20"/>
                      <a:pt x="115" y="20"/>
                      <a:pt x="115" y="20"/>
                    </a:cubicBezTo>
                    <a:cubicBezTo>
                      <a:pt x="115" y="20"/>
                      <a:pt x="114" y="19"/>
                      <a:pt x="114" y="19"/>
                    </a:cubicBezTo>
                    <a:cubicBezTo>
                      <a:pt x="114" y="19"/>
                      <a:pt x="114" y="19"/>
                      <a:pt x="114" y="19"/>
                    </a:cubicBezTo>
                    <a:cubicBezTo>
                      <a:pt x="116" y="12"/>
                      <a:pt x="116" y="12"/>
                      <a:pt x="116" y="12"/>
                    </a:cubicBezTo>
                    <a:cubicBezTo>
                      <a:pt x="119" y="13"/>
                      <a:pt x="119" y="13"/>
                      <a:pt x="119" y="13"/>
                    </a:cubicBezTo>
                    <a:cubicBezTo>
                      <a:pt x="120" y="13"/>
                      <a:pt x="120" y="13"/>
                      <a:pt x="120" y="14"/>
                    </a:cubicBezTo>
                    <a:cubicBezTo>
                      <a:pt x="120" y="14"/>
                      <a:pt x="120" y="15"/>
                      <a:pt x="120" y="15"/>
                    </a:cubicBezTo>
                    <a:cubicBezTo>
                      <a:pt x="120" y="16"/>
                      <a:pt x="120" y="16"/>
                      <a:pt x="120" y="16"/>
                    </a:cubicBezTo>
                    <a:cubicBezTo>
                      <a:pt x="120" y="16"/>
                      <a:pt x="120" y="16"/>
                      <a:pt x="120" y="16"/>
                    </a:cubicBezTo>
                    <a:cubicBezTo>
                      <a:pt x="122" y="11"/>
                      <a:pt x="122" y="11"/>
                      <a:pt x="122" y="11"/>
                    </a:cubicBezTo>
                    <a:cubicBezTo>
                      <a:pt x="122" y="11"/>
                      <a:pt x="122" y="11"/>
                      <a:pt x="122" y="11"/>
                    </a:cubicBezTo>
                    <a:cubicBezTo>
                      <a:pt x="121" y="11"/>
                      <a:pt x="121" y="11"/>
                      <a:pt x="121" y="11"/>
                    </a:cubicBezTo>
                    <a:cubicBezTo>
                      <a:pt x="121" y="12"/>
                      <a:pt x="121" y="12"/>
                      <a:pt x="121" y="12"/>
                    </a:cubicBezTo>
                    <a:cubicBezTo>
                      <a:pt x="120" y="13"/>
                      <a:pt x="120" y="13"/>
                      <a:pt x="119" y="12"/>
                    </a:cubicBezTo>
                    <a:cubicBezTo>
                      <a:pt x="117" y="12"/>
                      <a:pt x="117" y="12"/>
                      <a:pt x="117" y="12"/>
                    </a:cubicBezTo>
                    <a:cubicBezTo>
                      <a:pt x="118" y="6"/>
                      <a:pt x="118" y="6"/>
                      <a:pt x="118" y="6"/>
                    </a:cubicBezTo>
                    <a:cubicBezTo>
                      <a:pt x="118" y="6"/>
                      <a:pt x="119" y="6"/>
                      <a:pt x="119" y="6"/>
                    </a:cubicBezTo>
                    <a:cubicBezTo>
                      <a:pt x="119" y="6"/>
                      <a:pt x="119" y="6"/>
                      <a:pt x="119" y="6"/>
                    </a:cubicBezTo>
                    <a:cubicBezTo>
                      <a:pt x="122" y="7"/>
                      <a:pt x="122" y="7"/>
                      <a:pt x="122" y="7"/>
                    </a:cubicBezTo>
                    <a:cubicBezTo>
                      <a:pt x="122" y="7"/>
                      <a:pt x="123" y="7"/>
                      <a:pt x="123" y="8"/>
                    </a:cubicBezTo>
                    <a:cubicBezTo>
                      <a:pt x="124" y="8"/>
                      <a:pt x="124" y="9"/>
                      <a:pt x="124" y="10"/>
                    </a:cubicBezTo>
                    <a:cubicBezTo>
                      <a:pt x="125" y="10"/>
                      <a:pt x="125" y="10"/>
                      <a:pt x="125" y="10"/>
                    </a:cubicBezTo>
                    <a:cubicBezTo>
                      <a:pt x="125" y="7"/>
                      <a:pt x="125" y="7"/>
                      <a:pt x="125" y="7"/>
                    </a:cubicBezTo>
                    <a:cubicBezTo>
                      <a:pt x="116" y="4"/>
                      <a:pt x="116" y="4"/>
                      <a:pt x="116" y="4"/>
                    </a:cubicBezTo>
                    <a:cubicBezTo>
                      <a:pt x="116" y="5"/>
                      <a:pt x="116" y="5"/>
                      <a:pt x="116" y="5"/>
                    </a:cubicBezTo>
                    <a:close/>
                    <a:moveTo>
                      <a:pt x="136" y="17"/>
                    </a:moveTo>
                    <a:cubicBezTo>
                      <a:pt x="136" y="18"/>
                      <a:pt x="135" y="19"/>
                      <a:pt x="134" y="19"/>
                    </a:cubicBezTo>
                    <a:cubicBezTo>
                      <a:pt x="133" y="19"/>
                      <a:pt x="133" y="19"/>
                      <a:pt x="132" y="19"/>
                    </a:cubicBezTo>
                    <a:cubicBezTo>
                      <a:pt x="131" y="26"/>
                      <a:pt x="131" y="26"/>
                      <a:pt x="131" y="26"/>
                    </a:cubicBezTo>
                    <a:cubicBezTo>
                      <a:pt x="131" y="26"/>
                      <a:pt x="131" y="27"/>
                      <a:pt x="131" y="27"/>
                    </a:cubicBezTo>
                    <a:cubicBezTo>
                      <a:pt x="131" y="27"/>
                      <a:pt x="131" y="27"/>
                      <a:pt x="132" y="27"/>
                    </a:cubicBezTo>
                    <a:cubicBezTo>
                      <a:pt x="132" y="27"/>
                      <a:pt x="132" y="27"/>
                      <a:pt x="132" y="27"/>
                    </a:cubicBezTo>
                    <a:cubicBezTo>
                      <a:pt x="132" y="28"/>
                      <a:pt x="132" y="28"/>
                      <a:pt x="132" y="28"/>
                    </a:cubicBezTo>
                    <a:cubicBezTo>
                      <a:pt x="130" y="27"/>
                      <a:pt x="130" y="27"/>
                      <a:pt x="130" y="27"/>
                    </a:cubicBezTo>
                    <a:cubicBezTo>
                      <a:pt x="130" y="18"/>
                      <a:pt x="130" y="18"/>
                      <a:pt x="130" y="18"/>
                    </a:cubicBezTo>
                    <a:cubicBezTo>
                      <a:pt x="129" y="17"/>
                      <a:pt x="129" y="17"/>
                      <a:pt x="129" y="17"/>
                    </a:cubicBezTo>
                    <a:cubicBezTo>
                      <a:pt x="126" y="23"/>
                      <a:pt x="126" y="23"/>
                      <a:pt x="126" y="23"/>
                    </a:cubicBezTo>
                    <a:cubicBezTo>
                      <a:pt x="125" y="24"/>
                      <a:pt x="125" y="24"/>
                      <a:pt x="126" y="24"/>
                    </a:cubicBezTo>
                    <a:cubicBezTo>
                      <a:pt x="126" y="24"/>
                      <a:pt x="126" y="24"/>
                      <a:pt x="126" y="24"/>
                    </a:cubicBezTo>
                    <a:cubicBezTo>
                      <a:pt x="126" y="25"/>
                      <a:pt x="126" y="25"/>
                      <a:pt x="126" y="25"/>
                    </a:cubicBezTo>
                    <a:cubicBezTo>
                      <a:pt x="126" y="25"/>
                      <a:pt x="126" y="25"/>
                      <a:pt x="126" y="25"/>
                    </a:cubicBezTo>
                    <a:cubicBezTo>
                      <a:pt x="122" y="23"/>
                      <a:pt x="122" y="23"/>
                      <a:pt x="122" y="23"/>
                    </a:cubicBezTo>
                    <a:cubicBezTo>
                      <a:pt x="123" y="23"/>
                      <a:pt x="123" y="23"/>
                      <a:pt x="123" y="23"/>
                    </a:cubicBezTo>
                    <a:cubicBezTo>
                      <a:pt x="123" y="23"/>
                      <a:pt x="123" y="23"/>
                      <a:pt x="123" y="23"/>
                    </a:cubicBezTo>
                    <a:cubicBezTo>
                      <a:pt x="123" y="23"/>
                      <a:pt x="124" y="23"/>
                      <a:pt x="124" y="23"/>
                    </a:cubicBezTo>
                    <a:cubicBezTo>
                      <a:pt x="124" y="23"/>
                      <a:pt x="124" y="23"/>
                      <a:pt x="124" y="23"/>
                    </a:cubicBezTo>
                    <a:cubicBezTo>
                      <a:pt x="130" y="11"/>
                      <a:pt x="130" y="11"/>
                      <a:pt x="130" y="11"/>
                    </a:cubicBezTo>
                    <a:cubicBezTo>
                      <a:pt x="130" y="11"/>
                      <a:pt x="130" y="11"/>
                      <a:pt x="130" y="10"/>
                    </a:cubicBezTo>
                    <a:cubicBezTo>
                      <a:pt x="130" y="10"/>
                      <a:pt x="130" y="10"/>
                      <a:pt x="130" y="10"/>
                    </a:cubicBezTo>
                    <a:cubicBezTo>
                      <a:pt x="129" y="10"/>
                      <a:pt x="129" y="10"/>
                      <a:pt x="129" y="10"/>
                    </a:cubicBezTo>
                    <a:cubicBezTo>
                      <a:pt x="130" y="9"/>
                      <a:pt x="130" y="9"/>
                      <a:pt x="130" y="9"/>
                    </a:cubicBezTo>
                    <a:cubicBezTo>
                      <a:pt x="134" y="12"/>
                      <a:pt x="134" y="12"/>
                      <a:pt x="134" y="12"/>
                    </a:cubicBezTo>
                    <a:cubicBezTo>
                      <a:pt x="135" y="12"/>
                      <a:pt x="136" y="13"/>
                      <a:pt x="137" y="14"/>
                    </a:cubicBezTo>
                    <a:cubicBezTo>
                      <a:pt x="137" y="15"/>
                      <a:pt x="137" y="16"/>
                      <a:pt x="136" y="17"/>
                    </a:cubicBezTo>
                    <a:close/>
                    <a:moveTo>
                      <a:pt x="129" y="17"/>
                    </a:moveTo>
                    <a:cubicBezTo>
                      <a:pt x="131" y="18"/>
                      <a:pt x="131" y="18"/>
                      <a:pt x="131" y="18"/>
                    </a:cubicBezTo>
                    <a:cubicBezTo>
                      <a:pt x="131" y="18"/>
                      <a:pt x="132" y="18"/>
                      <a:pt x="133" y="18"/>
                    </a:cubicBezTo>
                    <a:cubicBezTo>
                      <a:pt x="134" y="18"/>
                      <a:pt x="134" y="17"/>
                      <a:pt x="135" y="16"/>
                    </a:cubicBezTo>
                    <a:cubicBezTo>
                      <a:pt x="135" y="15"/>
                      <a:pt x="136" y="15"/>
                      <a:pt x="135" y="14"/>
                    </a:cubicBezTo>
                    <a:cubicBezTo>
                      <a:pt x="135" y="13"/>
                      <a:pt x="135" y="12"/>
                      <a:pt x="133" y="12"/>
                    </a:cubicBezTo>
                    <a:cubicBezTo>
                      <a:pt x="133" y="11"/>
                      <a:pt x="133" y="11"/>
                      <a:pt x="133" y="11"/>
                    </a:cubicBezTo>
                    <a:cubicBezTo>
                      <a:pt x="132" y="11"/>
                      <a:pt x="132" y="11"/>
                      <a:pt x="132" y="11"/>
                    </a:cubicBezTo>
                    <a:cubicBezTo>
                      <a:pt x="132" y="11"/>
                      <a:pt x="132" y="11"/>
                      <a:pt x="132" y="12"/>
                    </a:cubicBezTo>
                    <a:cubicBezTo>
                      <a:pt x="129" y="17"/>
                      <a:pt x="129" y="17"/>
                      <a:pt x="129" y="17"/>
                    </a:cubicBezTo>
                    <a:close/>
                    <a:moveTo>
                      <a:pt x="141" y="25"/>
                    </a:moveTo>
                    <a:cubicBezTo>
                      <a:pt x="142" y="27"/>
                      <a:pt x="142" y="28"/>
                      <a:pt x="142" y="28"/>
                    </a:cubicBezTo>
                    <a:cubicBezTo>
                      <a:pt x="142" y="29"/>
                      <a:pt x="142" y="30"/>
                      <a:pt x="142" y="30"/>
                    </a:cubicBezTo>
                    <a:cubicBezTo>
                      <a:pt x="141" y="31"/>
                      <a:pt x="141" y="32"/>
                      <a:pt x="140" y="32"/>
                    </a:cubicBezTo>
                    <a:cubicBezTo>
                      <a:pt x="139" y="32"/>
                      <a:pt x="138" y="32"/>
                      <a:pt x="137" y="32"/>
                    </a:cubicBezTo>
                    <a:cubicBezTo>
                      <a:pt x="137" y="31"/>
                      <a:pt x="136" y="30"/>
                      <a:pt x="136" y="29"/>
                    </a:cubicBezTo>
                    <a:cubicBezTo>
                      <a:pt x="135" y="28"/>
                      <a:pt x="136" y="27"/>
                      <a:pt x="136" y="26"/>
                    </a:cubicBezTo>
                    <a:cubicBezTo>
                      <a:pt x="136" y="26"/>
                      <a:pt x="136" y="26"/>
                      <a:pt x="136" y="26"/>
                    </a:cubicBezTo>
                    <a:cubicBezTo>
                      <a:pt x="134" y="30"/>
                      <a:pt x="134" y="30"/>
                      <a:pt x="134" y="30"/>
                    </a:cubicBezTo>
                    <a:cubicBezTo>
                      <a:pt x="134" y="30"/>
                      <a:pt x="134" y="30"/>
                      <a:pt x="134" y="30"/>
                    </a:cubicBezTo>
                    <a:cubicBezTo>
                      <a:pt x="135" y="30"/>
                      <a:pt x="135" y="30"/>
                      <a:pt x="135" y="30"/>
                    </a:cubicBezTo>
                    <a:cubicBezTo>
                      <a:pt x="135" y="30"/>
                      <a:pt x="135" y="30"/>
                      <a:pt x="136" y="31"/>
                    </a:cubicBezTo>
                    <a:cubicBezTo>
                      <a:pt x="136" y="31"/>
                      <a:pt x="136" y="32"/>
                      <a:pt x="137" y="32"/>
                    </a:cubicBezTo>
                    <a:cubicBezTo>
                      <a:pt x="138" y="33"/>
                      <a:pt x="139" y="33"/>
                      <a:pt x="140" y="33"/>
                    </a:cubicBezTo>
                    <a:cubicBezTo>
                      <a:pt x="142" y="33"/>
                      <a:pt x="142" y="32"/>
                      <a:pt x="143" y="31"/>
                    </a:cubicBezTo>
                    <a:cubicBezTo>
                      <a:pt x="144" y="30"/>
                      <a:pt x="144" y="29"/>
                      <a:pt x="144" y="28"/>
                    </a:cubicBezTo>
                    <a:cubicBezTo>
                      <a:pt x="144" y="27"/>
                      <a:pt x="143" y="26"/>
                      <a:pt x="142" y="25"/>
                    </a:cubicBezTo>
                    <a:cubicBezTo>
                      <a:pt x="141" y="23"/>
                      <a:pt x="141" y="22"/>
                      <a:pt x="141" y="22"/>
                    </a:cubicBezTo>
                    <a:cubicBezTo>
                      <a:pt x="141" y="21"/>
                      <a:pt x="141" y="20"/>
                      <a:pt x="141" y="20"/>
                    </a:cubicBezTo>
                    <a:cubicBezTo>
                      <a:pt x="142" y="19"/>
                      <a:pt x="142" y="19"/>
                      <a:pt x="143" y="19"/>
                    </a:cubicBezTo>
                    <a:cubicBezTo>
                      <a:pt x="144" y="18"/>
                      <a:pt x="144" y="18"/>
                      <a:pt x="145" y="19"/>
                    </a:cubicBezTo>
                    <a:cubicBezTo>
                      <a:pt x="146" y="20"/>
                      <a:pt x="147" y="20"/>
                      <a:pt x="147" y="21"/>
                    </a:cubicBezTo>
                    <a:cubicBezTo>
                      <a:pt x="147" y="22"/>
                      <a:pt x="147" y="23"/>
                      <a:pt x="147" y="24"/>
                    </a:cubicBezTo>
                    <a:cubicBezTo>
                      <a:pt x="147" y="24"/>
                      <a:pt x="147" y="24"/>
                      <a:pt x="147" y="24"/>
                    </a:cubicBezTo>
                    <a:cubicBezTo>
                      <a:pt x="149" y="21"/>
                      <a:pt x="149" y="21"/>
                      <a:pt x="149" y="21"/>
                    </a:cubicBezTo>
                    <a:cubicBezTo>
                      <a:pt x="149" y="21"/>
                      <a:pt x="149" y="21"/>
                      <a:pt x="148" y="21"/>
                    </a:cubicBezTo>
                    <a:cubicBezTo>
                      <a:pt x="148" y="21"/>
                      <a:pt x="148" y="21"/>
                      <a:pt x="148" y="21"/>
                    </a:cubicBezTo>
                    <a:cubicBezTo>
                      <a:pt x="148" y="21"/>
                      <a:pt x="147" y="20"/>
                      <a:pt x="147" y="20"/>
                    </a:cubicBezTo>
                    <a:cubicBezTo>
                      <a:pt x="147" y="19"/>
                      <a:pt x="146" y="19"/>
                      <a:pt x="146" y="19"/>
                    </a:cubicBezTo>
                    <a:cubicBezTo>
                      <a:pt x="145" y="18"/>
                      <a:pt x="144" y="18"/>
                      <a:pt x="143" y="18"/>
                    </a:cubicBezTo>
                    <a:cubicBezTo>
                      <a:pt x="141" y="18"/>
                      <a:pt x="141" y="19"/>
                      <a:pt x="140" y="19"/>
                    </a:cubicBezTo>
                    <a:cubicBezTo>
                      <a:pt x="139" y="20"/>
                      <a:pt x="139" y="21"/>
                      <a:pt x="139" y="22"/>
                    </a:cubicBezTo>
                    <a:cubicBezTo>
                      <a:pt x="140" y="23"/>
                      <a:pt x="140" y="24"/>
                      <a:pt x="141" y="25"/>
                    </a:cubicBezTo>
                    <a:close/>
                    <a:moveTo>
                      <a:pt x="154" y="26"/>
                    </a:moveTo>
                    <a:cubicBezTo>
                      <a:pt x="154" y="26"/>
                      <a:pt x="154" y="26"/>
                      <a:pt x="154" y="26"/>
                    </a:cubicBezTo>
                    <a:cubicBezTo>
                      <a:pt x="159" y="31"/>
                      <a:pt x="159" y="31"/>
                      <a:pt x="159" y="31"/>
                    </a:cubicBezTo>
                    <a:cubicBezTo>
                      <a:pt x="159" y="31"/>
                      <a:pt x="159" y="31"/>
                      <a:pt x="159" y="31"/>
                    </a:cubicBezTo>
                    <a:cubicBezTo>
                      <a:pt x="158" y="30"/>
                      <a:pt x="158" y="30"/>
                      <a:pt x="158" y="30"/>
                    </a:cubicBezTo>
                    <a:cubicBezTo>
                      <a:pt x="157" y="29"/>
                      <a:pt x="157" y="29"/>
                      <a:pt x="157" y="29"/>
                    </a:cubicBezTo>
                    <a:cubicBezTo>
                      <a:pt x="157" y="29"/>
                      <a:pt x="157" y="29"/>
                      <a:pt x="156" y="30"/>
                    </a:cubicBezTo>
                    <a:cubicBezTo>
                      <a:pt x="147" y="39"/>
                      <a:pt x="147" y="39"/>
                      <a:pt x="147" y="39"/>
                    </a:cubicBezTo>
                    <a:cubicBezTo>
                      <a:pt x="147" y="39"/>
                      <a:pt x="147" y="39"/>
                      <a:pt x="147" y="40"/>
                    </a:cubicBezTo>
                    <a:cubicBezTo>
                      <a:pt x="147" y="40"/>
                      <a:pt x="147" y="40"/>
                      <a:pt x="148" y="40"/>
                    </a:cubicBezTo>
                    <a:cubicBezTo>
                      <a:pt x="149" y="42"/>
                      <a:pt x="149" y="42"/>
                      <a:pt x="149" y="42"/>
                    </a:cubicBezTo>
                    <a:cubicBezTo>
                      <a:pt x="149" y="42"/>
                      <a:pt x="149" y="42"/>
                      <a:pt x="149" y="42"/>
                    </a:cubicBezTo>
                    <a:cubicBezTo>
                      <a:pt x="143" y="37"/>
                      <a:pt x="143" y="37"/>
                      <a:pt x="143" y="37"/>
                    </a:cubicBezTo>
                    <a:cubicBezTo>
                      <a:pt x="144" y="37"/>
                      <a:pt x="144" y="37"/>
                      <a:pt x="144" y="37"/>
                    </a:cubicBezTo>
                    <a:cubicBezTo>
                      <a:pt x="145" y="38"/>
                      <a:pt x="145" y="38"/>
                      <a:pt x="145" y="38"/>
                    </a:cubicBezTo>
                    <a:cubicBezTo>
                      <a:pt x="146" y="38"/>
                      <a:pt x="146" y="38"/>
                      <a:pt x="146" y="38"/>
                    </a:cubicBezTo>
                    <a:cubicBezTo>
                      <a:pt x="146" y="38"/>
                      <a:pt x="146" y="38"/>
                      <a:pt x="146" y="38"/>
                    </a:cubicBezTo>
                    <a:cubicBezTo>
                      <a:pt x="155" y="29"/>
                      <a:pt x="155" y="29"/>
                      <a:pt x="155" y="29"/>
                    </a:cubicBezTo>
                    <a:cubicBezTo>
                      <a:pt x="155" y="28"/>
                      <a:pt x="156" y="28"/>
                      <a:pt x="156" y="28"/>
                    </a:cubicBezTo>
                    <a:cubicBezTo>
                      <a:pt x="156" y="28"/>
                      <a:pt x="155" y="28"/>
                      <a:pt x="155" y="27"/>
                    </a:cubicBezTo>
                    <a:cubicBezTo>
                      <a:pt x="154" y="26"/>
                      <a:pt x="154" y="26"/>
                      <a:pt x="154" y="26"/>
                    </a:cubicBezTo>
                    <a:close/>
                    <a:moveTo>
                      <a:pt x="155" y="50"/>
                    </a:moveTo>
                    <a:cubicBezTo>
                      <a:pt x="156" y="50"/>
                      <a:pt x="156" y="50"/>
                      <a:pt x="156" y="50"/>
                    </a:cubicBezTo>
                    <a:cubicBezTo>
                      <a:pt x="155" y="49"/>
                      <a:pt x="155" y="49"/>
                      <a:pt x="155" y="49"/>
                    </a:cubicBezTo>
                    <a:cubicBezTo>
                      <a:pt x="155" y="49"/>
                      <a:pt x="155" y="49"/>
                      <a:pt x="155" y="49"/>
                    </a:cubicBezTo>
                    <a:cubicBezTo>
                      <a:pt x="155" y="49"/>
                      <a:pt x="155" y="48"/>
                      <a:pt x="155" y="48"/>
                    </a:cubicBezTo>
                    <a:cubicBezTo>
                      <a:pt x="165" y="40"/>
                      <a:pt x="165" y="40"/>
                      <a:pt x="165" y="40"/>
                    </a:cubicBezTo>
                    <a:cubicBezTo>
                      <a:pt x="166" y="40"/>
                      <a:pt x="166" y="40"/>
                      <a:pt x="166" y="40"/>
                    </a:cubicBezTo>
                    <a:cubicBezTo>
                      <a:pt x="166" y="40"/>
                      <a:pt x="166" y="40"/>
                      <a:pt x="167" y="40"/>
                    </a:cubicBezTo>
                    <a:cubicBezTo>
                      <a:pt x="167" y="41"/>
                      <a:pt x="167" y="42"/>
                      <a:pt x="167" y="42"/>
                    </a:cubicBezTo>
                    <a:cubicBezTo>
                      <a:pt x="167" y="43"/>
                      <a:pt x="167" y="43"/>
                      <a:pt x="166" y="45"/>
                    </a:cubicBezTo>
                    <a:cubicBezTo>
                      <a:pt x="166" y="45"/>
                      <a:pt x="166" y="45"/>
                      <a:pt x="166" y="45"/>
                    </a:cubicBezTo>
                    <a:cubicBezTo>
                      <a:pt x="169" y="42"/>
                      <a:pt x="169" y="42"/>
                      <a:pt x="169" y="42"/>
                    </a:cubicBezTo>
                    <a:cubicBezTo>
                      <a:pt x="163" y="35"/>
                      <a:pt x="163" y="35"/>
                      <a:pt x="163" y="35"/>
                    </a:cubicBezTo>
                    <a:cubicBezTo>
                      <a:pt x="160" y="37"/>
                      <a:pt x="160" y="37"/>
                      <a:pt x="160" y="37"/>
                    </a:cubicBezTo>
                    <a:cubicBezTo>
                      <a:pt x="160" y="37"/>
                      <a:pt x="160" y="37"/>
                      <a:pt x="160" y="37"/>
                    </a:cubicBezTo>
                    <a:cubicBezTo>
                      <a:pt x="162" y="37"/>
                      <a:pt x="163" y="37"/>
                      <a:pt x="163" y="37"/>
                    </a:cubicBezTo>
                    <a:cubicBezTo>
                      <a:pt x="163" y="37"/>
                      <a:pt x="164" y="37"/>
                      <a:pt x="164" y="38"/>
                    </a:cubicBezTo>
                    <a:cubicBezTo>
                      <a:pt x="165" y="38"/>
                      <a:pt x="165" y="38"/>
                      <a:pt x="165" y="38"/>
                    </a:cubicBezTo>
                    <a:cubicBezTo>
                      <a:pt x="165" y="39"/>
                      <a:pt x="165" y="39"/>
                      <a:pt x="164" y="39"/>
                    </a:cubicBezTo>
                    <a:cubicBezTo>
                      <a:pt x="154" y="47"/>
                      <a:pt x="154" y="47"/>
                      <a:pt x="154" y="47"/>
                    </a:cubicBezTo>
                    <a:cubicBezTo>
                      <a:pt x="154" y="47"/>
                      <a:pt x="154" y="47"/>
                      <a:pt x="154" y="47"/>
                    </a:cubicBezTo>
                    <a:cubicBezTo>
                      <a:pt x="154" y="47"/>
                      <a:pt x="153" y="47"/>
                      <a:pt x="153" y="47"/>
                    </a:cubicBezTo>
                    <a:cubicBezTo>
                      <a:pt x="153" y="46"/>
                      <a:pt x="153" y="46"/>
                      <a:pt x="153" y="46"/>
                    </a:cubicBezTo>
                    <a:cubicBezTo>
                      <a:pt x="152" y="47"/>
                      <a:pt x="152" y="47"/>
                      <a:pt x="152" y="47"/>
                    </a:cubicBezTo>
                    <a:cubicBezTo>
                      <a:pt x="155" y="50"/>
                      <a:pt x="155" y="50"/>
                      <a:pt x="155" y="50"/>
                    </a:cubicBezTo>
                    <a:close/>
                    <a:moveTo>
                      <a:pt x="174" y="54"/>
                    </a:moveTo>
                    <a:cubicBezTo>
                      <a:pt x="174" y="54"/>
                      <a:pt x="175" y="54"/>
                      <a:pt x="175" y="53"/>
                    </a:cubicBezTo>
                    <a:cubicBezTo>
                      <a:pt x="175" y="53"/>
                      <a:pt x="175" y="53"/>
                      <a:pt x="174" y="53"/>
                    </a:cubicBezTo>
                    <a:cubicBezTo>
                      <a:pt x="174" y="52"/>
                      <a:pt x="174" y="52"/>
                      <a:pt x="174" y="52"/>
                    </a:cubicBezTo>
                    <a:cubicBezTo>
                      <a:pt x="175" y="52"/>
                      <a:pt x="175" y="52"/>
                      <a:pt x="175" y="52"/>
                    </a:cubicBezTo>
                    <a:cubicBezTo>
                      <a:pt x="177" y="55"/>
                      <a:pt x="177" y="55"/>
                      <a:pt x="177" y="55"/>
                    </a:cubicBezTo>
                    <a:cubicBezTo>
                      <a:pt x="176" y="55"/>
                      <a:pt x="176" y="55"/>
                      <a:pt x="176" y="55"/>
                    </a:cubicBezTo>
                    <a:cubicBezTo>
                      <a:pt x="176" y="55"/>
                      <a:pt x="176" y="55"/>
                      <a:pt x="176" y="55"/>
                    </a:cubicBezTo>
                    <a:cubicBezTo>
                      <a:pt x="176" y="55"/>
                      <a:pt x="176" y="55"/>
                      <a:pt x="175" y="55"/>
                    </a:cubicBezTo>
                    <a:cubicBezTo>
                      <a:pt x="175" y="55"/>
                      <a:pt x="175" y="55"/>
                      <a:pt x="174" y="55"/>
                    </a:cubicBezTo>
                    <a:cubicBezTo>
                      <a:pt x="166" y="56"/>
                      <a:pt x="166" y="56"/>
                      <a:pt x="166" y="56"/>
                    </a:cubicBezTo>
                    <a:cubicBezTo>
                      <a:pt x="162" y="58"/>
                      <a:pt x="162" y="58"/>
                      <a:pt x="162" y="58"/>
                    </a:cubicBezTo>
                    <a:cubicBezTo>
                      <a:pt x="162" y="59"/>
                      <a:pt x="162" y="59"/>
                      <a:pt x="162" y="59"/>
                    </a:cubicBezTo>
                    <a:cubicBezTo>
                      <a:pt x="161" y="59"/>
                      <a:pt x="162" y="59"/>
                      <a:pt x="162" y="60"/>
                    </a:cubicBezTo>
                    <a:cubicBezTo>
                      <a:pt x="162" y="60"/>
                      <a:pt x="162" y="60"/>
                      <a:pt x="162" y="60"/>
                    </a:cubicBezTo>
                    <a:cubicBezTo>
                      <a:pt x="162" y="61"/>
                      <a:pt x="162" y="61"/>
                      <a:pt x="162" y="61"/>
                    </a:cubicBezTo>
                    <a:cubicBezTo>
                      <a:pt x="159" y="56"/>
                      <a:pt x="159" y="56"/>
                      <a:pt x="159" y="56"/>
                    </a:cubicBezTo>
                    <a:cubicBezTo>
                      <a:pt x="160" y="56"/>
                      <a:pt x="160" y="56"/>
                      <a:pt x="160" y="56"/>
                    </a:cubicBezTo>
                    <a:cubicBezTo>
                      <a:pt x="160" y="57"/>
                      <a:pt x="160" y="57"/>
                      <a:pt x="160" y="57"/>
                    </a:cubicBezTo>
                    <a:cubicBezTo>
                      <a:pt x="160" y="57"/>
                      <a:pt x="160" y="57"/>
                      <a:pt x="161" y="57"/>
                    </a:cubicBezTo>
                    <a:cubicBezTo>
                      <a:pt x="161" y="57"/>
                      <a:pt x="161" y="57"/>
                      <a:pt x="161" y="57"/>
                    </a:cubicBezTo>
                    <a:cubicBezTo>
                      <a:pt x="165" y="55"/>
                      <a:pt x="165" y="55"/>
                      <a:pt x="165" y="55"/>
                    </a:cubicBezTo>
                    <a:cubicBezTo>
                      <a:pt x="171" y="48"/>
                      <a:pt x="171" y="48"/>
                      <a:pt x="171" y="48"/>
                    </a:cubicBezTo>
                    <a:cubicBezTo>
                      <a:pt x="171" y="48"/>
                      <a:pt x="171" y="48"/>
                      <a:pt x="171" y="47"/>
                    </a:cubicBezTo>
                    <a:cubicBezTo>
                      <a:pt x="171" y="47"/>
                      <a:pt x="171" y="47"/>
                      <a:pt x="171" y="47"/>
                    </a:cubicBezTo>
                    <a:cubicBezTo>
                      <a:pt x="171" y="46"/>
                      <a:pt x="171" y="46"/>
                      <a:pt x="171" y="46"/>
                    </a:cubicBezTo>
                    <a:cubicBezTo>
                      <a:pt x="171" y="46"/>
                      <a:pt x="171" y="46"/>
                      <a:pt x="171" y="46"/>
                    </a:cubicBezTo>
                    <a:cubicBezTo>
                      <a:pt x="173" y="50"/>
                      <a:pt x="173" y="50"/>
                      <a:pt x="173" y="50"/>
                    </a:cubicBezTo>
                    <a:cubicBezTo>
                      <a:pt x="173" y="50"/>
                      <a:pt x="173" y="50"/>
                      <a:pt x="173" y="50"/>
                    </a:cubicBezTo>
                    <a:cubicBezTo>
                      <a:pt x="173" y="49"/>
                      <a:pt x="173" y="49"/>
                      <a:pt x="173" y="49"/>
                    </a:cubicBezTo>
                    <a:cubicBezTo>
                      <a:pt x="172" y="49"/>
                      <a:pt x="172" y="49"/>
                      <a:pt x="172" y="49"/>
                    </a:cubicBezTo>
                    <a:cubicBezTo>
                      <a:pt x="172" y="49"/>
                      <a:pt x="172" y="49"/>
                      <a:pt x="171" y="49"/>
                    </a:cubicBezTo>
                    <a:cubicBezTo>
                      <a:pt x="167" y="55"/>
                      <a:pt x="167" y="55"/>
                      <a:pt x="167" y="55"/>
                    </a:cubicBezTo>
                    <a:cubicBezTo>
                      <a:pt x="167" y="55"/>
                      <a:pt x="167" y="55"/>
                      <a:pt x="167" y="55"/>
                    </a:cubicBezTo>
                    <a:lnTo>
                      <a:pt x="174" y="54"/>
                    </a:lnTo>
                    <a:close/>
                  </a:path>
                </a:pathLst>
              </a:custGeom>
              <a:solidFill>
                <a:srgbClr val="FFFFFF"/>
              </a:solidFill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78" name="ïśľíḓé">
                <a:extLst>
                  <a:ext uri="{FF2B5EF4-FFF2-40B4-BE49-F238E27FC236}">
                    <a16:creationId xmlns:a16="http://schemas.microsoft.com/office/drawing/2014/main" id="{AE06900F-E8EC-644A-B307-9976F21A9C04}"/>
                  </a:ext>
                </a:extLst>
              </p:cNvPr>
              <p:cNvSpPr/>
              <p:nvPr/>
            </p:nvSpPr>
            <p:spPr bwMode="auto">
              <a:xfrm>
                <a:off x="3667126" y="3184525"/>
                <a:ext cx="492125" cy="496888"/>
              </a:xfrm>
              <a:custGeom>
                <a:avLst/>
                <a:gdLst>
                  <a:gd name="T0" fmla="*/ 74 w 149"/>
                  <a:gd name="T1" fmla="*/ 0 h 149"/>
                  <a:gd name="T2" fmla="*/ 149 w 149"/>
                  <a:gd name="T3" fmla="*/ 74 h 149"/>
                  <a:gd name="T4" fmla="*/ 74 w 149"/>
                  <a:gd name="T5" fmla="*/ 149 h 149"/>
                  <a:gd name="T6" fmla="*/ 0 w 149"/>
                  <a:gd name="T7" fmla="*/ 74 h 149"/>
                  <a:gd name="T8" fmla="*/ 74 w 149"/>
                  <a:gd name="T9" fmla="*/ 0 h 149"/>
                  <a:gd name="T10" fmla="*/ 74 w 149"/>
                  <a:gd name="T11" fmla="*/ 2 h 149"/>
                  <a:gd name="T12" fmla="*/ 2 w 149"/>
                  <a:gd name="T13" fmla="*/ 74 h 149"/>
                  <a:gd name="T14" fmla="*/ 74 w 149"/>
                  <a:gd name="T15" fmla="*/ 146 h 149"/>
                  <a:gd name="T16" fmla="*/ 146 w 149"/>
                  <a:gd name="T17" fmla="*/ 74 h 149"/>
                  <a:gd name="T18" fmla="*/ 74 w 149"/>
                  <a:gd name="T19" fmla="*/ 2 h 1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49" h="149">
                    <a:moveTo>
                      <a:pt x="74" y="0"/>
                    </a:moveTo>
                    <a:cubicBezTo>
                      <a:pt x="115" y="0"/>
                      <a:pt x="149" y="33"/>
                      <a:pt x="149" y="74"/>
                    </a:cubicBezTo>
                    <a:cubicBezTo>
                      <a:pt x="149" y="115"/>
                      <a:pt x="115" y="149"/>
                      <a:pt x="74" y="149"/>
                    </a:cubicBezTo>
                    <a:cubicBezTo>
                      <a:pt x="33" y="149"/>
                      <a:pt x="0" y="115"/>
                      <a:pt x="0" y="74"/>
                    </a:cubicBezTo>
                    <a:cubicBezTo>
                      <a:pt x="0" y="33"/>
                      <a:pt x="33" y="0"/>
                      <a:pt x="74" y="0"/>
                    </a:cubicBezTo>
                    <a:close/>
                    <a:moveTo>
                      <a:pt x="74" y="2"/>
                    </a:moveTo>
                    <a:cubicBezTo>
                      <a:pt x="35" y="2"/>
                      <a:pt x="2" y="34"/>
                      <a:pt x="2" y="74"/>
                    </a:cubicBezTo>
                    <a:cubicBezTo>
                      <a:pt x="2" y="114"/>
                      <a:pt x="35" y="146"/>
                      <a:pt x="74" y="146"/>
                    </a:cubicBezTo>
                    <a:cubicBezTo>
                      <a:pt x="114" y="146"/>
                      <a:pt x="146" y="114"/>
                      <a:pt x="146" y="74"/>
                    </a:cubicBezTo>
                    <a:cubicBezTo>
                      <a:pt x="146" y="34"/>
                      <a:pt x="114" y="2"/>
                      <a:pt x="74" y="2"/>
                    </a:cubicBezTo>
                    <a:close/>
                  </a:path>
                </a:pathLst>
              </a:custGeom>
              <a:solidFill>
                <a:srgbClr val="0052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79" name="ïslíḍê">
                <a:extLst>
                  <a:ext uri="{FF2B5EF4-FFF2-40B4-BE49-F238E27FC236}">
                    <a16:creationId xmlns:a16="http://schemas.microsoft.com/office/drawing/2014/main" id="{52C5D888-08A1-5F44-B94A-1B39D2B56326}"/>
                  </a:ext>
                </a:extLst>
              </p:cNvPr>
              <p:cNvSpPr/>
              <p:nvPr/>
            </p:nvSpPr>
            <p:spPr bwMode="auto">
              <a:xfrm>
                <a:off x="3775076" y="3248025"/>
                <a:ext cx="274638" cy="146050"/>
              </a:xfrm>
              <a:custGeom>
                <a:avLst/>
                <a:gdLst>
                  <a:gd name="T0" fmla="*/ 10 w 83"/>
                  <a:gd name="T1" fmla="*/ 43 h 44"/>
                  <a:gd name="T2" fmla="*/ 18 w 83"/>
                  <a:gd name="T3" fmla="*/ 39 h 44"/>
                  <a:gd name="T4" fmla="*/ 67 w 83"/>
                  <a:gd name="T5" fmla="*/ 39 h 44"/>
                  <a:gd name="T6" fmla="*/ 73 w 83"/>
                  <a:gd name="T7" fmla="*/ 42 h 44"/>
                  <a:gd name="T8" fmla="*/ 76 w 83"/>
                  <a:gd name="T9" fmla="*/ 43 h 44"/>
                  <a:gd name="T10" fmla="*/ 83 w 83"/>
                  <a:gd name="T11" fmla="*/ 35 h 44"/>
                  <a:gd name="T12" fmla="*/ 76 w 83"/>
                  <a:gd name="T13" fmla="*/ 37 h 44"/>
                  <a:gd name="T14" fmla="*/ 69 w 83"/>
                  <a:gd name="T15" fmla="*/ 33 h 44"/>
                  <a:gd name="T16" fmla="*/ 70 w 83"/>
                  <a:gd name="T17" fmla="*/ 26 h 44"/>
                  <a:gd name="T18" fmla="*/ 64 w 83"/>
                  <a:gd name="T19" fmla="*/ 30 h 44"/>
                  <a:gd name="T20" fmla="*/ 59 w 83"/>
                  <a:gd name="T21" fmla="*/ 31 h 44"/>
                  <a:gd name="T22" fmla="*/ 56 w 83"/>
                  <a:gd name="T23" fmla="*/ 29 h 44"/>
                  <a:gd name="T24" fmla="*/ 56 w 83"/>
                  <a:gd name="T25" fmla="*/ 24 h 44"/>
                  <a:gd name="T26" fmla="*/ 58 w 83"/>
                  <a:gd name="T27" fmla="*/ 23 h 44"/>
                  <a:gd name="T28" fmla="*/ 58 w 83"/>
                  <a:gd name="T29" fmla="*/ 19 h 44"/>
                  <a:gd name="T30" fmla="*/ 54 w 83"/>
                  <a:gd name="T31" fmla="*/ 19 h 44"/>
                  <a:gd name="T32" fmla="*/ 53 w 83"/>
                  <a:gd name="T33" fmla="*/ 21 h 44"/>
                  <a:gd name="T34" fmla="*/ 44 w 83"/>
                  <a:gd name="T35" fmla="*/ 21 h 44"/>
                  <a:gd name="T36" fmla="*/ 43 w 83"/>
                  <a:gd name="T37" fmla="*/ 18 h 44"/>
                  <a:gd name="T38" fmla="*/ 44 w 83"/>
                  <a:gd name="T39" fmla="*/ 13 h 44"/>
                  <a:gd name="T40" fmla="*/ 43 w 83"/>
                  <a:gd name="T41" fmla="*/ 8 h 44"/>
                  <a:gd name="T42" fmla="*/ 43 w 83"/>
                  <a:gd name="T43" fmla="*/ 6 h 44"/>
                  <a:gd name="T44" fmla="*/ 43 w 83"/>
                  <a:gd name="T45" fmla="*/ 2 h 44"/>
                  <a:gd name="T46" fmla="*/ 43 w 83"/>
                  <a:gd name="T47" fmla="*/ 0 h 44"/>
                  <a:gd name="T48" fmla="*/ 40 w 83"/>
                  <a:gd name="T49" fmla="*/ 0 h 44"/>
                  <a:gd name="T50" fmla="*/ 39 w 83"/>
                  <a:gd name="T51" fmla="*/ 2 h 44"/>
                  <a:gd name="T52" fmla="*/ 39 w 83"/>
                  <a:gd name="T53" fmla="*/ 6 h 44"/>
                  <a:gd name="T54" fmla="*/ 39 w 83"/>
                  <a:gd name="T55" fmla="*/ 8 h 44"/>
                  <a:gd name="T56" fmla="*/ 38 w 83"/>
                  <a:gd name="T57" fmla="*/ 13 h 44"/>
                  <a:gd name="T58" fmla="*/ 38 w 83"/>
                  <a:gd name="T59" fmla="*/ 18 h 44"/>
                  <a:gd name="T60" fmla="*/ 38 w 83"/>
                  <a:gd name="T61" fmla="*/ 21 h 44"/>
                  <a:gd name="T62" fmla="*/ 30 w 83"/>
                  <a:gd name="T63" fmla="*/ 21 h 44"/>
                  <a:gd name="T64" fmla="*/ 29 w 83"/>
                  <a:gd name="T65" fmla="*/ 19 h 44"/>
                  <a:gd name="T66" fmla="*/ 25 w 83"/>
                  <a:gd name="T67" fmla="*/ 19 h 44"/>
                  <a:gd name="T68" fmla="*/ 25 w 83"/>
                  <a:gd name="T69" fmla="*/ 23 h 44"/>
                  <a:gd name="T70" fmla="*/ 26 w 83"/>
                  <a:gd name="T71" fmla="*/ 24 h 44"/>
                  <a:gd name="T72" fmla="*/ 27 w 83"/>
                  <a:gd name="T73" fmla="*/ 29 h 44"/>
                  <a:gd name="T74" fmla="*/ 22 w 83"/>
                  <a:gd name="T75" fmla="*/ 31 h 44"/>
                  <a:gd name="T76" fmla="*/ 13 w 83"/>
                  <a:gd name="T77" fmla="*/ 26 h 44"/>
                  <a:gd name="T78" fmla="*/ 13 w 83"/>
                  <a:gd name="T79" fmla="*/ 35 h 44"/>
                  <a:gd name="T80" fmla="*/ 7 w 83"/>
                  <a:gd name="T81" fmla="*/ 37 h 44"/>
                  <a:gd name="T82" fmla="*/ 0 w 83"/>
                  <a:gd name="T83" fmla="*/ 34 h 44"/>
                  <a:gd name="T84" fmla="*/ 5 w 83"/>
                  <a:gd name="T85" fmla="*/ 42 h 44"/>
                  <a:gd name="T86" fmla="*/ 10 w 83"/>
                  <a:gd name="T87" fmla="*/ 43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83" h="44">
                    <a:moveTo>
                      <a:pt x="10" y="43"/>
                    </a:moveTo>
                    <a:cubicBezTo>
                      <a:pt x="18" y="39"/>
                      <a:pt x="18" y="39"/>
                      <a:pt x="18" y="39"/>
                    </a:cubicBezTo>
                    <a:cubicBezTo>
                      <a:pt x="67" y="39"/>
                      <a:pt x="67" y="39"/>
                      <a:pt x="67" y="39"/>
                    </a:cubicBezTo>
                    <a:cubicBezTo>
                      <a:pt x="73" y="42"/>
                      <a:pt x="73" y="42"/>
                      <a:pt x="73" y="42"/>
                    </a:cubicBezTo>
                    <a:cubicBezTo>
                      <a:pt x="74" y="43"/>
                      <a:pt x="75" y="43"/>
                      <a:pt x="76" y="43"/>
                    </a:cubicBezTo>
                    <a:cubicBezTo>
                      <a:pt x="80" y="42"/>
                      <a:pt x="83" y="35"/>
                      <a:pt x="83" y="35"/>
                    </a:cubicBezTo>
                    <a:cubicBezTo>
                      <a:pt x="83" y="35"/>
                      <a:pt x="79" y="38"/>
                      <a:pt x="76" y="37"/>
                    </a:cubicBezTo>
                    <a:cubicBezTo>
                      <a:pt x="73" y="37"/>
                      <a:pt x="69" y="36"/>
                      <a:pt x="69" y="33"/>
                    </a:cubicBezTo>
                    <a:cubicBezTo>
                      <a:pt x="69" y="30"/>
                      <a:pt x="70" y="27"/>
                      <a:pt x="70" y="26"/>
                    </a:cubicBezTo>
                    <a:cubicBezTo>
                      <a:pt x="70" y="26"/>
                      <a:pt x="67" y="29"/>
                      <a:pt x="64" y="30"/>
                    </a:cubicBezTo>
                    <a:cubicBezTo>
                      <a:pt x="61" y="32"/>
                      <a:pt x="60" y="31"/>
                      <a:pt x="59" y="31"/>
                    </a:cubicBezTo>
                    <a:cubicBezTo>
                      <a:pt x="57" y="30"/>
                      <a:pt x="56" y="29"/>
                      <a:pt x="56" y="29"/>
                    </a:cubicBezTo>
                    <a:cubicBezTo>
                      <a:pt x="56" y="24"/>
                      <a:pt x="56" y="24"/>
                      <a:pt x="56" y="24"/>
                    </a:cubicBezTo>
                    <a:cubicBezTo>
                      <a:pt x="58" y="23"/>
                      <a:pt x="58" y="23"/>
                      <a:pt x="58" y="23"/>
                    </a:cubicBezTo>
                    <a:cubicBezTo>
                      <a:pt x="58" y="19"/>
                      <a:pt x="58" y="19"/>
                      <a:pt x="58" y="19"/>
                    </a:cubicBezTo>
                    <a:cubicBezTo>
                      <a:pt x="54" y="19"/>
                      <a:pt x="54" y="19"/>
                      <a:pt x="54" y="19"/>
                    </a:cubicBezTo>
                    <a:cubicBezTo>
                      <a:pt x="54" y="19"/>
                      <a:pt x="54" y="21"/>
                      <a:pt x="53" y="21"/>
                    </a:cubicBezTo>
                    <a:cubicBezTo>
                      <a:pt x="52" y="21"/>
                      <a:pt x="44" y="21"/>
                      <a:pt x="44" y="21"/>
                    </a:cubicBezTo>
                    <a:cubicBezTo>
                      <a:pt x="44" y="21"/>
                      <a:pt x="43" y="20"/>
                      <a:pt x="43" y="18"/>
                    </a:cubicBezTo>
                    <a:cubicBezTo>
                      <a:pt x="44" y="17"/>
                      <a:pt x="44" y="17"/>
                      <a:pt x="44" y="13"/>
                    </a:cubicBezTo>
                    <a:cubicBezTo>
                      <a:pt x="44" y="10"/>
                      <a:pt x="44" y="9"/>
                      <a:pt x="43" y="8"/>
                    </a:cubicBezTo>
                    <a:cubicBezTo>
                      <a:pt x="43" y="7"/>
                      <a:pt x="42" y="7"/>
                      <a:pt x="43" y="6"/>
                    </a:cubicBezTo>
                    <a:cubicBezTo>
                      <a:pt x="44" y="5"/>
                      <a:pt x="44" y="4"/>
                      <a:pt x="43" y="2"/>
                    </a:cubicBezTo>
                    <a:cubicBezTo>
                      <a:pt x="42" y="1"/>
                      <a:pt x="43" y="2"/>
                      <a:pt x="43" y="0"/>
                    </a:cubicBezTo>
                    <a:cubicBezTo>
                      <a:pt x="40" y="0"/>
                      <a:pt x="40" y="0"/>
                      <a:pt x="40" y="0"/>
                    </a:cubicBezTo>
                    <a:cubicBezTo>
                      <a:pt x="39" y="0"/>
                      <a:pt x="40" y="1"/>
                      <a:pt x="39" y="2"/>
                    </a:cubicBezTo>
                    <a:cubicBezTo>
                      <a:pt x="38" y="3"/>
                      <a:pt x="38" y="5"/>
                      <a:pt x="39" y="6"/>
                    </a:cubicBezTo>
                    <a:cubicBezTo>
                      <a:pt x="39" y="7"/>
                      <a:pt x="40" y="7"/>
                      <a:pt x="39" y="8"/>
                    </a:cubicBezTo>
                    <a:cubicBezTo>
                      <a:pt x="38" y="9"/>
                      <a:pt x="38" y="10"/>
                      <a:pt x="38" y="13"/>
                    </a:cubicBezTo>
                    <a:cubicBezTo>
                      <a:pt x="38" y="16"/>
                      <a:pt x="38" y="17"/>
                      <a:pt x="38" y="18"/>
                    </a:cubicBezTo>
                    <a:cubicBezTo>
                      <a:pt x="39" y="20"/>
                      <a:pt x="38" y="21"/>
                      <a:pt x="38" y="21"/>
                    </a:cubicBezTo>
                    <a:cubicBezTo>
                      <a:pt x="37" y="21"/>
                      <a:pt x="30" y="21"/>
                      <a:pt x="30" y="21"/>
                    </a:cubicBezTo>
                    <a:cubicBezTo>
                      <a:pt x="30" y="21"/>
                      <a:pt x="29" y="20"/>
                      <a:pt x="29" y="19"/>
                    </a:cubicBezTo>
                    <a:cubicBezTo>
                      <a:pt x="25" y="19"/>
                      <a:pt x="25" y="19"/>
                      <a:pt x="25" y="19"/>
                    </a:cubicBezTo>
                    <a:cubicBezTo>
                      <a:pt x="25" y="23"/>
                      <a:pt x="25" y="23"/>
                      <a:pt x="25" y="23"/>
                    </a:cubicBezTo>
                    <a:cubicBezTo>
                      <a:pt x="26" y="24"/>
                      <a:pt x="26" y="24"/>
                      <a:pt x="26" y="24"/>
                    </a:cubicBezTo>
                    <a:cubicBezTo>
                      <a:pt x="27" y="29"/>
                      <a:pt x="27" y="29"/>
                      <a:pt x="27" y="29"/>
                    </a:cubicBezTo>
                    <a:cubicBezTo>
                      <a:pt x="27" y="29"/>
                      <a:pt x="24" y="31"/>
                      <a:pt x="22" y="31"/>
                    </a:cubicBezTo>
                    <a:cubicBezTo>
                      <a:pt x="19" y="31"/>
                      <a:pt x="13" y="26"/>
                      <a:pt x="13" y="26"/>
                    </a:cubicBezTo>
                    <a:cubicBezTo>
                      <a:pt x="13" y="26"/>
                      <a:pt x="14" y="33"/>
                      <a:pt x="13" y="35"/>
                    </a:cubicBezTo>
                    <a:cubicBezTo>
                      <a:pt x="13" y="37"/>
                      <a:pt x="10" y="37"/>
                      <a:pt x="7" y="37"/>
                    </a:cubicBezTo>
                    <a:cubicBezTo>
                      <a:pt x="4" y="37"/>
                      <a:pt x="0" y="35"/>
                      <a:pt x="0" y="34"/>
                    </a:cubicBezTo>
                    <a:cubicBezTo>
                      <a:pt x="0" y="34"/>
                      <a:pt x="3" y="40"/>
                      <a:pt x="5" y="42"/>
                    </a:cubicBezTo>
                    <a:cubicBezTo>
                      <a:pt x="7" y="44"/>
                      <a:pt x="10" y="43"/>
                      <a:pt x="10" y="43"/>
                    </a:cubicBezTo>
                    <a:close/>
                  </a:path>
                </a:pathLst>
              </a:custGeom>
              <a:solidFill>
                <a:srgbClr val="1E26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80" name="íṡļïdê">
                <a:extLst>
                  <a:ext uri="{FF2B5EF4-FFF2-40B4-BE49-F238E27FC236}">
                    <a16:creationId xmlns:a16="http://schemas.microsoft.com/office/drawing/2014/main" id="{9C2A8FB3-E6B7-5342-9F1A-E66018C224B8}"/>
                  </a:ext>
                </a:extLst>
              </p:cNvPr>
              <p:cNvSpPr/>
              <p:nvPr/>
            </p:nvSpPr>
            <p:spPr bwMode="auto">
              <a:xfrm>
                <a:off x="3614738" y="3370263"/>
                <a:ext cx="596900" cy="241300"/>
              </a:xfrm>
              <a:custGeom>
                <a:avLst/>
                <a:gdLst>
                  <a:gd name="T0" fmla="*/ 58 w 181"/>
                  <a:gd name="T1" fmla="*/ 72 h 72"/>
                  <a:gd name="T2" fmla="*/ 8 w 181"/>
                  <a:gd name="T3" fmla="*/ 72 h 72"/>
                  <a:gd name="T4" fmla="*/ 3 w 181"/>
                  <a:gd name="T5" fmla="*/ 63 h 72"/>
                  <a:gd name="T6" fmla="*/ 6 w 181"/>
                  <a:gd name="T7" fmla="*/ 63 h 72"/>
                  <a:gd name="T8" fmla="*/ 11 w 181"/>
                  <a:gd name="T9" fmla="*/ 55 h 72"/>
                  <a:gd name="T10" fmla="*/ 14 w 181"/>
                  <a:gd name="T11" fmla="*/ 55 h 72"/>
                  <a:gd name="T12" fmla="*/ 14 w 181"/>
                  <a:gd name="T13" fmla="*/ 29 h 72"/>
                  <a:gd name="T14" fmla="*/ 0 w 181"/>
                  <a:gd name="T15" fmla="*/ 4 h 72"/>
                  <a:gd name="T16" fmla="*/ 30 w 181"/>
                  <a:gd name="T17" fmla="*/ 0 h 72"/>
                  <a:gd name="T18" fmla="*/ 58 w 181"/>
                  <a:gd name="T19" fmla="*/ 8 h 72"/>
                  <a:gd name="T20" fmla="*/ 51 w 181"/>
                  <a:gd name="T21" fmla="*/ 25 h 72"/>
                  <a:gd name="T22" fmla="*/ 131 w 181"/>
                  <a:gd name="T23" fmla="*/ 25 h 72"/>
                  <a:gd name="T24" fmla="*/ 122 w 181"/>
                  <a:gd name="T25" fmla="*/ 8 h 72"/>
                  <a:gd name="T26" fmla="*/ 150 w 181"/>
                  <a:gd name="T27" fmla="*/ 0 h 72"/>
                  <a:gd name="T28" fmla="*/ 181 w 181"/>
                  <a:gd name="T29" fmla="*/ 5 h 72"/>
                  <a:gd name="T30" fmla="*/ 166 w 181"/>
                  <a:gd name="T31" fmla="*/ 28 h 72"/>
                  <a:gd name="T32" fmla="*/ 166 w 181"/>
                  <a:gd name="T33" fmla="*/ 55 h 72"/>
                  <a:gd name="T34" fmla="*/ 171 w 181"/>
                  <a:gd name="T35" fmla="*/ 55 h 72"/>
                  <a:gd name="T36" fmla="*/ 178 w 181"/>
                  <a:gd name="T37" fmla="*/ 65 h 72"/>
                  <a:gd name="T38" fmla="*/ 174 w 181"/>
                  <a:gd name="T39" fmla="*/ 72 h 72"/>
                  <a:gd name="T40" fmla="*/ 58 w 181"/>
                  <a:gd name="T41" fmla="*/ 72 h 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181" h="72">
                    <a:moveTo>
                      <a:pt x="58" y="72"/>
                    </a:moveTo>
                    <a:cubicBezTo>
                      <a:pt x="8" y="72"/>
                      <a:pt x="8" y="72"/>
                      <a:pt x="8" y="72"/>
                    </a:cubicBezTo>
                    <a:cubicBezTo>
                      <a:pt x="3" y="63"/>
                      <a:pt x="3" y="63"/>
                      <a:pt x="3" y="63"/>
                    </a:cubicBezTo>
                    <a:cubicBezTo>
                      <a:pt x="6" y="63"/>
                      <a:pt x="6" y="63"/>
                      <a:pt x="6" y="63"/>
                    </a:cubicBezTo>
                    <a:cubicBezTo>
                      <a:pt x="7" y="61"/>
                      <a:pt x="10" y="57"/>
                      <a:pt x="11" y="55"/>
                    </a:cubicBezTo>
                    <a:cubicBezTo>
                      <a:pt x="12" y="55"/>
                      <a:pt x="13" y="55"/>
                      <a:pt x="14" y="55"/>
                    </a:cubicBezTo>
                    <a:cubicBezTo>
                      <a:pt x="14" y="45"/>
                      <a:pt x="14" y="39"/>
                      <a:pt x="14" y="29"/>
                    </a:cubicBezTo>
                    <a:cubicBezTo>
                      <a:pt x="6" y="25"/>
                      <a:pt x="0" y="19"/>
                      <a:pt x="0" y="4"/>
                    </a:cubicBezTo>
                    <a:cubicBezTo>
                      <a:pt x="13" y="19"/>
                      <a:pt x="25" y="20"/>
                      <a:pt x="30" y="0"/>
                    </a:cubicBezTo>
                    <a:cubicBezTo>
                      <a:pt x="40" y="22"/>
                      <a:pt x="50" y="16"/>
                      <a:pt x="58" y="8"/>
                    </a:cubicBezTo>
                    <a:cubicBezTo>
                      <a:pt x="59" y="17"/>
                      <a:pt x="51" y="24"/>
                      <a:pt x="51" y="25"/>
                    </a:cubicBezTo>
                    <a:cubicBezTo>
                      <a:pt x="131" y="25"/>
                      <a:pt x="131" y="25"/>
                      <a:pt x="131" y="25"/>
                    </a:cubicBezTo>
                    <a:cubicBezTo>
                      <a:pt x="128" y="21"/>
                      <a:pt x="123" y="15"/>
                      <a:pt x="122" y="8"/>
                    </a:cubicBezTo>
                    <a:cubicBezTo>
                      <a:pt x="131" y="18"/>
                      <a:pt x="141" y="23"/>
                      <a:pt x="150" y="0"/>
                    </a:cubicBezTo>
                    <a:cubicBezTo>
                      <a:pt x="160" y="23"/>
                      <a:pt x="169" y="16"/>
                      <a:pt x="181" y="5"/>
                    </a:cubicBezTo>
                    <a:cubicBezTo>
                      <a:pt x="178" y="23"/>
                      <a:pt x="174" y="23"/>
                      <a:pt x="166" y="28"/>
                    </a:cubicBezTo>
                    <a:cubicBezTo>
                      <a:pt x="166" y="38"/>
                      <a:pt x="166" y="45"/>
                      <a:pt x="166" y="55"/>
                    </a:cubicBezTo>
                    <a:cubicBezTo>
                      <a:pt x="168" y="55"/>
                      <a:pt x="169" y="55"/>
                      <a:pt x="171" y="55"/>
                    </a:cubicBezTo>
                    <a:cubicBezTo>
                      <a:pt x="178" y="65"/>
                      <a:pt x="178" y="65"/>
                      <a:pt x="178" y="65"/>
                    </a:cubicBezTo>
                    <a:cubicBezTo>
                      <a:pt x="174" y="72"/>
                      <a:pt x="174" y="72"/>
                      <a:pt x="174" y="72"/>
                    </a:cubicBezTo>
                    <a:lnTo>
                      <a:pt x="58" y="72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81" name="iş1ïďe">
                <a:extLst>
                  <a:ext uri="{FF2B5EF4-FFF2-40B4-BE49-F238E27FC236}">
                    <a16:creationId xmlns:a16="http://schemas.microsoft.com/office/drawing/2014/main" id="{AB71DB15-AC89-EF4D-9581-A712A3F5D911}"/>
                  </a:ext>
                </a:extLst>
              </p:cNvPr>
              <p:cNvSpPr/>
              <p:nvPr/>
            </p:nvSpPr>
            <p:spPr bwMode="auto">
              <a:xfrm>
                <a:off x="3624263" y="3381375"/>
                <a:ext cx="577850" cy="200025"/>
              </a:xfrm>
              <a:custGeom>
                <a:avLst/>
                <a:gdLst>
                  <a:gd name="T0" fmla="*/ 130 w 175"/>
                  <a:gd name="T1" fmla="*/ 51 h 60"/>
                  <a:gd name="T2" fmla="*/ 130 w 175"/>
                  <a:gd name="T3" fmla="*/ 50 h 60"/>
                  <a:gd name="T4" fmla="*/ 48 w 175"/>
                  <a:gd name="T5" fmla="*/ 50 h 60"/>
                  <a:gd name="T6" fmla="*/ 48 w 175"/>
                  <a:gd name="T7" fmla="*/ 51 h 60"/>
                  <a:gd name="T8" fmla="*/ 52 w 175"/>
                  <a:gd name="T9" fmla="*/ 51 h 60"/>
                  <a:gd name="T10" fmla="*/ 48 w 175"/>
                  <a:gd name="T11" fmla="*/ 60 h 60"/>
                  <a:gd name="T12" fmla="*/ 7 w 175"/>
                  <a:gd name="T13" fmla="*/ 60 h 60"/>
                  <a:gd name="T14" fmla="*/ 10 w 175"/>
                  <a:gd name="T15" fmla="*/ 54 h 60"/>
                  <a:gd name="T16" fmla="*/ 14 w 175"/>
                  <a:gd name="T17" fmla="*/ 54 h 60"/>
                  <a:gd name="T18" fmla="*/ 13 w 175"/>
                  <a:gd name="T19" fmla="*/ 25 h 60"/>
                  <a:gd name="T20" fmla="*/ 0 w 175"/>
                  <a:gd name="T21" fmla="*/ 7 h 60"/>
                  <a:gd name="T22" fmla="*/ 28 w 175"/>
                  <a:gd name="T23" fmla="*/ 0 h 60"/>
                  <a:gd name="T24" fmla="*/ 55 w 175"/>
                  <a:gd name="T25" fmla="*/ 7 h 60"/>
                  <a:gd name="T26" fmla="*/ 48 w 175"/>
                  <a:gd name="T27" fmla="*/ 22 h 60"/>
                  <a:gd name="T28" fmla="*/ 127 w 175"/>
                  <a:gd name="T29" fmla="*/ 22 h 60"/>
                  <a:gd name="T30" fmla="*/ 119 w 175"/>
                  <a:gd name="T31" fmla="*/ 7 h 60"/>
                  <a:gd name="T32" fmla="*/ 147 w 175"/>
                  <a:gd name="T33" fmla="*/ 0 h 60"/>
                  <a:gd name="T34" fmla="*/ 175 w 175"/>
                  <a:gd name="T35" fmla="*/ 7 h 60"/>
                  <a:gd name="T36" fmla="*/ 161 w 175"/>
                  <a:gd name="T37" fmla="*/ 24 h 60"/>
                  <a:gd name="T38" fmla="*/ 161 w 175"/>
                  <a:gd name="T39" fmla="*/ 53 h 60"/>
                  <a:gd name="T40" fmla="*/ 165 w 175"/>
                  <a:gd name="T41" fmla="*/ 53 h 60"/>
                  <a:gd name="T42" fmla="*/ 169 w 175"/>
                  <a:gd name="T43" fmla="*/ 60 h 60"/>
                  <a:gd name="T44" fmla="*/ 128 w 175"/>
                  <a:gd name="T45" fmla="*/ 60 h 60"/>
                  <a:gd name="T46" fmla="*/ 124 w 175"/>
                  <a:gd name="T47" fmla="*/ 51 h 60"/>
                  <a:gd name="T48" fmla="*/ 130 w 175"/>
                  <a:gd name="T49" fmla="*/ 51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75" h="60">
                    <a:moveTo>
                      <a:pt x="130" y="51"/>
                    </a:moveTo>
                    <a:cubicBezTo>
                      <a:pt x="130" y="50"/>
                      <a:pt x="130" y="50"/>
                      <a:pt x="130" y="50"/>
                    </a:cubicBezTo>
                    <a:cubicBezTo>
                      <a:pt x="48" y="50"/>
                      <a:pt x="48" y="50"/>
                      <a:pt x="48" y="50"/>
                    </a:cubicBezTo>
                    <a:cubicBezTo>
                      <a:pt x="48" y="51"/>
                      <a:pt x="48" y="51"/>
                      <a:pt x="48" y="51"/>
                    </a:cubicBezTo>
                    <a:cubicBezTo>
                      <a:pt x="52" y="51"/>
                      <a:pt x="52" y="51"/>
                      <a:pt x="52" y="51"/>
                    </a:cubicBezTo>
                    <a:cubicBezTo>
                      <a:pt x="48" y="60"/>
                      <a:pt x="48" y="60"/>
                      <a:pt x="48" y="60"/>
                    </a:cubicBezTo>
                    <a:cubicBezTo>
                      <a:pt x="34" y="60"/>
                      <a:pt x="20" y="60"/>
                      <a:pt x="7" y="60"/>
                    </a:cubicBezTo>
                    <a:cubicBezTo>
                      <a:pt x="8" y="58"/>
                      <a:pt x="9" y="56"/>
                      <a:pt x="10" y="54"/>
                    </a:cubicBezTo>
                    <a:cubicBezTo>
                      <a:pt x="11" y="54"/>
                      <a:pt x="12" y="54"/>
                      <a:pt x="14" y="54"/>
                    </a:cubicBezTo>
                    <a:cubicBezTo>
                      <a:pt x="14" y="44"/>
                      <a:pt x="13" y="34"/>
                      <a:pt x="13" y="25"/>
                    </a:cubicBezTo>
                    <a:cubicBezTo>
                      <a:pt x="5" y="20"/>
                      <a:pt x="1" y="14"/>
                      <a:pt x="0" y="7"/>
                    </a:cubicBezTo>
                    <a:cubicBezTo>
                      <a:pt x="12" y="18"/>
                      <a:pt x="22" y="17"/>
                      <a:pt x="28" y="0"/>
                    </a:cubicBezTo>
                    <a:cubicBezTo>
                      <a:pt x="37" y="22"/>
                      <a:pt x="47" y="15"/>
                      <a:pt x="55" y="7"/>
                    </a:cubicBezTo>
                    <a:cubicBezTo>
                      <a:pt x="55" y="14"/>
                      <a:pt x="50" y="17"/>
                      <a:pt x="48" y="22"/>
                    </a:cubicBezTo>
                    <a:cubicBezTo>
                      <a:pt x="127" y="22"/>
                      <a:pt x="127" y="22"/>
                      <a:pt x="127" y="22"/>
                    </a:cubicBezTo>
                    <a:cubicBezTo>
                      <a:pt x="125" y="18"/>
                      <a:pt x="120" y="14"/>
                      <a:pt x="119" y="7"/>
                    </a:cubicBezTo>
                    <a:cubicBezTo>
                      <a:pt x="127" y="15"/>
                      <a:pt x="137" y="22"/>
                      <a:pt x="147" y="0"/>
                    </a:cubicBezTo>
                    <a:cubicBezTo>
                      <a:pt x="153" y="17"/>
                      <a:pt x="163" y="18"/>
                      <a:pt x="175" y="7"/>
                    </a:cubicBezTo>
                    <a:cubicBezTo>
                      <a:pt x="173" y="14"/>
                      <a:pt x="169" y="19"/>
                      <a:pt x="161" y="24"/>
                    </a:cubicBezTo>
                    <a:cubicBezTo>
                      <a:pt x="161" y="34"/>
                      <a:pt x="161" y="44"/>
                      <a:pt x="161" y="53"/>
                    </a:cubicBezTo>
                    <a:cubicBezTo>
                      <a:pt x="162" y="53"/>
                      <a:pt x="164" y="53"/>
                      <a:pt x="165" y="53"/>
                    </a:cubicBezTo>
                    <a:cubicBezTo>
                      <a:pt x="166" y="55"/>
                      <a:pt x="167" y="58"/>
                      <a:pt x="169" y="60"/>
                    </a:cubicBezTo>
                    <a:cubicBezTo>
                      <a:pt x="155" y="60"/>
                      <a:pt x="142" y="60"/>
                      <a:pt x="128" y="60"/>
                    </a:cubicBezTo>
                    <a:cubicBezTo>
                      <a:pt x="124" y="51"/>
                      <a:pt x="124" y="51"/>
                      <a:pt x="124" y="51"/>
                    </a:cubicBezTo>
                    <a:lnTo>
                      <a:pt x="130" y="51"/>
                    </a:lnTo>
                    <a:close/>
                  </a:path>
                </a:pathLst>
              </a:custGeom>
              <a:solidFill>
                <a:srgbClr val="1E26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82" name="ïṩḷíḍé">
                <a:extLst>
                  <a:ext uri="{FF2B5EF4-FFF2-40B4-BE49-F238E27FC236}">
                    <a16:creationId xmlns:a16="http://schemas.microsoft.com/office/drawing/2014/main" id="{FE48DBAC-D137-5E4A-AE2A-58A5E5D92FEF}"/>
                  </a:ext>
                </a:extLst>
              </p:cNvPr>
              <p:cNvSpPr/>
              <p:nvPr/>
            </p:nvSpPr>
            <p:spPr bwMode="auto">
              <a:xfrm>
                <a:off x="4065588" y="3490913"/>
                <a:ext cx="17463" cy="6350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83" name="ïśľíḍè">
                <a:extLst>
                  <a:ext uri="{FF2B5EF4-FFF2-40B4-BE49-F238E27FC236}">
                    <a16:creationId xmlns:a16="http://schemas.microsoft.com/office/drawing/2014/main" id="{64C522BC-A5D8-6E4A-8E2E-8A7E334324FA}"/>
                  </a:ext>
                </a:extLst>
              </p:cNvPr>
              <p:cNvSpPr/>
              <p:nvPr/>
            </p:nvSpPr>
            <p:spPr bwMode="auto">
              <a:xfrm>
                <a:off x="3740151" y="3490913"/>
                <a:ext cx="15875" cy="6350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84" name="í$ḻîḋè">
                <a:extLst>
                  <a:ext uri="{FF2B5EF4-FFF2-40B4-BE49-F238E27FC236}">
                    <a16:creationId xmlns:a16="http://schemas.microsoft.com/office/drawing/2014/main" id="{B2A17ADB-C350-6C47-A9E7-9353F379FA7E}"/>
                  </a:ext>
                </a:extLst>
              </p:cNvPr>
              <p:cNvSpPr/>
              <p:nvPr/>
            </p:nvSpPr>
            <p:spPr bwMode="auto">
              <a:xfrm>
                <a:off x="4125913" y="3490913"/>
                <a:ext cx="15875" cy="6350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85" name="iṣļíḋe">
                <a:extLst>
                  <a:ext uri="{FF2B5EF4-FFF2-40B4-BE49-F238E27FC236}">
                    <a16:creationId xmlns:a16="http://schemas.microsoft.com/office/drawing/2014/main" id="{19342845-CB0B-7842-A750-3CC457D90077}"/>
                  </a:ext>
                </a:extLst>
              </p:cNvPr>
              <p:cNvSpPr/>
              <p:nvPr/>
            </p:nvSpPr>
            <p:spPr bwMode="auto">
              <a:xfrm>
                <a:off x="3709988" y="3490913"/>
                <a:ext cx="15875" cy="6350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86" name="iṩḷiḓé">
                <a:extLst>
                  <a:ext uri="{FF2B5EF4-FFF2-40B4-BE49-F238E27FC236}">
                    <a16:creationId xmlns:a16="http://schemas.microsoft.com/office/drawing/2014/main" id="{3DC316BC-A0F4-B749-9D82-3E06B5258988}"/>
                  </a:ext>
                </a:extLst>
              </p:cNvPr>
              <p:cNvSpPr/>
              <p:nvPr/>
            </p:nvSpPr>
            <p:spPr bwMode="auto">
              <a:xfrm>
                <a:off x="4095751" y="3490913"/>
                <a:ext cx="17463" cy="6350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87" name="iSľiḍè">
                <a:extLst>
                  <a:ext uri="{FF2B5EF4-FFF2-40B4-BE49-F238E27FC236}">
                    <a16:creationId xmlns:a16="http://schemas.microsoft.com/office/drawing/2014/main" id="{079333E7-B194-C744-AFEB-1559449C15B0}"/>
                  </a:ext>
                </a:extLst>
              </p:cNvPr>
              <p:cNvSpPr/>
              <p:nvPr/>
            </p:nvSpPr>
            <p:spPr bwMode="auto">
              <a:xfrm>
                <a:off x="3663951" y="3460750"/>
                <a:ext cx="495300" cy="3175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88" name="ïṩḷîḍe">
                <a:extLst>
                  <a:ext uri="{FF2B5EF4-FFF2-40B4-BE49-F238E27FC236}">
                    <a16:creationId xmlns:a16="http://schemas.microsoft.com/office/drawing/2014/main" id="{008C6E34-7D64-E34A-9328-DF7C7638B8EA}"/>
                  </a:ext>
                </a:extLst>
              </p:cNvPr>
              <p:cNvSpPr/>
              <p:nvPr/>
            </p:nvSpPr>
            <p:spPr bwMode="auto">
              <a:xfrm>
                <a:off x="3663951" y="3473450"/>
                <a:ext cx="115888" cy="4763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89" name="íšḻiḑê">
                <a:extLst>
                  <a:ext uri="{FF2B5EF4-FFF2-40B4-BE49-F238E27FC236}">
                    <a16:creationId xmlns:a16="http://schemas.microsoft.com/office/drawing/2014/main" id="{AAABCA0A-9410-EA4D-8278-D2197B42AFF2}"/>
                  </a:ext>
                </a:extLst>
              </p:cNvPr>
              <p:cNvSpPr/>
              <p:nvPr/>
            </p:nvSpPr>
            <p:spPr bwMode="auto">
              <a:xfrm>
                <a:off x="3789363" y="3473450"/>
                <a:ext cx="42863" cy="4763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90" name="ïṩļïďè">
                <a:extLst>
                  <a:ext uri="{FF2B5EF4-FFF2-40B4-BE49-F238E27FC236}">
                    <a16:creationId xmlns:a16="http://schemas.microsoft.com/office/drawing/2014/main" id="{25E701C1-E0D7-8D42-A8D9-16C4F4697949}"/>
                  </a:ext>
                </a:extLst>
              </p:cNvPr>
              <p:cNvSpPr/>
              <p:nvPr/>
            </p:nvSpPr>
            <p:spPr bwMode="auto">
              <a:xfrm>
                <a:off x="3851276" y="3473450"/>
                <a:ext cx="57150" cy="4763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91" name="îṥlïḋê">
                <a:extLst>
                  <a:ext uri="{FF2B5EF4-FFF2-40B4-BE49-F238E27FC236}">
                    <a16:creationId xmlns:a16="http://schemas.microsoft.com/office/drawing/2014/main" id="{6481D560-8D59-3348-814B-8E2ED3F62DAE}"/>
                  </a:ext>
                </a:extLst>
              </p:cNvPr>
              <p:cNvSpPr/>
              <p:nvPr/>
            </p:nvSpPr>
            <p:spPr bwMode="auto">
              <a:xfrm>
                <a:off x="3917951" y="3473450"/>
                <a:ext cx="55563" cy="4763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92" name="îṧľïdè">
                <a:extLst>
                  <a:ext uri="{FF2B5EF4-FFF2-40B4-BE49-F238E27FC236}">
                    <a16:creationId xmlns:a16="http://schemas.microsoft.com/office/drawing/2014/main" id="{0F34FCCA-894E-A749-B1A9-98BDCE801EE3}"/>
                  </a:ext>
                </a:extLst>
              </p:cNvPr>
              <p:cNvSpPr/>
              <p:nvPr/>
            </p:nvSpPr>
            <p:spPr bwMode="auto">
              <a:xfrm>
                <a:off x="3994151" y="3473450"/>
                <a:ext cx="42863" cy="4763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93" name="iSḷîḓê">
                <a:extLst>
                  <a:ext uri="{FF2B5EF4-FFF2-40B4-BE49-F238E27FC236}">
                    <a16:creationId xmlns:a16="http://schemas.microsoft.com/office/drawing/2014/main" id="{A3E75E0C-D4F2-9547-BE26-5F24FA75CAB7}"/>
                  </a:ext>
                </a:extLst>
              </p:cNvPr>
              <p:cNvSpPr/>
              <p:nvPr/>
            </p:nvSpPr>
            <p:spPr bwMode="auto">
              <a:xfrm>
                <a:off x="4046538" y="3473450"/>
                <a:ext cx="112713" cy="4763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94" name="îślíďè">
                <a:extLst>
                  <a:ext uri="{FF2B5EF4-FFF2-40B4-BE49-F238E27FC236}">
                    <a16:creationId xmlns:a16="http://schemas.microsoft.com/office/drawing/2014/main" id="{0A289880-B5F4-0D44-AA71-D31B27BF5F0F}"/>
                  </a:ext>
                </a:extLst>
              </p:cNvPr>
              <p:cNvSpPr/>
              <p:nvPr/>
            </p:nvSpPr>
            <p:spPr bwMode="auto">
              <a:xfrm>
                <a:off x="3979863" y="3473450"/>
                <a:ext cx="7938" cy="4763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95" name="iSḻïḍè">
                <a:extLst>
                  <a:ext uri="{FF2B5EF4-FFF2-40B4-BE49-F238E27FC236}">
                    <a16:creationId xmlns:a16="http://schemas.microsoft.com/office/drawing/2014/main" id="{559C6F73-3756-4D4C-A745-5C39000DE67E}"/>
                  </a:ext>
                </a:extLst>
              </p:cNvPr>
              <p:cNvSpPr/>
              <p:nvPr/>
            </p:nvSpPr>
            <p:spPr bwMode="auto">
              <a:xfrm>
                <a:off x="3838576" y="3473450"/>
                <a:ext cx="6350" cy="4763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96" name="ïṡliḑê">
                <a:extLst>
                  <a:ext uri="{FF2B5EF4-FFF2-40B4-BE49-F238E27FC236}">
                    <a16:creationId xmlns:a16="http://schemas.microsoft.com/office/drawing/2014/main" id="{B94A9EAC-5077-9C43-A07C-D8647900EC8A}"/>
                  </a:ext>
                </a:extLst>
              </p:cNvPr>
              <p:cNvSpPr/>
              <p:nvPr/>
            </p:nvSpPr>
            <p:spPr bwMode="auto">
              <a:xfrm>
                <a:off x="3851276" y="3384550"/>
                <a:ext cx="26988" cy="6350"/>
              </a:xfrm>
              <a:custGeom>
                <a:avLst/>
                <a:gdLst>
                  <a:gd name="T0" fmla="*/ 8 w 8"/>
                  <a:gd name="T1" fmla="*/ 0 h 2"/>
                  <a:gd name="T2" fmla="*/ 8 w 8"/>
                  <a:gd name="T3" fmla="*/ 2 h 2"/>
                  <a:gd name="T4" fmla="*/ 0 w 8"/>
                  <a:gd name="T5" fmla="*/ 2 h 2"/>
                  <a:gd name="T6" fmla="*/ 8 w 8"/>
                  <a:gd name="T7" fmla="*/ 0 h 2"/>
                  <a:gd name="T8" fmla="*/ 8 w 8"/>
                  <a:gd name="T9" fmla="*/ 0 h 2"/>
                  <a:gd name="T10" fmla="*/ 8 w 8"/>
                  <a:gd name="T11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" h="2">
                    <a:moveTo>
                      <a:pt x="8" y="0"/>
                    </a:moveTo>
                    <a:cubicBezTo>
                      <a:pt x="8" y="2"/>
                      <a:pt x="8" y="2"/>
                      <a:pt x="8" y="2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0"/>
                      <a:pt x="8" y="0"/>
                    </a:cubicBezTo>
                    <a:close/>
                    <a:moveTo>
                      <a:pt x="8" y="0"/>
                    </a:moveTo>
                    <a:cubicBezTo>
                      <a:pt x="8" y="0"/>
                      <a:pt x="8" y="0"/>
                      <a:pt x="8" y="0"/>
                    </a:cubicBezTo>
                  </a:path>
                </a:pathLst>
              </a:custGeom>
              <a:solidFill>
                <a:srgbClr val="1E26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97" name="islïďé">
                <a:extLst>
                  <a:ext uri="{FF2B5EF4-FFF2-40B4-BE49-F238E27FC236}">
                    <a16:creationId xmlns:a16="http://schemas.microsoft.com/office/drawing/2014/main" id="{B54980F5-D4DB-3149-88E2-FC1B906C713D}"/>
                  </a:ext>
                </a:extLst>
              </p:cNvPr>
              <p:cNvSpPr/>
              <p:nvPr/>
            </p:nvSpPr>
            <p:spPr bwMode="auto">
              <a:xfrm>
                <a:off x="3817938" y="3384550"/>
                <a:ext cx="26988" cy="15875"/>
              </a:xfrm>
              <a:custGeom>
                <a:avLst/>
                <a:gdLst>
                  <a:gd name="T0" fmla="*/ 7 w 8"/>
                  <a:gd name="T1" fmla="*/ 0 h 5"/>
                  <a:gd name="T2" fmla="*/ 8 w 8"/>
                  <a:gd name="T3" fmla="*/ 2 h 5"/>
                  <a:gd name="T4" fmla="*/ 1 w 8"/>
                  <a:gd name="T5" fmla="*/ 5 h 5"/>
                  <a:gd name="T6" fmla="*/ 7 w 8"/>
                  <a:gd name="T7" fmla="*/ 0 h 5"/>
                  <a:gd name="T8" fmla="*/ 7 w 8"/>
                  <a:gd name="T9" fmla="*/ 0 h 5"/>
                  <a:gd name="T10" fmla="*/ 7 w 8"/>
                  <a:gd name="T11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" h="5">
                    <a:moveTo>
                      <a:pt x="7" y="0"/>
                    </a:moveTo>
                    <a:cubicBezTo>
                      <a:pt x="8" y="2"/>
                      <a:pt x="8" y="2"/>
                      <a:pt x="8" y="2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5"/>
                      <a:pt x="0" y="2"/>
                      <a:pt x="7" y="0"/>
                    </a:cubicBezTo>
                    <a:close/>
                    <a:moveTo>
                      <a:pt x="7" y="0"/>
                    </a:moveTo>
                    <a:cubicBezTo>
                      <a:pt x="7" y="0"/>
                      <a:pt x="7" y="0"/>
                      <a:pt x="7" y="0"/>
                    </a:cubicBezTo>
                  </a:path>
                </a:pathLst>
              </a:custGeom>
              <a:solidFill>
                <a:srgbClr val="1E26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98" name="îṥḷîdé">
                <a:extLst>
                  <a:ext uri="{FF2B5EF4-FFF2-40B4-BE49-F238E27FC236}">
                    <a16:creationId xmlns:a16="http://schemas.microsoft.com/office/drawing/2014/main" id="{8D26488D-9702-5B42-B3A8-2FE08043FC68}"/>
                  </a:ext>
                </a:extLst>
              </p:cNvPr>
              <p:cNvSpPr/>
              <p:nvPr/>
            </p:nvSpPr>
            <p:spPr bwMode="auto">
              <a:xfrm>
                <a:off x="3983038" y="3384550"/>
                <a:ext cx="26988" cy="15875"/>
              </a:xfrm>
              <a:custGeom>
                <a:avLst/>
                <a:gdLst>
                  <a:gd name="T0" fmla="*/ 1 w 8"/>
                  <a:gd name="T1" fmla="*/ 0 h 5"/>
                  <a:gd name="T2" fmla="*/ 0 w 8"/>
                  <a:gd name="T3" fmla="*/ 2 h 5"/>
                  <a:gd name="T4" fmla="*/ 7 w 8"/>
                  <a:gd name="T5" fmla="*/ 5 h 5"/>
                  <a:gd name="T6" fmla="*/ 1 w 8"/>
                  <a:gd name="T7" fmla="*/ 0 h 5"/>
                  <a:gd name="T8" fmla="*/ 1 w 8"/>
                  <a:gd name="T9" fmla="*/ 0 h 5"/>
                  <a:gd name="T10" fmla="*/ 1 w 8"/>
                  <a:gd name="T11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" h="5">
                    <a:moveTo>
                      <a:pt x="1" y="0"/>
                    </a:moveTo>
                    <a:cubicBezTo>
                      <a:pt x="0" y="2"/>
                      <a:pt x="0" y="2"/>
                      <a:pt x="0" y="2"/>
                    </a:cubicBezTo>
                    <a:cubicBezTo>
                      <a:pt x="7" y="5"/>
                      <a:pt x="7" y="5"/>
                      <a:pt x="7" y="5"/>
                    </a:cubicBezTo>
                    <a:cubicBezTo>
                      <a:pt x="7" y="5"/>
                      <a:pt x="8" y="2"/>
                      <a:pt x="1" y="0"/>
                    </a:cubicBezTo>
                    <a:close/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solidFill>
                <a:srgbClr val="1E26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99" name="isḷîḋé">
                <a:extLst>
                  <a:ext uri="{FF2B5EF4-FFF2-40B4-BE49-F238E27FC236}">
                    <a16:creationId xmlns:a16="http://schemas.microsoft.com/office/drawing/2014/main" id="{3328F539-E168-2444-AA27-A21E0FB88C68}"/>
                  </a:ext>
                </a:extLst>
              </p:cNvPr>
              <p:cNvSpPr/>
              <p:nvPr/>
            </p:nvSpPr>
            <p:spPr bwMode="auto">
              <a:xfrm>
                <a:off x="3884613" y="3384550"/>
                <a:ext cx="26988" cy="6350"/>
              </a:xfrm>
              <a:custGeom>
                <a:avLst/>
                <a:gdLst>
                  <a:gd name="T0" fmla="*/ 8 w 8"/>
                  <a:gd name="T1" fmla="*/ 0 h 2"/>
                  <a:gd name="T2" fmla="*/ 8 w 8"/>
                  <a:gd name="T3" fmla="*/ 2 h 2"/>
                  <a:gd name="T4" fmla="*/ 0 w 8"/>
                  <a:gd name="T5" fmla="*/ 2 h 2"/>
                  <a:gd name="T6" fmla="*/ 8 w 8"/>
                  <a:gd name="T7" fmla="*/ 0 h 2"/>
                  <a:gd name="T8" fmla="*/ 8 w 8"/>
                  <a:gd name="T9" fmla="*/ 0 h 2"/>
                  <a:gd name="T10" fmla="*/ 8 w 8"/>
                  <a:gd name="T11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" h="2">
                    <a:moveTo>
                      <a:pt x="8" y="0"/>
                    </a:moveTo>
                    <a:cubicBezTo>
                      <a:pt x="8" y="2"/>
                      <a:pt x="8" y="2"/>
                      <a:pt x="8" y="2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0"/>
                      <a:pt x="8" y="0"/>
                    </a:cubicBezTo>
                    <a:close/>
                    <a:moveTo>
                      <a:pt x="8" y="0"/>
                    </a:moveTo>
                    <a:cubicBezTo>
                      <a:pt x="8" y="0"/>
                      <a:pt x="8" y="0"/>
                      <a:pt x="8" y="0"/>
                    </a:cubicBezTo>
                  </a:path>
                </a:pathLst>
              </a:custGeom>
              <a:solidFill>
                <a:srgbClr val="1E26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00" name="iśḷïḑè">
                <a:extLst>
                  <a:ext uri="{FF2B5EF4-FFF2-40B4-BE49-F238E27FC236}">
                    <a16:creationId xmlns:a16="http://schemas.microsoft.com/office/drawing/2014/main" id="{CCD927C5-139A-7A4D-9593-5E38A4BCD7EE}"/>
                  </a:ext>
                </a:extLst>
              </p:cNvPr>
              <p:cNvSpPr/>
              <p:nvPr/>
            </p:nvSpPr>
            <p:spPr bwMode="auto">
              <a:xfrm>
                <a:off x="3917951" y="3384550"/>
                <a:ext cx="25400" cy="6350"/>
              </a:xfrm>
              <a:custGeom>
                <a:avLst/>
                <a:gdLst>
                  <a:gd name="T0" fmla="*/ 8 w 8"/>
                  <a:gd name="T1" fmla="*/ 0 h 2"/>
                  <a:gd name="T2" fmla="*/ 8 w 8"/>
                  <a:gd name="T3" fmla="*/ 2 h 2"/>
                  <a:gd name="T4" fmla="*/ 0 w 8"/>
                  <a:gd name="T5" fmla="*/ 2 h 2"/>
                  <a:gd name="T6" fmla="*/ 8 w 8"/>
                  <a:gd name="T7" fmla="*/ 0 h 2"/>
                  <a:gd name="T8" fmla="*/ 8 w 8"/>
                  <a:gd name="T9" fmla="*/ 0 h 2"/>
                  <a:gd name="T10" fmla="*/ 8 w 8"/>
                  <a:gd name="T11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" h="2">
                    <a:moveTo>
                      <a:pt x="8" y="0"/>
                    </a:moveTo>
                    <a:cubicBezTo>
                      <a:pt x="8" y="2"/>
                      <a:pt x="8" y="2"/>
                      <a:pt x="8" y="2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0"/>
                      <a:pt x="8" y="0"/>
                    </a:cubicBezTo>
                    <a:close/>
                    <a:moveTo>
                      <a:pt x="8" y="0"/>
                    </a:moveTo>
                    <a:cubicBezTo>
                      <a:pt x="8" y="0"/>
                      <a:pt x="8" y="0"/>
                      <a:pt x="8" y="0"/>
                    </a:cubicBezTo>
                  </a:path>
                </a:pathLst>
              </a:custGeom>
              <a:solidFill>
                <a:srgbClr val="1E26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01" name="iṧľiďé">
                <a:extLst>
                  <a:ext uri="{FF2B5EF4-FFF2-40B4-BE49-F238E27FC236}">
                    <a16:creationId xmlns:a16="http://schemas.microsoft.com/office/drawing/2014/main" id="{BBA4E80F-3918-1441-9422-4EF3F739AFD7}"/>
                  </a:ext>
                </a:extLst>
              </p:cNvPr>
              <p:cNvSpPr/>
              <p:nvPr/>
            </p:nvSpPr>
            <p:spPr bwMode="auto">
              <a:xfrm>
                <a:off x="3951288" y="3384550"/>
                <a:ext cx="25400" cy="6350"/>
              </a:xfrm>
              <a:custGeom>
                <a:avLst/>
                <a:gdLst>
                  <a:gd name="T0" fmla="*/ 8 w 8"/>
                  <a:gd name="T1" fmla="*/ 0 h 2"/>
                  <a:gd name="T2" fmla="*/ 8 w 8"/>
                  <a:gd name="T3" fmla="*/ 2 h 2"/>
                  <a:gd name="T4" fmla="*/ 0 w 8"/>
                  <a:gd name="T5" fmla="*/ 2 h 2"/>
                  <a:gd name="T6" fmla="*/ 8 w 8"/>
                  <a:gd name="T7" fmla="*/ 0 h 2"/>
                  <a:gd name="T8" fmla="*/ 8 w 8"/>
                  <a:gd name="T9" fmla="*/ 0 h 2"/>
                  <a:gd name="T10" fmla="*/ 8 w 8"/>
                  <a:gd name="T11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" h="2">
                    <a:moveTo>
                      <a:pt x="8" y="0"/>
                    </a:moveTo>
                    <a:cubicBezTo>
                      <a:pt x="8" y="2"/>
                      <a:pt x="8" y="2"/>
                      <a:pt x="8" y="2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0"/>
                      <a:pt x="8" y="0"/>
                    </a:cubicBezTo>
                    <a:close/>
                    <a:moveTo>
                      <a:pt x="8" y="0"/>
                    </a:moveTo>
                    <a:cubicBezTo>
                      <a:pt x="8" y="0"/>
                      <a:pt x="8" y="0"/>
                      <a:pt x="8" y="0"/>
                    </a:cubicBezTo>
                  </a:path>
                </a:pathLst>
              </a:custGeom>
              <a:solidFill>
                <a:srgbClr val="1E26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02" name="išľïḍé">
                <a:extLst>
                  <a:ext uri="{FF2B5EF4-FFF2-40B4-BE49-F238E27FC236}">
                    <a16:creationId xmlns:a16="http://schemas.microsoft.com/office/drawing/2014/main" id="{867B0927-8F2F-8842-8404-E9F92F9F8FF1}"/>
                  </a:ext>
                </a:extLst>
              </p:cNvPr>
              <p:cNvSpPr/>
              <p:nvPr/>
            </p:nvSpPr>
            <p:spPr bwMode="auto">
              <a:xfrm>
                <a:off x="3771901" y="3484563"/>
                <a:ext cx="7938" cy="60325"/>
              </a:xfrm>
              <a:prstGeom prst="rect">
                <a:avLst/>
              </a:prstGeom>
              <a:solidFill>
                <a:srgbClr val="FFFFFF"/>
              </a:solidFill>
              <a:ln w="0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03" name="îŝlîḑè">
                <a:extLst>
                  <a:ext uri="{FF2B5EF4-FFF2-40B4-BE49-F238E27FC236}">
                    <a16:creationId xmlns:a16="http://schemas.microsoft.com/office/drawing/2014/main" id="{A301A8F9-6F9B-3943-99D1-65E7088742D4}"/>
                  </a:ext>
                </a:extLst>
              </p:cNvPr>
              <p:cNvSpPr/>
              <p:nvPr/>
            </p:nvSpPr>
            <p:spPr bwMode="auto">
              <a:xfrm>
                <a:off x="3786188" y="3484563"/>
                <a:ext cx="46038" cy="60325"/>
              </a:xfrm>
              <a:custGeom>
                <a:avLst/>
                <a:gdLst>
                  <a:gd name="T0" fmla="*/ 8 w 29"/>
                  <a:gd name="T1" fmla="*/ 0 h 38"/>
                  <a:gd name="T2" fmla="*/ 20 w 29"/>
                  <a:gd name="T3" fmla="*/ 0 h 38"/>
                  <a:gd name="T4" fmla="*/ 29 w 29"/>
                  <a:gd name="T5" fmla="*/ 8 h 38"/>
                  <a:gd name="T6" fmla="*/ 29 w 29"/>
                  <a:gd name="T7" fmla="*/ 38 h 38"/>
                  <a:gd name="T8" fmla="*/ 0 w 29"/>
                  <a:gd name="T9" fmla="*/ 38 h 38"/>
                  <a:gd name="T10" fmla="*/ 0 w 29"/>
                  <a:gd name="T11" fmla="*/ 8 h 38"/>
                  <a:gd name="T12" fmla="*/ 8 w 29"/>
                  <a:gd name="T13" fmla="*/ 0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9" h="38">
                    <a:moveTo>
                      <a:pt x="8" y="0"/>
                    </a:moveTo>
                    <a:lnTo>
                      <a:pt x="20" y="0"/>
                    </a:lnTo>
                    <a:lnTo>
                      <a:pt x="29" y="8"/>
                    </a:lnTo>
                    <a:lnTo>
                      <a:pt x="29" y="38"/>
                    </a:lnTo>
                    <a:lnTo>
                      <a:pt x="0" y="38"/>
                    </a:lnTo>
                    <a:lnTo>
                      <a:pt x="0" y="8"/>
                    </a:lnTo>
                    <a:lnTo>
                      <a:pt x="8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04" name="îṩḻíḓe">
                <a:extLst>
                  <a:ext uri="{FF2B5EF4-FFF2-40B4-BE49-F238E27FC236}">
                    <a16:creationId xmlns:a16="http://schemas.microsoft.com/office/drawing/2014/main" id="{4ADC4919-2595-EC42-93F1-AC81598C38DC}"/>
                  </a:ext>
                </a:extLst>
              </p:cNvPr>
              <p:cNvSpPr/>
              <p:nvPr/>
            </p:nvSpPr>
            <p:spPr bwMode="auto">
              <a:xfrm>
                <a:off x="3994151" y="3484563"/>
                <a:ext cx="46038" cy="60325"/>
              </a:xfrm>
              <a:custGeom>
                <a:avLst/>
                <a:gdLst>
                  <a:gd name="T0" fmla="*/ 8 w 29"/>
                  <a:gd name="T1" fmla="*/ 0 h 38"/>
                  <a:gd name="T2" fmla="*/ 18 w 29"/>
                  <a:gd name="T3" fmla="*/ 0 h 38"/>
                  <a:gd name="T4" fmla="*/ 29 w 29"/>
                  <a:gd name="T5" fmla="*/ 8 h 38"/>
                  <a:gd name="T6" fmla="*/ 29 w 29"/>
                  <a:gd name="T7" fmla="*/ 38 h 38"/>
                  <a:gd name="T8" fmla="*/ 0 w 29"/>
                  <a:gd name="T9" fmla="*/ 38 h 38"/>
                  <a:gd name="T10" fmla="*/ 0 w 29"/>
                  <a:gd name="T11" fmla="*/ 8 h 38"/>
                  <a:gd name="T12" fmla="*/ 8 w 29"/>
                  <a:gd name="T13" fmla="*/ 0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9" h="38">
                    <a:moveTo>
                      <a:pt x="8" y="0"/>
                    </a:moveTo>
                    <a:lnTo>
                      <a:pt x="18" y="0"/>
                    </a:lnTo>
                    <a:lnTo>
                      <a:pt x="29" y="8"/>
                    </a:lnTo>
                    <a:lnTo>
                      <a:pt x="29" y="38"/>
                    </a:lnTo>
                    <a:lnTo>
                      <a:pt x="0" y="38"/>
                    </a:lnTo>
                    <a:lnTo>
                      <a:pt x="0" y="8"/>
                    </a:lnTo>
                    <a:lnTo>
                      <a:pt x="8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05" name="î$1îdè">
                <a:extLst>
                  <a:ext uri="{FF2B5EF4-FFF2-40B4-BE49-F238E27FC236}">
                    <a16:creationId xmlns:a16="http://schemas.microsoft.com/office/drawing/2014/main" id="{8F303413-D569-1F4D-8298-78E4F97EF2C0}"/>
                  </a:ext>
                </a:extLst>
              </p:cNvPr>
              <p:cNvSpPr/>
              <p:nvPr/>
            </p:nvSpPr>
            <p:spPr bwMode="auto">
              <a:xfrm>
                <a:off x="3851276" y="3484563"/>
                <a:ext cx="122238" cy="60325"/>
              </a:xfrm>
              <a:custGeom>
                <a:avLst/>
                <a:gdLst>
                  <a:gd name="T0" fmla="*/ 9 w 77"/>
                  <a:gd name="T1" fmla="*/ 0 h 38"/>
                  <a:gd name="T2" fmla="*/ 69 w 77"/>
                  <a:gd name="T3" fmla="*/ 0 h 38"/>
                  <a:gd name="T4" fmla="*/ 77 w 77"/>
                  <a:gd name="T5" fmla="*/ 8 h 38"/>
                  <a:gd name="T6" fmla="*/ 77 w 77"/>
                  <a:gd name="T7" fmla="*/ 38 h 38"/>
                  <a:gd name="T8" fmla="*/ 0 w 77"/>
                  <a:gd name="T9" fmla="*/ 38 h 38"/>
                  <a:gd name="T10" fmla="*/ 0 w 77"/>
                  <a:gd name="T11" fmla="*/ 8 h 38"/>
                  <a:gd name="T12" fmla="*/ 9 w 77"/>
                  <a:gd name="T13" fmla="*/ 0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7" h="38">
                    <a:moveTo>
                      <a:pt x="9" y="0"/>
                    </a:moveTo>
                    <a:lnTo>
                      <a:pt x="69" y="0"/>
                    </a:lnTo>
                    <a:lnTo>
                      <a:pt x="77" y="8"/>
                    </a:lnTo>
                    <a:lnTo>
                      <a:pt x="77" y="38"/>
                    </a:lnTo>
                    <a:lnTo>
                      <a:pt x="0" y="38"/>
                    </a:lnTo>
                    <a:lnTo>
                      <a:pt x="0" y="8"/>
                    </a:lnTo>
                    <a:lnTo>
                      <a:pt x="9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06" name="iśľïḓe">
                <a:extLst>
                  <a:ext uri="{FF2B5EF4-FFF2-40B4-BE49-F238E27FC236}">
                    <a16:creationId xmlns:a16="http://schemas.microsoft.com/office/drawing/2014/main" id="{38842937-FDCA-6941-8B67-F867A925FDCF}"/>
                  </a:ext>
                </a:extLst>
              </p:cNvPr>
              <p:cNvSpPr/>
              <p:nvPr/>
            </p:nvSpPr>
            <p:spPr bwMode="auto">
              <a:xfrm>
                <a:off x="4046538" y="3484563"/>
                <a:ext cx="6350" cy="60325"/>
              </a:xfrm>
              <a:prstGeom prst="rect">
                <a:avLst/>
              </a:prstGeom>
              <a:solidFill>
                <a:srgbClr val="FFFFFF"/>
              </a:solidFill>
              <a:ln w="0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07" name="iṣļïḑè">
                <a:extLst>
                  <a:ext uri="{FF2B5EF4-FFF2-40B4-BE49-F238E27FC236}">
                    <a16:creationId xmlns:a16="http://schemas.microsoft.com/office/drawing/2014/main" id="{36A50748-F007-3D44-9188-9CCCF4A7E025}"/>
                  </a:ext>
                </a:extLst>
              </p:cNvPr>
              <p:cNvSpPr/>
              <p:nvPr/>
            </p:nvSpPr>
            <p:spPr bwMode="auto">
              <a:xfrm>
                <a:off x="3838576" y="3484563"/>
                <a:ext cx="6350" cy="60325"/>
              </a:xfrm>
              <a:prstGeom prst="rect">
                <a:avLst/>
              </a:prstGeom>
              <a:solidFill>
                <a:srgbClr val="FFFFFF"/>
              </a:solidFill>
              <a:ln w="0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08" name="iṡḷidé">
                <a:extLst>
                  <a:ext uri="{FF2B5EF4-FFF2-40B4-BE49-F238E27FC236}">
                    <a16:creationId xmlns:a16="http://schemas.microsoft.com/office/drawing/2014/main" id="{19522ED5-C7BF-5F4D-8194-F7E1A8DEDD46}"/>
                  </a:ext>
                </a:extLst>
              </p:cNvPr>
              <p:cNvSpPr/>
              <p:nvPr/>
            </p:nvSpPr>
            <p:spPr bwMode="auto">
              <a:xfrm>
                <a:off x="3979863" y="3484563"/>
                <a:ext cx="3175" cy="60325"/>
              </a:xfrm>
              <a:prstGeom prst="rect">
                <a:avLst/>
              </a:prstGeom>
              <a:solidFill>
                <a:srgbClr val="FFFFFF"/>
              </a:solidFill>
              <a:ln w="0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09" name="íṡḷíḋe">
                <a:extLst>
                  <a:ext uri="{FF2B5EF4-FFF2-40B4-BE49-F238E27FC236}">
                    <a16:creationId xmlns:a16="http://schemas.microsoft.com/office/drawing/2014/main" id="{8672B506-ECAD-3448-AC68-460729E69835}"/>
                  </a:ext>
                </a:extLst>
              </p:cNvPr>
              <p:cNvSpPr/>
              <p:nvPr/>
            </p:nvSpPr>
            <p:spPr bwMode="auto">
              <a:xfrm>
                <a:off x="3811588" y="3551238"/>
                <a:ext cx="204788" cy="3175"/>
              </a:xfrm>
              <a:prstGeom prst="rect">
                <a:avLst/>
              </a:prstGeom>
              <a:solidFill>
                <a:srgbClr val="1E26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10" name="íŝ1iḑê">
                <a:extLst>
                  <a:ext uri="{FF2B5EF4-FFF2-40B4-BE49-F238E27FC236}">
                    <a16:creationId xmlns:a16="http://schemas.microsoft.com/office/drawing/2014/main" id="{C255849B-0750-7041-A670-223C3279E97C}"/>
                  </a:ext>
                </a:extLst>
              </p:cNvPr>
              <p:cNvSpPr/>
              <p:nvPr/>
            </p:nvSpPr>
            <p:spPr bwMode="auto">
              <a:xfrm>
                <a:off x="3805238" y="3557588"/>
                <a:ext cx="214313" cy="3175"/>
              </a:xfrm>
              <a:prstGeom prst="rect">
                <a:avLst/>
              </a:prstGeom>
              <a:solidFill>
                <a:srgbClr val="1E26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11" name="îṩḷiḑe">
                <a:extLst>
                  <a:ext uri="{FF2B5EF4-FFF2-40B4-BE49-F238E27FC236}">
                    <a16:creationId xmlns:a16="http://schemas.microsoft.com/office/drawing/2014/main" id="{16232912-DBF7-B840-A4AA-6D053116C766}"/>
                  </a:ext>
                </a:extLst>
              </p:cNvPr>
              <p:cNvSpPr/>
              <p:nvPr/>
            </p:nvSpPr>
            <p:spPr bwMode="auto">
              <a:xfrm>
                <a:off x="3802063" y="3567113"/>
                <a:ext cx="220663" cy="1588"/>
              </a:xfrm>
              <a:prstGeom prst="rect">
                <a:avLst/>
              </a:prstGeom>
              <a:solidFill>
                <a:srgbClr val="1E26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12" name="iṧḻiḑê">
                <a:extLst>
                  <a:ext uri="{FF2B5EF4-FFF2-40B4-BE49-F238E27FC236}">
                    <a16:creationId xmlns:a16="http://schemas.microsoft.com/office/drawing/2014/main" id="{4AE4FD53-FAA2-2444-899C-23EFB14213B4}"/>
                  </a:ext>
                </a:extLst>
              </p:cNvPr>
              <p:cNvSpPr/>
              <p:nvPr/>
            </p:nvSpPr>
            <p:spPr bwMode="auto">
              <a:xfrm>
                <a:off x="3802063" y="3570288"/>
                <a:ext cx="223838" cy="3175"/>
              </a:xfrm>
              <a:prstGeom prst="rect">
                <a:avLst/>
              </a:prstGeom>
              <a:solidFill>
                <a:srgbClr val="1E26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13" name="ïṣḻîḋè">
                <a:extLst>
                  <a:ext uri="{FF2B5EF4-FFF2-40B4-BE49-F238E27FC236}">
                    <a16:creationId xmlns:a16="http://schemas.microsoft.com/office/drawing/2014/main" id="{7028FD26-0F3F-C344-9DDF-1A48692668BE}"/>
                  </a:ext>
                </a:extLst>
              </p:cNvPr>
              <p:cNvSpPr/>
              <p:nvPr/>
            </p:nvSpPr>
            <p:spPr bwMode="auto">
              <a:xfrm>
                <a:off x="3795713" y="3581400"/>
                <a:ext cx="234950" cy="3175"/>
              </a:xfrm>
              <a:prstGeom prst="rect">
                <a:avLst/>
              </a:prstGeom>
              <a:solidFill>
                <a:srgbClr val="1E26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14" name="îṡ1îḍé">
                <a:extLst>
                  <a:ext uri="{FF2B5EF4-FFF2-40B4-BE49-F238E27FC236}">
                    <a16:creationId xmlns:a16="http://schemas.microsoft.com/office/drawing/2014/main" id="{46B44F2F-838F-5647-B04D-1182BEFAA08C}"/>
                  </a:ext>
                </a:extLst>
              </p:cNvPr>
              <p:cNvSpPr/>
              <p:nvPr/>
            </p:nvSpPr>
            <p:spPr bwMode="auto">
              <a:xfrm>
                <a:off x="3633788" y="3587750"/>
                <a:ext cx="560388" cy="6350"/>
              </a:xfrm>
              <a:custGeom>
                <a:avLst/>
                <a:gdLst>
                  <a:gd name="T0" fmla="*/ 0 w 353"/>
                  <a:gd name="T1" fmla="*/ 0 h 4"/>
                  <a:gd name="T2" fmla="*/ 353 w 353"/>
                  <a:gd name="T3" fmla="*/ 0 h 4"/>
                  <a:gd name="T4" fmla="*/ 351 w 353"/>
                  <a:gd name="T5" fmla="*/ 4 h 4"/>
                  <a:gd name="T6" fmla="*/ 2 w 353"/>
                  <a:gd name="T7" fmla="*/ 4 h 4"/>
                  <a:gd name="T8" fmla="*/ 0 w 353"/>
                  <a:gd name="T9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53" h="4">
                    <a:moveTo>
                      <a:pt x="0" y="0"/>
                    </a:moveTo>
                    <a:lnTo>
                      <a:pt x="353" y="0"/>
                    </a:lnTo>
                    <a:lnTo>
                      <a:pt x="351" y="4"/>
                    </a:lnTo>
                    <a:lnTo>
                      <a:pt x="2" y="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1E26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15" name="îš1íḑe">
                <a:extLst>
                  <a:ext uri="{FF2B5EF4-FFF2-40B4-BE49-F238E27FC236}">
                    <a16:creationId xmlns:a16="http://schemas.microsoft.com/office/drawing/2014/main" id="{941EA2D9-B725-B542-A3F7-A3E23DDBEC40}"/>
                  </a:ext>
                </a:extLst>
              </p:cNvPr>
              <p:cNvSpPr/>
              <p:nvPr/>
            </p:nvSpPr>
            <p:spPr bwMode="auto">
              <a:xfrm>
                <a:off x="3640138" y="3600450"/>
                <a:ext cx="547688" cy="6350"/>
              </a:xfrm>
              <a:custGeom>
                <a:avLst/>
                <a:gdLst>
                  <a:gd name="T0" fmla="*/ 0 w 345"/>
                  <a:gd name="T1" fmla="*/ 0 h 4"/>
                  <a:gd name="T2" fmla="*/ 345 w 345"/>
                  <a:gd name="T3" fmla="*/ 0 h 4"/>
                  <a:gd name="T4" fmla="*/ 343 w 345"/>
                  <a:gd name="T5" fmla="*/ 4 h 4"/>
                  <a:gd name="T6" fmla="*/ 2 w 345"/>
                  <a:gd name="T7" fmla="*/ 4 h 4"/>
                  <a:gd name="T8" fmla="*/ 0 w 345"/>
                  <a:gd name="T9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45" h="4">
                    <a:moveTo>
                      <a:pt x="0" y="0"/>
                    </a:moveTo>
                    <a:lnTo>
                      <a:pt x="345" y="0"/>
                    </a:lnTo>
                    <a:lnTo>
                      <a:pt x="343" y="4"/>
                    </a:lnTo>
                    <a:lnTo>
                      <a:pt x="2" y="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1E26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16" name="iš1ïḍe">
                <a:extLst>
                  <a:ext uri="{FF2B5EF4-FFF2-40B4-BE49-F238E27FC236}">
                    <a16:creationId xmlns:a16="http://schemas.microsoft.com/office/drawing/2014/main" id="{48E883DC-7FA2-5045-B010-995FAA503D47}"/>
                  </a:ext>
                </a:extLst>
              </p:cNvPr>
              <p:cNvSpPr/>
              <p:nvPr/>
            </p:nvSpPr>
            <p:spPr bwMode="auto">
              <a:xfrm>
                <a:off x="3736976" y="3406775"/>
                <a:ext cx="352425" cy="4763"/>
              </a:xfrm>
              <a:prstGeom prst="rect">
                <a:avLst/>
              </a:prstGeom>
              <a:solidFill>
                <a:srgbClr val="1E26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17" name="îSḻîde">
                <a:extLst>
                  <a:ext uri="{FF2B5EF4-FFF2-40B4-BE49-F238E27FC236}">
                    <a16:creationId xmlns:a16="http://schemas.microsoft.com/office/drawing/2014/main" id="{8DF837D3-E0F5-E544-B0DC-A65DE0C91AD3}"/>
                  </a:ext>
                </a:extLst>
              </p:cNvPr>
              <p:cNvSpPr/>
              <p:nvPr/>
            </p:nvSpPr>
            <p:spPr bwMode="auto">
              <a:xfrm>
                <a:off x="3746501" y="3417888"/>
                <a:ext cx="33338" cy="3175"/>
              </a:xfrm>
              <a:prstGeom prst="rect">
                <a:avLst/>
              </a:prstGeom>
              <a:solidFill>
                <a:srgbClr val="1E26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18" name="î$ḻîḑé">
                <a:extLst>
                  <a:ext uri="{FF2B5EF4-FFF2-40B4-BE49-F238E27FC236}">
                    <a16:creationId xmlns:a16="http://schemas.microsoft.com/office/drawing/2014/main" id="{E5280F75-1ED2-5546-8326-8CE5FB49F7BC}"/>
                  </a:ext>
                </a:extLst>
              </p:cNvPr>
              <p:cNvSpPr/>
              <p:nvPr/>
            </p:nvSpPr>
            <p:spPr bwMode="auto">
              <a:xfrm>
                <a:off x="3805238" y="3417888"/>
                <a:ext cx="211138" cy="1588"/>
              </a:xfrm>
              <a:prstGeom prst="rect">
                <a:avLst/>
              </a:prstGeom>
              <a:solidFill>
                <a:srgbClr val="1E26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19" name="íŝļïḓe">
                <a:extLst>
                  <a:ext uri="{FF2B5EF4-FFF2-40B4-BE49-F238E27FC236}">
                    <a16:creationId xmlns:a16="http://schemas.microsoft.com/office/drawing/2014/main" id="{563298BF-D12F-D547-A9EB-A2FD0E7644E9}"/>
                  </a:ext>
                </a:extLst>
              </p:cNvPr>
              <p:cNvSpPr/>
              <p:nvPr/>
            </p:nvSpPr>
            <p:spPr bwMode="auto">
              <a:xfrm>
                <a:off x="3811588" y="3421063"/>
                <a:ext cx="3175" cy="30163"/>
              </a:xfrm>
              <a:prstGeom prst="rect">
                <a:avLst/>
              </a:pr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20" name="îS1iḍé">
                <a:extLst>
                  <a:ext uri="{FF2B5EF4-FFF2-40B4-BE49-F238E27FC236}">
                    <a16:creationId xmlns:a16="http://schemas.microsoft.com/office/drawing/2014/main" id="{5C471C22-4F9F-5645-B7B9-5808162B9B40}"/>
                  </a:ext>
                </a:extLst>
              </p:cNvPr>
              <p:cNvSpPr/>
              <p:nvPr/>
            </p:nvSpPr>
            <p:spPr bwMode="auto">
              <a:xfrm>
                <a:off x="3802063" y="3421063"/>
                <a:ext cx="3175" cy="30163"/>
              </a:xfrm>
              <a:prstGeom prst="rect">
                <a:avLst/>
              </a:pr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21" name="išlïdé">
                <a:extLst>
                  <a:ext uri="{FF2B5EF4-FFF2-40B4-BE49-F238E27FC236}">
                    <a16:creationId xmlns:a16="http://schemas.microsoft.com/office/drawing/2014/main" id="{4908E9FF-6973-284E-A16B-584A73C9AB48}"/>
                  </a:ext>
                </a:extLst>
              </p:cNvPr>
              <p:cNvSpPr/>
              <p:nvPr/>
            </p:nvSpPr>
            <p:spPr bwMode="auto">
              <a:xfrm>
                <a:off x="3789363" y="3421063"/>
                <a:ext cx="6350" cy="30163"/>
              </a:xfrm>
              <a:prstGeom prst="rect">
                <a:avLst/>
              </a:pr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22" name="ïSlïde">
                <a:extLst>
                  <a:ext uri="{FF2B5EF4-FFF2-40B4-BE49-F238E27FC236}">
                    <a16:creationId xmlns:a16="http://schemas.microsoft.com/office/drawing/2014/main" id="{4CA791D0-30E7-704B-ACD4-B15DA1C0F1EC}"/>
                  </a:ext>
                </a:extLst>
              </p:cNvPr>
              <p:cNvSpPr/>
              <p:nvPr/>
            </p:nvSpPr>
            <p:spPr bwMode="auto">
              <a:xfrm>
                <a:off x="3822701" y="3421063"/>
                <a:ext cx="6350" cy="30163"/>
              </a:xfrm>
              <a:custGeom>
                <a:avLst/>
                <a:gdLst>
                  <a:gd name="T0" fmla="*/ 0 w 2"/>
                  <a:gd name="T1" fmla="*/ 0 h 9"/>
                  <a:gd name="T2" fmla="*/ 2 w 2"/>
                  <a:gd name="T3" fmla="*/ 0 h 9"/>
                  <a:gd name="T4" fmla="*/ 2 w 2"/>
                  <a:gd name="T5" fmla="*/ 9 h 9"/>
                  <a:gd name="T6" fmla="*/ 0 w 2"/>
                  <a:gd name="T7" fmla="*/ 9 h 9"/>
                  <a:gd name="T8" fmla="*/ 0 w 2"/>
                  <a:gd name="T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9">
                    <a:moveTo>
                      <a:pt x="0" y="0"/>
                    </a:moveTo>
                    <a:cubicBezTo>
                      <a:pt x="1" y="0"/>
                      <a:pt x="1" y="0"/>
                      <a:pt x="2" y="0"/>
                    </a:cubicBezTo>
                    <a:cubicBezTo>
                      <a:pt x="2" y="3"/>
                      <a:pt x="2" y="6"/>
                      <a:pt x="2" y="9"/>
                    </a:cubicBezTo>
                    <a:cubicBezTo>
                      <a:pt x="1" y="9"/>
                      <a:pt x="1" y="9"/>
                      <a:pt x="0" y="9"/>
                    </a:cubicBezTo>
                    <a:cubicBezTo>
                      <a:pt x="0" y="6"/>
                      <a:pt x="0" y="3"/>
                      <a:pt x="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23" name="îşľïďe">
                <a:extLst>
                  <a:ext uri="{FF2B5EF4-FFF2-40B4-BE49-F238E27FC236}">
                    <a16:creationId xmlns:a16="http://schemas.microsoft.com/office/drawing/2014/main" id="{4EFC80CE-CF61-B045-B80A-02E394E45BAB}"/>
                  </a:ext>
                </a:extLst>
              </p:cNvPr>
              <p:cNvSpPr/>
              <p:nvPr/>
            </p:nvSpPr>
            <p:spPr bwMode="auto">
              <a:xfrm>
                <a:off x="3832226" y="3421063"/>
                <a:ext cx="6350" cy="30163"/>
              </a:xfrm>
              <a:custGeom>
                <a:avLst/>
                <a:gdLst>
                  <a:gd name="T0" fmla="*/ 0 w 2"/>
                  <a:gd name="T1" fmla="*/ 0 h 9"/>
                  <a:gd name="T2" fmla="*/ 2 w 2"/>
                  <a:gd name="T3" fmla="*/ 0 h 9"/>
                  <a:gd name="T4" fmla="*/ 2 w 2"/>
                  <a:gd name="T5" fmla="*/ 9 h 9"/>
                  <a:gd name="T6" fmla="*/ 0 w 2"/>
                  <a:gd name="T7" fmla="*/ 9 h 9"/>
                  <a:gd name="T8" fmla="*/ 0 w 2"/>
                  <a:gd name="T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9">
                    <a:moveTo>
                      <a:pt x="0" y="0"/>
                    </a:moveTo>
                    <a:cubicBezTo>
                      <a:pt x="1" y="0"/>
                      <a:pt x="1" y="0"/>
                      <a:pt x="2" y="0"/>
                    </a:cubicBezTo>
                    <a:cubicBezTo>
                      <a:pt x="2" y="3"/>
                      <a:pt x="2" y="6"/>
                      <a:pt x="2" y="9"/>
                    </a:cubicBezTo>
                    <a:cubicBezTo>
                      <a:pt x="1" y="9"/>
                      <a:pt x="1" y="9"/>
                      <a:pt x="0" y="9"/>
                    </a:cubicBezTo>
                    <a:cubicBezTo>
                      <a:pt x="0" y="6"/>
                      <a:pt x="0" y="3"/>
                      <a:pt x="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24" name="ïşľíďê">
                <a:extLst>
                  <a:ext uri="{FF2B5EF4-FFF2-40B4-BE49-F238E27FC236}">
                    <a16:creationId xmlns:a16="http://schemas.microsoft.com/office/drawing/2014/main" id="{E0C02EF5-B61D-A34B-AB84-3A92A3E948AC}"/>
                  </a:ext>
                </a:extLst>
              </p:cNvPr>
              <p:cNvSpPr/>
              <p:nvPr/>
            </p:nvSpPr>
            <p:spPr bwMode="auto">
              <a:xfrm>
                <a:off x="3844926" y="3421063"/>
                <a:ext cx="3175" cy="30163"/>
              </a:xfrm>
              <a:custGeom>
                <a:avLst/>
                <a:gdLst>
                  <a:gd name="T0" fmla="*/ 0 w 1"/>
                  <a:gd name="T1" fmla="*/ 0 h 9"/>
                  <a:gd name="T2" fmla="*/ 1 w 1"/>
                  <a:gd name="T3" fmla="*/ 0 h 9"/>
                  <a:gd name="T4" fmla="*/ 1 w 1"/>
                  <a:gd name="T5" fmla="*/ 9 h 9"/>
                  <a:gd name="T6" fmla="*/ 0 w 1"/>
                  <a:gd name="T7" fmla="*/ 9 h 9"/>
                  <a:gd name="T8" fmla="*/ 0 w 1"/>
                  <a:gd name="T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9">
                    <a:moveTo>
                      <a:pt x="0" y="0"/>
                    </a:moveTo>
                    <a:cubicBezTo>
                      <a:pt x="0" y="0"/>
                      <a:pt x="1" y="0"/>
                      <a:pt x="1" y="0"/>
                    </a:cubicBezTo>
                    <a:cubicBezTo>
                      <a:pt x="1" y="3"/>
                      <a:pt x="1" y="6"/>
                      <a:pt x="1" y="9"/>
                    </a:cubicBezTo>
                    <a:cubicBezTo>
                      <a:pt x="1" y="9"/>
                      <a:pt x="0" y="9"/>
                      <a:pt x="0" y="9"/>
                    </a:cubicBezTo>
                    <a:cubicBezTo>
                      <a:pt x="0" y="6"/>
                      <a:pt x="0" y="3"/>
                      <a:pt x="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25" name="íś1ïdè">
                <a:extLst>
                  <a:ext uri="{FF2B5EF4-FFF2-40B4-BE49-F238E27FC236}">
                    <a16:creationId xmlns:a16="http://schemas.microsoft.com/office/drawing/2014/main" id="{89D8E1E0-4C7F-7840-9EF4-3ED33002F3BB}"/>
                  </a:ext>
                </a:extLst>
              </p:cNvPr>
              <p:cNvSpPr/>
              <p:nvPr/>
            </p:nvSpPr>
            <p:spPr bwMode="auto">
              <a:xfrm>
                <a:off x="3854451" y="3421063"/>
                <a:ext cx="7938" cy="30163"/>
              </a:xfrm>
              <a:custGeom>
                <a:avLst/>
                <a:gdLst>
                  <a:gd name="T0" fmla="*/ 0 w 2"/>
                  <a:gd name="T1" fmla="*/ 0 h 9"/>
                  <a:gd name="T2" fmla="*/ 2 w 2"/>
                  <a:gd name="T3" fmla="*/ 0 h 9"/>
                  <a:gd name="T4" fmla="*/ 2 w 2"/>
                  <a:gd name="T5" fmla="*/ 9 h 9"/>
                  <a:gd name="T6" fmla="*/ 0 w 2"/>
                  <a:gd name="T7" fmla="*/ 9 h 9"/>
                  <a:gd name="T8" fmla="*/ 0 w 2"/>
                  <a:gd name="T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9">
                    <a:moveTo>
                      <a:pt x="0" y="0"/>
                    </a:moveTo>
                    <a:cubicBezTo>
                      <a:pt x="0" y="0"/>
                      <a:pt x="1" y="0"/>
                      <a:pt x="2" y="0"/>
                    </a:cubicBezTo>
                    <a:cubicBezTo>
                      <a:pt x="2" y="3"/>
                      <a:pt x="2" y="6"/>
                      <a:pt x="2" y="9"/>
                    </a:cubicBezTo>
                    <a:cubicBezTo>
                      <a:pt x="1" y="9"/>
                      <a:pt x="0" y="9"/>
                      <a:pt x="0" y="9"/>
                    </a:cubicBezTo>
                    <a:cubicBezTo>
                      <a:pt x="0" y="6"/>
                      <a:pt x="0" y="3"/>
                      <a:pt x="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26" name="iṩḷiḍe">
                <a:extLst>
                  <a:ext uri="{FF2B5EF4-FFF2-40B4-BE49-F238E27FC236}">
                    <a16:creationId xmlns:a16="http://schemas.microsoft.com/office/drawing/2014/main" id="{AD9C48EA-F581-9946-8DC9-4BDF21F3D287}"/>
                  </a:ext>
                </a:extLst>
              </p:cNvPr>
              <p:cNvSpPr/>
              <p:nvPr/>
            </p:nvSpPr>
            <p:spPr bwMode="auto">
              <a:xfrm>
                <a:off x="3865563" y="3421063"/>
                <a:ext cx="6350" cy="30163"/>
              </a:xfrm>
              <a:custGeom>
                <a:avLst/>
                <a:gdLst>
                  <a:gd name="T0" fmla="*/ 0 w 2"/>
                  <a:gd name="T1" fmla="*/ 0 h 9"/>
                  <a:gd name="T2" fmla="*/ 2 w 2"/>
                  <a:gd name="T3" fmla="*/ 0 h 9"/>
                  <a:gd name="T4" fmla="*/ 2 w 2"/>
                  <a:gd name="T5" fmla="*/ 9 h 9"/>
                  <a:gd name="T6" fmla="*/ 0 w 2"/>
                  <a:gd name="T7" fmla="*/ 9 h 9"/>
                  <a:gd name="T8" fmla="*/ 0 w 2"/>
                  <a:gd name="T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9">
                    <a:moveTo>
                      <a:pt x="0" y="0"/>
                    </a:moveTo>
                    <a:cubicBezTo>
                      <a:pt x="1" y="0"/>
                      <a:pt x="1" y="0"/>
                      <a:pt x="2" y="0"/>
                    </a:cubicBezTo>
                    <a:cubicBezTo>
                      <a:pt x="2" y="3"/>
                      <a:pt x="2" y="6"/>
                      <a:pt x="2" y="9"/>
                    </a:cubicBezTo>
                    <a:cubicBezTo>
                      <a:pt x="1" y="9"/>
                      <a:pt x="1" y="9"/>
                      <a:pt x="0" y="9"/>
                    </a:cubicBezTo>
                    <a:cubicBezTo>
                      <a:pt x="0" y="6"/>
                      <a:pt x="0" y="3"/>
                      <a:pt x="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27" name="ïŝ1iďè">
                <a:extLst>
                  <a:ext uri="{FF2B5EF4-FFF2-40B4-BE49-F238E27FC236}">
                    <a16:creationId xmlns:a16="http://schemas.microsoft.com/office/drawing/2014/main" id="{345025D0-8B67-9C40-8728-02649DA348C1}"/>
                  </a:ext>
                </a:extLst>
              </p:cNvPr>
              <p:cNvSpPr/>
              <p:nvPr/>
            </p:nvSpPr>
            <p:spPr bwMode="auto">
              <a:xfrm>
                <a:off x="3878263" y="3421063"/>
                <a:ext cx="3175" cy="30163"/>
              </a:xfrm>
              <a:custGeom>
                <a:avLst/>
                <a:gdLst>
                  <a:gd name="T0" fmla="*/ 0 w 1"/>
                  <a:gd name="T1" fmla="*/ 0 h 9"/>
                  <a:gd name="T2" fmla="*/ 1 w 1"/>
                  <a:gd name="T3" fmla="*/ 0 h 9"/>
                  <a:gd name="T4" fmla="*/ 1 w 1"/>
                  <a:gd name="T5" fmla="*/ 9 h 9"/>
                  <a:gd name="T6" fmla="*/ 0 w 1"/>
                  <a:gd name="T7" fmla="*/ 9 h 9"/>
                  <a:gd name="T8" fmla="*/ 0 w 1"/>
                  <a:gd name="T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9">
                    <a:moveTo>
                      <a:pt x="0" y="0"/>
                    </a:moveTo>
                    <a:cubicBezTo>
                      <a:pt x="0" y="0"/>
                      <a:pt x="1" y="0"/>
                      <a:pt x="1" y="0"/>
                    </a:cubicBezTo>
                    <a:cubicBezTo>
                      <a:pt x="1" y="3"/>
                      <a:pt x="1" y="6"/>
                      <a:pt x="1" y="9"/>
                    </a:cubicBezTo>
                    <a:cubicBezTo>
                      <a:pt x="1" y="9"/>
                      <a:pt x="0" y="9"/>
                      <a:pt x="0" y="9"/>
                    </a:cubicBezTo>
                    <a:cubicBezTo>
                      <a:pt x="0" y="6"/>
                      <a:pt x="0" y="3"/>
                      <a:pt x="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28" name="íṩļíḋê">
                <a:extLst>
                  <a:ext uri="{FF2B5EF4-FFF2-40B4-BE49-F238E27FC236}">
                    <a16:creationId xmlns:a16="http://schemas.microsoft.com/office/drawing/2014/main" id="{9FA9D742-9195-6642-B445-99B24C17BC0C}"/>
                  </a:ext>
                </a:extLst>
              </p:cNvPr>
              <p:cNvSpPr/>
              <p:nvPr/>
            </p:nvSpPr>
            <p:spPr bwMode="auto">
              <a:xfrm>
                <a:off x="3887788" y="3421063"/>
                <a:ext cx="3175" cy="30163"/>
              </a:xfrm>
              <a:custGeom>
                <a:avLst/>
                <a:gdLst>
                  <a:gd name="T0" fmla="*/ 0 w 1"/>
                  <a:gd name="T1" fmla="*/ 0 h 9"/>
                  <a:gd name="T2" fmla="*/ 1 w 1"/>
                  <a:gd name="T3" fmla="*/ 0 h 9"/>
                  <a:gd name="T4" fmla="*/ 1 w 1"/>
                  <a:gd name="T5" fmla="*/ 9 h 9"/>
                  <a:gd name="T6" fmla="*/ 0 w 1"/>
                  <a:gd name="T7" fmla="*/ 9 h 9"/>
                  <a:gd name="T8" fmla="*/ 0 w 1"/>
                  <a:gd name="T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9">
                    <a:moveTo>
                      <a:pt x="0" y="0"/>
                    </a:moveTo>
                    <a:cubicBezTo>
                      <a:pt x="0" y="0"/>
                      <a:pt x="1" y="0"/>
                      <a:pt x="1" y="0"/>
                    </a:cubicBezTo>
                    <a:cubicBezTo>
                      <a:pt x="1" y="3"/>
                      <a:pt x="1" y="6"/>
                      <a:pt x="1" y="9"/>
                    </a:cubicBezTo>
                    <a:cubicBezTo>
                      <a:pt x="1" y="9"/>
                      <a:pt x="0" y="9"/>
                      <a:pt x="0" y="9"/>
                    </a:cubicBezTo>
                    <a:cubicBezTo>
                      <a:pt x="0" y="6"/>
                      <a:pt x="0" y="3"/>
                      <a:pt x="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29" name="ïṧ1ïdè">
                <a:extLst>
                  <a:ext uri="{FF2B5EF4-FFF2-40B4-BE49-F238E27FC236}">
                    <a16:creationId xmlns:a16="http://schemas.microsoft.com/office/drawing/2014/main" id="{B4D185C7-1AF5-8342-9191-D8FAB89F145D}"/>
                  </a:ext>
                </a:extLst>
              </p:cNvPr>
              <p:cNvSpPr/>
              <p:nvPr/>
            </p:nvSpPr>
            <p:spPr bwMode="auto">
              <a:xfrm>
                <a:off x="3897313" y="3421063"/>
                <a:ext cx="7938" cy="30163"/>
              </a:xfrm>
              <a:custGeom>
                <a:avLst/>
                <a:gdLst>
                  <a:gd name="T0" fmla="*/ 0 w 2"/>
                  <a:gd name="T1" fmla="*/ 0 h 9"/>
                  <a:gd name="T2" fmla="*/ 2 w 2"/>
                  <a:gd name="T3" fmla="*/ 0 h 9"/>
                  <a:gd name="T4" fmla="*/ 2 w 2"/>
                  <a:gd name="T5" fmla="*/ 9 h 9"/>
                  <a:gd name="T6" fmla="*/ 0 w 2"/>
                  <a:gd name="T7" fmla="*/ 9 h 9"/>
                  <a:gd name="T8" fmla="*/ 0 w 2"/>
                  <a:gd name="T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9">
                    <a:moveTo>
                      <a:pt x="0" y="0"/>
                    </a:moveTo>
                    <a:cubicBezTo>
                      <a:pt x="1" y="0"/>
                      <a:pt x="1" y="0"/>
                      <a:pt x="2" y="0"/>
                    </a:cubicBezTo>
                    <a:cubicBezTo>
                      <a:pt x="2" y="3"/>
                      <a:pt x="2" y="6"/>
                      <a:pt x="2" y="9"/>
                    </a:cubicBezTo>
                    <a:cubicBezTo>
                      <a:pt x="1" y="9"/>
                      <a:pt x="1" y="9"/>
                      <a:pt x="0" y="9"/>
                    </a:cubicBezTo>
                    <a:cubicBezTo>
                      <a:pt x="0" y="6"/>
                      <a:pt x="0" y="3"/>
                      <a:pt x="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30" name="íŝḻîḍé">
                <a:extLst>
                  <a:ext uri="{FF2B5EF4-FFF2-40B4-BE49-F238E27FC236}">
                    <a16:creationId xmlns:a16="http://schemas.microsoft.com/office/drawing/2014/main" id="{C2733F06-2680-A741-BFBA-70A185222B1F}"/>
                  </a:ext>
                </a:extLst>
              </p:cNvPr>
              <p:cNvSpPr/>
              <p:nvPr/>
            </p:nvSpPr>
            <p:spPr bwMode="auto">
              <a:xfrm>
                <a:off x="3908426" y="3421063"/>
                <a:ext cx="6350" cy="30163"/>
              </a:xfrm>
              <a:custGeom>
                <a:avLst/>
                <a:gdLst>
                  <a:gd name="T0" fmla="*/ 0 w 2"/>
                  <a:gd name="T1" fmla="*/ 0 h 9"/>
                  <a:gd name="T2" fmla="*/ 2 w 2"/>
                  <a:gd name="T3" fmla="*/ 0 h 9"/>
                  <a:gd name="T4" fmla="*/ 2 w 2"/>
                  <a:gd name="T5" fmla="*/ 9 h 9"/>
                  <a:gd name="T6" fmla="*/ 0 w 2"/>
                  <a:gd name="T7" fmla="*/ 9 h 9"/>
                  <a:gd name="T8" fmla="*/ 0 w 2"/>
                  <a:gd name="T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9">
                    <a:moveTo>
                      <a:pt x="0" y="0"/>
                    </a:moveTo>
                    <a:cubicBezTo>
                      <a:pt x="1" y="0"/>
                      <a:pt x="1" y="0"/>
                      <a:pt x="2" y="0"/>
                    </a:cubicBezTo>
                    <a:cubicBezTo>
                      <a:pt x="2" y="3"/>
                      <a:pt x="2" y="6"/>
                      <a:pt x="2" y="9"/>
                    </a:cubicBezTo>
                    <a:cubicBezTo>
                      <a:pt x="1" y="9"/>
                      <a:pt x="1" y="9"/>
                      <a:pt x="0" y="9"/>
                    </a:cubicBezTo>
                    <a:cubicBezTo>
                      <a:pt x="0" y="6"/>
                      <a:pt x="0" y="3"/>
                      <a:pt x="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31" name="îşḻïḓé">
                <a:extLst>
                  <a:ext uri="{FF2B5EF4-FFF2-40B4-BE49-F238E27FC236}">
                    <a16:creationId xmlns:a16="http://schemas.microsoft.com/office/drawing/2014/main" id="{014B01FB-BE4B-3B4E-B997-C94B4B8DC4FC}"/>
                  </a:ext>
                </a:extLst>
              </p:cNvPr>
              <p:cNvSpPr/>
              <p:nvPr/>
            </p:nvSpPr>
            <p:spPr bwMode="auto">
              <a:xfrm>
                <a:off x="3921126" y="3421063"/>
                <a:ext cx="3175" cy="30163"/>
              </a:xfrm>
              <a:custGeom>
                <a:avLst/>
                <a:gdLst>
                  <a:gd name="T0" fmla="*/ 0 w 1"/>
                  <a:gd name="T1" fmla="*/ 0 h 9"/>
                  <a:gd name="T2" fmla="*/ 1 w 1"/>
                  <a:gd name="T3" fmla="*/ 0 h 9"/>
                  <a:gd name="T4" fmla="*/ 1 w 1"/>
                  <a:gd name="T5" fmla="*/ 9 h 9"/>
                  <a:gd name="T6" fmla="*/ 0 w 1"/>
                  <a:gd name="T7" fmla="*/ 9 h 9"/>
                  <a:gd name="T8" fmla="*/ 0 w 1"/>
                  <a:gd name="T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9">
                    <a:moveTo>
                      <a:pt x="0" y="0"/>
                    </a:moveTo>
                    <a:cubicBezTo>
                      <a:pt x="0" y="0"/>
                      <a:pt x="1" y="0"/>
                      <a:pt x="1" y="0"/>
                    </a:cubicBezTo>
                    <a:cubicBezTo>
                      <a:pt x="1" y="3"/>
                      <a:pt x="1" y="6"/>
                      <a:pt x="1" y="9"/>
                    </a:cubicBezTo>
                    <a:cubicBezTo>
                      <a:pt x="1" y="9"/>
                      <a:pt x="0" y="9"/>
                      <a:pt x="0" y="9"/>
                    </a:cubicBezTo>
                    <a:cubicBezTo>
                      <a:pt x="0" y="6"/>
                      <a:pt x="0" y="3"/>
                      <a:pt x="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32" name="íśļíďè">
                <a:extLst>
                  <a:ext uri="{FF2B5EF4-FFF2-40B4-BE49-F238E27FC236}">
                    <a16:creationId xmlns:a16="http://schemas.microsoft.com/office/drawing/2014/main" id="{D2C86E61-AEF7-8D44-A72A-CCBD093CD264}"/>
                  </a:ext>
                </a:extLst>
              </p:cNvPr>
              <p:cNvSpPr/>
              <p:nvPr/>
            </p:nvSpPr>
            <p:spPr bwMode="auto">
              <a:xfrm>
                <a:off x="3930651" y="3421063"/>
                <a:ext cx="3175" cy="30163"/>
              </a:xfrm>
              <a:custGeom>
                <a:avLst/>
                <a:gdLst>
                  <a:gd name="T0" fmla="*/ 0 w 1"/>
                  <a:gd name="T1" fmla="*/ 0 h 9"/>
                  <a:gd name="T2" fmla="*/ 1 w 1"/>
                  <a:gd name="T3" fmla="*/ 0 h 9"/>
                  <a:gd name="T4" fmla="*/ 1 w 1"/>
                  <a:gd name="T5" fmla="*/ 9 h 9"/>
                  <a:gd name="T6" fmla="*/ 0 w 1"/>
                  <a:gd name="T7" fmla="*/ 9 h 9"/>
                  <a:gd name="T8" fmla="*/ 0 w 1"/>
                  <a:gd name="T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9">
                    <a:moveTo>
                      <a:pt x="0" y="0"/>
                    </a:moveTo>
                    <a:cubicBezTo>
                      <a:pt x="0" y="0"/>
                      <a:pt x="1" y="0"/>
                      <a:pt x="1" y="0"/>
                    </a:cubicBezTo>
                    <a:cubicBezTo>
                      <a:pt x="1" y="3"/>
                      <a:pt x="1" y="6"/>
                      <a:pt x="1" y="9"/>
                    </a:cubicBezTo>
                    <a:cubicBezTo>
                      <a:pt x="1" y="9"/>
                      <a:pt x="0" y="9"/>
                      <a:pt x="0" y="9"/>
                    </a:cubicBezTo>
                    <a:cubicBezTo>
                      <a:pt x="0" y="6"/>
                      <a:pt x="0" y="3"/>
                      <a:pt x="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33" name="iŝ1ïdé">
                <a:extLst>
                  <a:ext uri="{FF2B5EF4-FFF2-40B4-BE49-F238E27FC236}">
                    <a16:creationId xmlns:a16="http://schemas.microsoft.com/office/drawing/2014/main" id="{E52432BC-DDB5-5445-B39A-4782F514F2DC}"/>
                  </a:ext>
                </a:extLst>
              </p:cNvPr>
              <p:cNvSpPr/>
              <p:nvPr/>
            </p:nvSpPr>
            <p:spPr bwMode="auto">
              <a:xfrm>
                <a:off x="3940176" y="3421063"/>
                <a:ext cx="7938" cy="30163"/>
              </a:xfrm>
              <a:custGeom>
                <a:avLst/>
                <a:gdLst>
                  <a:gd name="T0" fmla="*/ 0 w 2"/>
                  <a:gd name="T1" fmla="*/ 0 h 9"/>
                  <a:gd name="T2" fmla="*/ 2 w 2"/>
                  <a:gd name="T3" fmla="*/ 0 h 9"/>
                  <a:gd name="T4" fmla="*/ 2 w 2"/>
                  <a:gd name="T5" fmla="*/ 9 h 9"/>
                  <a:gd name="T6" fmla="*/ 0 w 2"/>
                  <a:gd name="T7" fmla="*/ 9 h 9"/>
                  <a:gd name="T8" fmla="*/ 0 w 2"/>
                  <a:gd name="T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9">
                    <a:moveTo>
                      <a:pt x="0" y="0"/>
                    </a:moveTo>
                    <a:cubicBezTo>
                      <a:pt x="1" y="0"/>
                      <a:pt x="1" y="0"/>
                      <a:pt x="2" y="0"/>
                    </a:cubicBezTo>
                    <a:cubicBezTo>
                      <a:pt x="2" y="3"/>
                      <a:pt x="2" y="6"/>
                      <a:pt x="2" y="9"/>
                    </a:cubicBezTo>
                    <a:cubicBezTo>
                      <a:pt x="1" y="9"/>
                      <a:pt x="1" y="9"/>
                      <a:pt x="0" y="9"/>
                    </a:cubicBezTo>
                    <a:cubicBezTo>
                      <a:pt x="0" y="6"/>
                      <a:pt x="0" y="3"/>
                      <a:pt x="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34" name="is1ídè">
                <a:extLst>
                  <a:ext uri="{FF2B5EF4-FFF2-40B4-BE49-F238E27FC236}">
                    <a16:creationId xmlns:a16="http://schemas.microsoft.com/office/drawing/2014/main" id="{834925A1-ED87-FD42-A0C4-CC7C8CCD712C}"/>
                  </a:ext>
                </a:extLst>
              </p:cNvPr>
              <p:cNvSpPr/>
              <p:nvPr/>
            </p:nvSpPr>
            <p:spPr bwMode="auto">
              <a:xfrm>
                <a:off x="3951288" y="3421063"/>
                <a:ext cx="6350" cy="30163"/>
              </a:xfrm>
              <a:custGeom>
                <a:avLst/>
                <a:gdLst>
                  <a:gd name="T0" fmla="*/ 0 w 2"/>
                  <a:gd name="T1" fmla="*/ 0 h 9"/>
                  <a:gd name="T2" fmla="*/ 2 w 2"/>
                  <a:gd name="T3" fmla="*/ 0 h 9"/>
                  <a:gd name="T4" fmla="*/ 2 w 2"/>
                  <a:gd name="T5" fmla="*/ 9 h 9"/>
                  <a:gd name="T6" fmla="*/ 0 w 2"/>
                  <a:gd name="T7" fmla="*/ 9 h 9"/>
                  <a:gd name="T8" fmla="*/ 0 w 2"/>
                  <a:gd name="T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9">
                    <a:moveTo>
                      <a:pt x="0" y="0"/>
                    </a:moveTo>
                    <a:cubicBezTo>
                      <a:pt x="1" y="0"/>
                      <a:pt x="2" y="0"/>
                      <a:pt x="2" y="0"/>
                    </a:cubicBezTo>
                    <a:cubicBezTo>
                      <a:pt x="2" y="3"/>
                      <a:pt x="2" y="6"/>
                      <a:pt x="2" y="9"/>
                    </a:cubicBezTo>
                    <a:cubicBezTo>
                      <a:pt x="2" y="9"/>
                      <a:pt x="1" y="9"/>
                      <a:pt x="0" y="9"/>
                    </a:cubicBezTo>
                    <a:cubicBezTo>
                      <a:pt x="0" y="6"/>
                      <a:pt x="0" y="3"/>
                      <a:pt x="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35" name="islíďê">
                <a:extLst>
                  <a:ext uri="{FF2B5EF4-FFF2-40B4-BE49-F238E27FC236}">
                    <a16:creationId xmlns:a16="http://schemas.microsoft.com/office/drawing/2014/main" id="{16CCF2FF-21DC-FC49-97DF-2DAC2C1CD64F}"/>
                  </a:ext>
                </a:extLst>
              </p:cNvPr>
              <p:cNvSpPr/>
              <p:nvPr/>
            </p:nvSpPr>
            <p:spPr bwMode="auto">
              <a:xfrm>
                <a:off x="3963988" y="3421063"/>
                <a:ext cx="3175" cy="30163"/>
              </a:xfrm>
              <a:custGeom>
                <a:avLst/>
                <a:gdLst>
                  <a:gd name="T0" fmla="*/ 0 w 1"/>
                  <a:gd name="T1" fmla="*/ 0 h 9"/>
                  <a:gd name="T2" fmla="*/ 1 w 1"/>
                  <a:gd name="T3" fmla="*/ 0 h 9"/>
                  <a:gd name="T4" fmla="*/ 1 w 1"/>
                  <a:gd name="T5" fmla="*/ 9 h 9"/>
                  <a:gd name="T6" fmla="*/ 0 w 1"/>
                  <a:gd name="T7" fmla="*/ 9 h 9"/>
                  <a:gd name="T8" fmla="*/ 0 w 1"/>
                  <a:gd name="T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9">
                    <a:moveTo>
                      <a:pt x="0" y="0"/>
                    </a:moveTo>
                    <a:cubicBezTo>
                      <a:pt x="0" y="0"/>
                      <a:pt x="1" y="0"/>
                      <a:pt x="1" y="0"/>
                    </a:cubicBezTo>
                    <a:cubicBezTo>
                      <a:pt x="1" y="3"/>
                      <a:pt x="1" y="6"/>
                      <a:pt x="1" y="9"/>
                    </a:cubicBezTo>
                    <a:cubicBezTo>
                      <a:pt x="1" y="9"/>
                      <a:pt x="0" y="9"/>
                      <a:pt x="0" y="9"/>
                    </a:cubicBezTo>
                    <a:cubicBezTo>
                      <a:pt x="0" y="6"/>
                      <a:pt x="0" y="3"/>
                      <a:pt x="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36" name="iṩlíḑê">
                <a:extLst>
                  <a:ext uri="{FF2B5EF4-FFF2-40B4-BE49-F238E27FC236}">
                    <a16:creationId xmlns:a16="http://schemas.microsoft.com/office/drawing/2014/main" id="{DD7C5A19-55D8-DC48-B1AF-2FAC8609E167}"/>
                  </a:ext>
                </a:extLst>
              </p:cNvPr>
              <p:cNvSpPr/>
              <p:nvPr/>
            </p:nvSpPr>
            <p:spPr bwMode="auto">
              <a:xfrm>
                <a:off x="3973513" y="3421063"/>
                <a:ext cx="6350" cy="30163"/>
              </a:xfrm>
              <a:custGeom>
                <a:avLst/>
                <a:gdLst>
                  <a:gd name="T0" fmla="*/ 0 w 2"/>
                  <a:gd name="T1" fmla="*/ 0 h 9"/>
                  <a:gd name="T2" fmla="*/ 2 w 2"/>
                  <a:gd name="T3" fmla="*/ 0 h 9"/>
                  <a:gd name="T4" fmla="*/ 2 w 2"/>
                  <a:gd name="T5" fmla="*/ 9 h 9"/>
                  <a:gd name="T6" fmla="*/ 0 w 2"/>
                  <a:gd name="T7" fmla="*/ 9 h 9"/>
                  <a:gd name="T8" fmla="*/ 0 w 2"/>
                  <a:gd name="T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9">
                    <a:moveTo>
                      <a:pt x="0" y="0"/>
                    </a:moveTo>
                    <a:cubicBezTo>
                      <a:pt x="1" y="0"/>
                      <a:pt x="1" y="0"/>
                      <a:pt x="2" y="0"/>
                    </a:cubicBezTo>
                    <a:cubicBezTo>
                      <a:pt x="2" y="3"/>
                      <a:pt x="2" y="6"/>
                      <a:pt x="2" y="9"/>
                    </a:cubicBezTo>
                    <a:cubicBezTo>
                      <a:pt x="1" y="9"/>
                      <a:pt x="1" y="9"/>
                      <a:pt x="0" y="9"/>
                    </a:cubicBezTo>
                    <a:cubicBezTo>
                      <a:pt x="0" y="6"/>
                      <a:pt x="0" y="3"/>
                      <a:pt x="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37" name="îṥḷïďê">
                <a:extLst>
                  <a:ext uri="{FF2B5EF4-FFF2-40B4-BE49-F238E27FC236}">
                    <a16:creationId xmlns:a16="http://schemas.microsoft.com/office/drawing/2014/main" id="{A2A1B4CA-64B0-C54E-95D2-B8273AFA915A}"/>
                  </a:ext>
                </a:extLst>
              </p:cNvPr>
              <p:cNvSpPr/>
              <p:nvPr/>
            </p:nvSpPr>
            <p:spPr bwMode="auto">
              <a:xfrm>
                <a:off x="3983038" y="3421063"/>
                <a:ext cx="7938" cy="30163"/>
              </a:xfrm>
              <a:custGeom>
                <a:avLst/>
                <a:gdLst>
                  <a:gd name="T0" fmla="*/ 0 w 2"/>
                  <a:gd name="T1" fmla="*/ 0 h 9"/>
                  <a:gd name="T2" fmla="*/ 2 w 2"/>
                  <a:gd name="T3" fmla="*/ 0 h 9"/>
                  <a:gd name="T4" fmla="*/ 2 w 2"/>
                  <a:gd name="T5" fmla="*/ 9 h 9"/>
                  <a:gd name="T6" fmla="*/ 0 w 2"/>
                  <a:gd name="T7" fmla="*/ 9 h 9"/>
                  <a:gd name="T8" fmla="*/ 0 w 2"/>
                  <a:gd name="T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9">
                    <a:moveTo>
                      <a:pt x="0" y="0"/>
                    </a:moveTo>
                    <a:cubicBezTo>
                      <a:pt x="1" y="0"/>
                      <a:pt x="1" y="0"/>
                      <a:pt x="2" y="0"/>
                    </a:cubicBezTo>
                    <a:cubicBezTo>
                      <a:pt x="2" y="3"/>
                      <a:pt x="2" y="6"/>
                      <a:pt x="2" y="9"/>
                    </a:cubicBezTo>
                    <a:cubicBezTo>
                      <a:pt x="1" y="9"/>
                      <a:pt x="1" y="9"/>
                      <a:pt x="0" y="9"/>
                    </a:cubicBezTo>
                    <a:cubicBezTo>
                      <a:pt x="0" y="6"/>
                      <a:pt x="0" y="3"/>
                      <a:pt x="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38" name="íṥḻïďè">
                <a:extLst>
                  <a:ext uri="{FF2B5EF4-FFF2-40B4-BE49-F238E27FC236}">
                    <a16:creationId xmlns:a16="http://schemas.microsoft.com/office/drawing/2014/main" id="{4F81F73E-836F-D742-820C-740E05DED8A0}"/>
                  </a:ext>
                </a:extLst>
              </p:cNvPr>
              <p:cNvSpPr/>
              <p:nvPr/>
            </p:nvSpPr>
            <p:spPr bwMode="auto">
              <a:xfrm>
                <a:off x="3997326" y="3421063"/>
                <a:ext cx="3175" cy="30163"/>
              </a:xfrm>
              <a:custGeom>
                <a:avLst/>
                <a:gdLst>
                  <a:gd name="T0" fmla="*/ 0 w 1"/>
                  <a:gd name="T1" fmla="*/ 0 h 9"/>
                  <a:gd name="T2" fmla="*/ 1 w 1"/>
                  <a:gd name="T3" fmla="*/ 0 h 9"/>
                  <a:gd name="T4" fmla="*/ 1 w 1"/>
                  <a:gd name="T5" fmla="*/ 9 h 9"/>
                  <a:gd name="T6" fmla="*/ 0 w 1"/>
                  <a:gd name="T7" fmla="*/ 9 h 9"/>
                  <a:gd name="T8" fmla="*/ 0 w 1"/>
                  <a:gd name="T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9">
                    <a:moveTo>
                      <a:pt x="0" y="0"/>
                    </a:moveTo>
                    <a:cubicBezTo>
                      <a:pt x="0" y="0"/>
                      <a:pt x="1" y="0"/>
                      <a:pt x="1" y="0"/>
                    </a:cubicBezTo>
                    <a:cubicBezTo>
                      <a:pt x="1" y="3"/>
                      <a:pt x="1" y="6"/>
                      <a:pt x="1" y="9"/>
                    </a:cubicBezTo>
                    <a:cubicBezTo>
                      <a:pt x="1" y="9"/>
                      <a:pt x="0" y="9"/>
                      <a:pt x="0" y="9"/>
                    </a:cubicBezTo>
                    <a:cubicBezTo>
                      <a:pt x="0" y="6"/>
                      <a:pt x="0" y="3"/>
                      <a:pt x="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39" name="íṡḷíḍè">
                <a:extLst>
                  <a:ext uri="{FF2B5EF4-FFF2-40B4-BE49-F238E27FC236}">
                    <a16:creationId xmlns:a16="http://schemas.microsoft.com/office/drawing/2014/main" id="{C5170157-A63E-F640-A382-23D591FD4A16}"/>
                  </a:ext>
                </a:extLst>
              </p:cNvPr>
              <p:cNvSpPr/>
              <p:nvPr/>
            </p:nvSpPr>
            <p:spPr bwMode="auto">
              <a:xfrm>
                <a:off x="4006851" y="3421063"/>
                <a:ext cx="3175" cy="30163"/>
              </a:xfrm>
              <a:prstGeom prst="rect">
                <a:avLst/>
              </a:pr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40" name="î$ḷîḑé">
                <a:extLst>
                  <a:ext uri="{FF2B5EF4-FFF2-40B4-BE49-F238E27FC236}">
                    <a16:creationId xmlns:a16="http://schemas.microsoft.com/office/drawing/2014/main" id="{6C511E9B-6950-0E44-A7C2-9E63E1B7276F}"/>
                  </a:ext>
                </a:extLst>
              </p:cNvPr>
              <p:cNvSpPr/>
              <p:nvPr/>
            </p:nvSpPr>
            <p:spPr bwMode="auto">
              <a:xfrm>
                <a:off x="4016376" y="3421063"/>
                <a:ext cx="6350" cy="30163"/>
              </a:xfrm>
              <a:prstGeom prst="rect">
                <a:avLst/>
              </a:pr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41" name="í$ľîdè">
                <a:extLst>
                  <a:ext uri="{FF2B5EF4-FFF2-40B4-BE49-F238E27FC236}">
                    <a16:creationId xmlns:a16="http://schemas.microsoft.com/office/drawing/2014/main" id="{C6900325-308B-E749-BF24-835453E473DC}"/>
                  </a:ext>
                </a:extLst>
              </p:cNvPr>
              <p:cNvSpPr/>
              <p:nvPr/>
            </p:nvSpPr>
            <p:spPr bwMode="auto">
              <a:xfrm>
                <a:off x="4025901" y="3421063"/>
                <a:ext cx="7938" cy="30163"/>
              </a:xfrm>
              <a:prstGeom prst="rect">
                <a:avLst/>
              </a:pr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42" name="iṥ1iḍè">
                <a:extLst>
                  <a:ext uri="{FF2B5EF4-FFF2-40B4-BE49-F238E27FC236}">
                    <a16:creationId xmlns:a16="http://schemas.microsoft.com/office/drawing/2014/main" id="{D0AE4C74-5652-854A-818C-DEB1D55A1615}"/>
                  </a:ext>
                </a:extLst>
              </p:cNvPr>
              <p:cNvSpPr/>
              <p:nvPr/>
            </p:nvSpPr>
            <p:spPr bwMode="auto">
              <a:xfrm>
                <a:off x="4040188" y="3417888"/>
                <a:ext cx="39688" cy="3175"/>
              </a:xfrm>
              <a:prstGeom prst="rect">
                <a:avLst/>
              </a:prstGeom>
              <a:solidFill>
                <a:srgbClr val="1E26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43" name="ïslidé">
                <a:extLst>
                  <a:ext uri="{FF2B5EF4-FFF2-40B4-BE49-F238E27FC236}">
                    <a16:creationId xmlns:a16="http://schemas.microsoft.com/office/drawing/2014/main" id="{6FEF2DB5-1375-884B-BFC4-89B428E9752A}"/>
                  </a:ext>
                </a:extLst>
              </p:cNvPr>
              <p:cNvSpPr/>
              <p:nvPr/>
            </p:nvSpPr>
            <p:spPr bwMode="auto">
              <a:xfrm>
                <a:off x="3679826" y="3490913"/>
                <a:ext cx="17463" cy="6350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44" name="íṡlïďè">
                <a:extLst>
                  <a:ext uri="{FF2B5EF4-FFF2-40B4-BE49-F238E27FC236}">
                    <a16:creationId xmlns:a16="http://schemas.microsoft.com/office/drawing/2014/main" id="{69F1BA50-AEBC-9244-A454-75C05BC0E5DD}"/>
                  </a:ext>
                </a:extLst>
              </p:cNvPr>
              <p:cNvSpPr/>
              <p:nvPr/>
            </p:nvSpPr>
            <p:spPr bwMode="auto">
              <a:xfrm>
                <a:off x="3884613" y="3490913"/>
                <a:ext cx="55563" cy="53975"/>
              </a:xfrm>
              <a:custGeom>
                <a:avLst/>
                <a:gdLst>
                  <a:gd name="T0" fmla="*/ 0 w 35"/>
                  <a:gd name="T1" fmla="*/ 0 h 34"/>
                  <a:gd name="T2" fmla="*/ 35 w 35"/>
                  <a:gd name="T3" fmla="*/ 0 h 34"/>
                  <a:gd name="T4" fmla="*/ 35 w 35"/>
                  <a:gd name="T5" fmla="*/ 34 h 34"/>
                  <a:gd name="T6" fmla="*/ 0 w 35"/>
                  <a:gd name="T7" fmla="*/ 34 h 34"/>
                  <a:gd name="T8" fmla="*/ 0 w 35"/>
                  <a:gd name="T9" fmla="*/ 0 h 34"/>
                  <a:gd name="T10" fmla="*/ 0 w 35"/>
                  <a:gd name="T11" fmla="*/ 0 h 34"/>
                  <a:gd name="T12" fmla="*/ 4 w 35"/>
                  <a:gd name="T13" fmla="*/ 8 h 34"/>
                  <a:gd name="T14" fmla="*/ 4 w 35"/>
                  <a:gd name="T15" fmla="*/ 27 h 34"/>
                  <a:gd name="T16" fmla="*/ 8 w 35"/>
                  <a:gd name="T17" fmla="*/ 27 h 34"/>
                  <a:gd name="T18" fmla="*/ 8 w 35"/>
                  <a:gd name="T19" fmla="*/ 8 h 34"/>
                  <a:gd name="T20" fmla="*/ 4 w 35"/>
                  <a:gd name="T21" fmla="*/ 8 h 34"/>
                  <a:gd name="T22" fmla="*/ 4 w 35"/>
                  <a:gd name="T23" fmla="*/ 8 h 34"/>
                  <a:gd name="T24" fmla="*/ 29 w 35"/>
                  <a:gd name="T25" fmla="*/ 8 h 34"/>
                  <a:gd name="T26" fmla="*/ 29 w 35"/>
                  <a:gd name="T27" fmla="*/ 27 h 34"/>
                  <a:gd name="T28" fmla="*/ 31 w 35"/>
                  <a:gd name="T29" fmla="*/ 27 h 34"/>
                  <a:gd name="T30" fmla="*/ 31 w 35"/>
                  <a:gd name="T31" fmla="*/ 8 h 34"/>
                  <a:gd name="T32" fmla="*/ 29 w 35"/>
                  <a:gd name="T33" fmla="*/ 8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35" h="34">
                    <a:moveTo>
                      <a:pt x="0" y="0"/>
                    </a:moveTo>
                    <a:lnTo>
                      <a:pt x="35" y="0"/>
                    </a:lnTo>
                    <a:lnTo>
                      <a:pt x="35" y="34"/>
                    </a:lnTo>
                    <a:lnTo>
                      <a:pt x="0" y="34"/>
                    </a:lnTo>
                    <a:lnTo>
                      <a:pt x="0" y="0"/>
                    </a:lnTo>
                    <a:lnTo>
                      <a:pt x="0" y="0"/>
                    </a:lnTo>
                    <a:close/>
                    <a:moveTo>
                      <a:pt x="4" y="8"/>
                    </a:moveTo>
                    <a:lnTo>
                      <a:pt x="4" y="27"/>
                    </a:lnTo>
                    <a:lnTo>
                      <a:pt x="8" y="27"/>
                    </a:lnTo>
                    <a:lnTo>
                      <a:pt x="8" y="8"/>
                    </a:lnTo>
                    <a:lnTo>
                      <a:pt x="4" y="8"/>
                    </a:lnTo>
                    <a:lnTo>
                      <a:pt x="4" y="8"/>
                    </a:lnTo>
                    <a:close/>
                    <a:moveTo>
                      <a:pt x="29" y="8"/>
                    </a:moveTo>
                    <a:lnTo>
                      <a:pt x="29" y="27"/>
                    </a:lnTo>
                    <a:lnTo>
                      <a:pt x="31" y="27"/>
                    </a:lnTo>
                    <a:lnTo>
                      <a:pt x="31" y="8"/>
                    </a:lnTo>
                    <a:lnTo>
                      <a:pt x="29" y="8"/>
                    </a:lnTo>
                    <a:close/>
                  </a:path>
                </a:pathLst>
              </a:custGeom>
              <a:solidFill>
                <a:srgbClr val="1E26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45" name="iṧ1ïḓè">
                <a:extLst>
                  <a:ext uri="{FF2B5EF4-FFF2-40B4-BE49-F238E27FC236}">
                    <a16:creationId xmlns:a16="http://schemas.microsoft.com/office/drawing/2014/main" id="{50950010-F52C-6841-A9E4-812673F9BCE8}"/>
                  </a:ext>
                </a:extLst>
              </p:cNvPr>
              <p:cNvSpPr/>
              <p:nvPr/>
            </p:nvSpPr>
            <p:spPr bwMode="auto">
              <a:xfrm>
                <a:off x="3551238" y="3067050"/>
                <a:ext cx="722313" cy="727075"/>
              </a:xfrm>
              <a:custGeom>
                <a:avLst/>
                <a:gdLst>
                  <a:gd name="T0" fmla="*/ 109 w 219"/>
                  <a:gd name="T1" fmla="*/ 0 h 218"/>
                  <a:gd name="T2" fmla="*/ 219 w 219"/>
                  <a:gd name="T3" fmla="*/ 109 h 218"/>
                  <a:gd name="T4" fmla="*/ 109 w 219"/>
                  <a:gd name="T5" fmla="*/ 218 h 218"/>
                  <a:gd name="T6" fmla="*/ 0 w 219"/>
                  <a:gd name="T7" fmla="*/ 109 h 218"/>
                  <a:gd name="T8" fmla="*/ 109 w 219"/>
                  <a:gd name="T9" fmla="*/ 0 h 218"/>
                  <a:gd name="T10" fmla="*/ 109 w 219"/>
                  <a:gd name="T11" fmla="*/ 3 h 218"/>
                  <a:gd name="T12" fmla="*/ 4 w 219"/>
                  <a:gd name="T13" fmla="*/ 109 h 218"/>
                  <a:gd name="T14" fmla="*/ 109 w 219"/>
                  <a:gd name="T15" fmla="*/ 215 h 218"/>
                  <a:gd name="T16" fmla="*/ 215 w 219"/>
                  <a:gd name="T17" fmla="*/ 109 h 218"/>
                  <a:gd name="T18" fmla="*/ 109 w 219"/>
                  <a:gd name="T19" fmla="*/ 3 h 2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19" h="218">
                    <a:moveTo>
                      <a:pt x="109" y="0"/>
                    </a:moveTo>
                    <a:cubicBezTo>
                      <a:pt x="170" y="0"/>
                      <a:pt x="219" y="49"/>
                      <a:pt x="219" y="109"/>
                    </a:cubicBezTo>
                    <a:cubicBezTo>
                      <a:pt x="219" y="169"/>
                      <a:pt x="170" y="218"/>
                      <a:pt x="109" y="218"/>
                    </a:cubicBezTo>
                    <a:cubicBezTo>
                      <a:pt x="49" y="218"/>
                      <a:pt x="0" y="169"/>
                      <a:pt x="0" y="109"/>
                    </a:cubicBezTo>
                    <a:cubicBezTo>
                      <a:pt x="0" y="49"/>
                      <a:pt x="49" y="0"/>
                      <a:pt x="109" y="0"/>
                    </a:cubicBezTo>
                    <a:close/>
                    <a:moveTo>
                      <a:pt x="109" y="3"/>
                    </a:moveTo>
                    <a:cubicBezTo>
                      <a:pt x="51" y="3"/>
                      <a:pt x="4" y="51"/>
                      <a:pt x="4" y="109"/>
                    </a:cubicBezTo>
                    <a:cubicBezTo>
                      <a:pt x="4" y="167"/>
                      <a:pt x="51" y="215"/>
                      <a:pt x="109" y="215"/>
                    </a:cubicBezTo>
                    <a:cubicBezTo>
                      <a:pt x="168" y="215"/>
                      <a:pt x="215" y="167"/>
                      <a:pt x="215" y="109"/>
                    </a:cubicBezTo>
                    <a:cubicBezTo>
                      <a:pt x="215" y="51"/>
                      <a:pt x="168" y="3"/>
                      <a:pt x="109" y="3"/>
                    </a:cubicBezTo>
                    <a:close/>
                  </a:path>
                </a:pathLst>
              </a:custGeom>
              <a:solidFill>
                <a:srgbClr val="1E26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</p:grpSp>
        <p:grpSp>
          <p:nvGrpSpPr>
            <p:cNvPr id="247" name="íşḷïḑe">
              <a:extLst>
                <a:ext uri="{FF2B5EF4-FFF2-40B4-BE49-F238E27FC236}">
                  <a16:creationId xmlns:a16="http://schemas.microsoft.com/office/drawing/2014/main" id="{1EA826F0-AE07-504D-9C6E-4A6302BDCA69}"/>
                </a:ext>
              </a:extLst>
            </p:cNvPr>
            <p:cNvGrpSpPr/>
            <p:nvPr userDrawn="1"/>
          </p:nvGrpSpPr>
          <p:grpSpPr>
            <a:xfrm>
              <a:off x="4894762" y="471192"/>
              <a:ext cx="4437911" cy="1614111"/>
              <a:chOff x="4412452" y="3106738"/>
              <a:chExt cx="2312689" cy="841148"/>
            </a:xfrm>
          </p:grpSpPr>
          <p:grpSp>
            <p:nvGrpSpPr>
              <p:cNvPr id="248" name="îṥľíḑé">
                <a:extLst>
                  <a:ext uri="{FF2B5EF4-FFF2-40B4-BE49-F238E27FC236}">
                    <a16:creationId xmlns:a16="http://schemas.microsoft.com/office/drawing/2014/main" id="{39D64547-5156-9A46-BECB-158A08F4DD51}"/>
                  </a:ext>
                </a:extLst>
              </p:cNvPr>
              <p:cNvGrpSpPr/>
              <p:nvPr/>
            </p:nvGrpSpPr>
            <p:grpSpPr>
              <a:xfrm>
                <a:off x="4422776" y="3106738"/>
                <a:ext cx="2293937" cy="617538"/>
                <a:chOff x="4422776" y="3106738"/>
                <a:chExt cx="2293937" cy="617538"/>
              </a:xfrm>
            </p:grpSpPr>
            <p:sp>
              <p:nvSpPr>
                <p:cNvPr id="265" name="išḻiḑé">
                  <a:extLst>
                    <a:ext uri="{FF2B5EF4-FFF2-40B4-BE49-F238E27FC236}">
                      <a16:creationId xmlns:a16="http://schemas.microsoft.com/office/drawing/2014/main" id="{E9E95CFA-B471-D346-88CE-BF00280196C0}"/>
                    </a:ext>
                  </a:extLst>
                </p:cNvPr>
                <p:cNvSpPr/>
                <p:nvPr/>
              </p:nvSpPr>
              <p:spPr bwMode="auto">
                <a:xfrm>
                  <a:off x="4811713" y="3200400"/>
                  <a:ext cx="49213" cy="100013"/>
                </a:xfrm>
                <a:custGeom>
                  <a:avLst/>
                  <a:gdLst>
                    <a:gd name="T0" fmla="*/ 0 w 15"/>
                    <a:gd name="T1" fmla="*/ 1 h 30"/>
                    <a:gd name="T2" fmla="*/ 1 w 15"/>
                    <a:gd name="T3" fmla="*/ 12 h 30"/>
                    <a:gd name="T4" fmla="*/ 0 w 15"/>
                    <a:gd name="T5" fmla="*/ 21 h 30"/>
                    <a:gd name="T6" fmla="*/ 2 w 15"/>
                    <a:gd name="T7" fmla="*/ 28 h 30"/>
                    <a:gd name="T8" fmla="*/ 7 w 15"/>
                    <a:gd name="T9" fmla="*/ 30 h 30"/>
                    <a:gd name="T10" fmla="*/ 12 w 15"/>
                    <a:gd name="T11" fmla="*/ 26 h 30"/>
                    <a:gd name="T12" fmla="*/ 15 w 15"/>
                    <a:gd name="T13" fmla="*/ 18 h 30"/>
                    <a:gd name="T14" fmla="*/ 3 w 15"/>
                    <a:gd name="T15" fmla="*/ 0 h 30"/>
                    <a:gd name="T16" fmla="*/ 0 w 15"/>
                    <a:gd name="T17" fmla="*/ 1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5" h="30">
                      <a:moveTo>
                        <a:pt x="0" y="1"/>
                      </a:moveTo>
                      <a:cubicBezTo>
                        <a:pt x="1" y="12"/>
                        <a:pt x="1" y="12"/>
                        <a:pt x="1" y="12"/>
                      </a:cubicBezTo>
                      <a:cubicBezTo>
                        <a:pt x="1" y="13"/>
                        <a:pt x="0" y="18"/>
                        <a:pt x="0" y="21"/>
                      </a:cubicBezTo>
                      <a:cubicBezTo>
                        <a:pt x="0" y="24"/>
                        <a:pt x="2" y="25"/>
                        <a:pt x="2" y="28"/>
                      </a:cubicBezTo>
                      <a:cubicBezTo>
                        <a:pt x="7" y="30"/>
                        <a:pt x="7" y="30"/>
                        <a:pt x="7" y="30"/>
                      </a:cubicBezTo>
                      <a:cubicBezTo>
                        <a:pt x="9" y="27"/>
                        <a:pt x="10" y="29"/>
                        <a:pt x="12" y="26"/>
                      </a:cubicBezTo>
                      <a:cubicBezTo>
                        <a:pt x="14" y="23"/>
                        <a:pt x="14" y="21"/>
                        <a:pt x="15" y="18"/>
                      </a:cubicBezTo>
                      <a:cubicBezTo>
                        <a:pt x="12" y="7"/>
                        <a:pt x="13" y="5"/>
                        <a:pt x="3" y="0"/>
                      </a:cubicBez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rgbClr val="E6001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266" name="íṥľíďè">
                  <a:extLst>
                    <a:ext uri="{FF2B5EF4-FFF2-40B4-BE49-F238E27FC236}">
                      <a16:creationId xmlns:a16="http://schemas.microsoft.com/office/drawing/2014/main" id="{EB890018-20C4-6246-8A3C-F7FD68602FDA}"/>
                    </a:ext>
                  </a:extLst>
                </p:cNvPr>
                <p:cNvSpPr/>
                <p:nvPr/>
              </p:nvSpPr>
              <p:spPr bwMode="auto">
                <a:xfrm>
                  <a:off x="5221288" y="3184525"/>
                  <a:ext cx="36513" cy="122238"/>
                </a:xfrm>
                <a:custGeom>
                  <a:avLst/>
                  <a:gdLst>
                    <a:gd name="T0" fmla="*/ 0 w 11"/>
                    <a:gd name="T1" fmla="*/ 3 h 37"/>
                    <a:gd name="T2" fmla="*/ 2 w 11"/>
                    <a:gd name="T3" fmla="*/ 14 h 37"/>
                    <a:gd name="T4" fmla="*/ 0 w 11"/>
                    <a:gd name="T5" fmla="*/ 33 h 37"/>
                    <a:gd name="T6" fmla="*/ 0 w 11"/>
                    <a:gd name="T7" fmla="*/ 36 h 37"/>
                    <a:gd name="T8" fmla="*/ 2 w 11"/>
                    <a:gd name="T9" fmla="*/ 37 h 37"/>
                    <a:gd name="T10" fmla="*/ 8 w 11"/>
                    <a:gd name="T11" fmla="*/ 27 h 37"/>
                    <a:gd name="T12" fmla="*/ 11 w 11"/>
                    <a:gd name="T13" fmla="*/ 17 h 37"/>
                    <a:gd name="T14" fmla="*/ 11 w 11"/>
                    <a:gd name="T15" fmla="*/ 15 h 37"/>
                    <a:gd name="T16" fmla="*/ 7 w 11"/>
                    <a:gd name="T17" fmla="*/ 2 h 37"/>
                    <a:gd name="T18" fmla="*/ 2 w 11"/>
                    <a:gd name="T19" fmla="*/ 0 h 37"/>
                    <a:gd name="T20" fmla="*/ 0 w 11"/>
                    <a:gd name="T21" fmla="*/ 3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11" h="37">
                      <a:moveTo>
                        <a:pt x="0" y="3"/>
                      </a:moveTo>
                      <a:cubicBezTo>
                        <a:pt x="2" y="14"/>
                        <a:pt x="2" y="14"/>
                        <a:pt x="2" y="14"/>
                      </a:cubicBezTo>
                      <a:cubicBezTo>
                        <a:pt x="2" y="19"/>
                        <a:pt x="0" y="27"/>
                        <a:pt x="0" y="33"/>
                      </a:cubicBezTo>
                      <a:cubicBezTo>
                        <a:pt x="0" y="36"/>
                        <a:pt x="0" y="36"/>
                        <a:pt x="0" y="36"/>
                      </a:cubicBezTo>
                      <a:cubicBezTo>
                        <a:pt x="2" y="36"/>
                        <a:pt x="1" y="37"/>
                        <a:pt x="2" y="37"/>
                      </a:cubicBezTo>
                      <a:cubicBezTo>
                        <a:pt x="3" y="37"/>
                        <a:pt x="7" y="28"/>
                        <a:pt x="8" y="27"/>
                      </a:cubicBezTo>
                      <a:cubicBezTo>
                        <a:pt x="9" y="24"/>
                        <a:pt x="11" y="21"/>
                        <a:pt x="11" y="17"/>
                      </a:cubicBezTo>
                      <a:cubicBezTo>
                        <a:pt x="11" y="15"/>
                        <a:pt x="11" y="15"/>
                        <a:pt x="11" y="15"/>
                      </a:cubicBezTo>
                      <a:cubicBezTo>
                        <a:pt x="11" y="7"/>
                        <a:pt x="8" y="7"/>
                        <a:pt x="7" y="2"/>
                      </a:cubicBezTo>
                      <a:cubicBezTo>
                        <a:pt x="2" y="0"/>
                        <a:pt x="2" y="0"/>
                        <a:pt x="2" y="0"/>
                      </a:cubicBezTo>
                      <a:cubicBezTo>
                        <a:pt x="2" y="1"/>
                        <a:pt x="0" y="1"/>
                        <a:pt x="0" y="3"/>
                      </a:cubicBezTo>
                      <a:close/>
                    </a:path>
                  </a:pathLst>
                </a:custGeom>
                <a:solidFill>
                  <a:srgbClr val="E6001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267" name="íś1iḑe">
                  <a:extLst>
                    <a:ext uri="{FF2B5EF4-FFF2-40B4-BE49-F238E27FC236}">
                      <a16:creationId xmlns:a16="http://schemas.microsoft.com/office/drawing/2014/main" id="{01179C9D-6713-BF47-AA0F-281ED877EEEE}"/>
                    </a:ext>
                  </a:extLst>
                </p:cNvPr>
                <p:cNvSpPr/>
                <p:nvPr/>
              </p:nvSpPr>
              <p:spPr bwMode="auto">
                <a:xfrm>
                  <a:off x="4554538" y="3251200"/>
                  <a:ext cx="119063" cy="58738"/>
                </a:xfrm>
                <a:custGeom>
                  <a:avLst/>
                  <a:gdLst>
                    <a:gd name="T0" fmla="*/ 0 w 36"/>
                    <a:gd name="T1" fmla="*/ 15 h 18"/>
                    <a:gd name="T2" fmla="*/ 2 w 36"/>
                    <a:gd name="T3" fmla="*/ 16 h 18"/>
                    <a:gd name="T4" fmla="*/ 13 w 36"/>
                    <a:gd name="T5" fmla="*/ 18 h 18"/>
                    <a:gd name="T6" fmla="*/ 16 w 36"/>
                    <a:gd name="T7" fmla="*/ 18 h 18"/>
                    <a:gd name="T8" fmla="*/ 22 w 36"/>
                    <a:gd name="T9" fmla="*/ 17 h 18"/>
                    <a:gd name="T10" fmla="*/ 23 w 36"/>
                    <a:gd name="T11" fmla="*/ 17 h 18"/>
                    <a:gd name="T12" fmla="*/ 30 w 36"/>
                    <a:gd name="T13" fmla="*/ 13 h 18"/>
                    <a:gd name="T14" fmla="*/ 36 w 36"/>
                    <a:gd name="T15" fmla="*/ 8 h 18"/>
                    <a:gd name="T16" fmla="*/ 36 w 36"/>
                    <a:gd name="T17" fmla="*/ 7 h 18"/>
                    <a:gd name="T18" fmla="*/ 36 w 36"/>
                    <a:gd name="T19" fmla="*/ 4 h 18"/>
                    <a:gd name="T20" fmla="*/ 32 w 36"/>
                    <a:gd name="T21" fmla="*/ 0 h 18"/>
                    <a:gd name="T22" fmla="*/ 24 w 36"/>
                    <a:gd name="T23" fmla="*/ 3 h 18"/>
                    <a:gd name="T24" fmla="*/ 16 w 36"/>
                    <a:gd name="T25" fmla="*/ 7 h 18"/>
                    <a:gd name="T26" fmla="*/ 0 w 36"/>
                    <a:gd name="T27" fmla="*/ 15 h 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36" h="18">
                      <a:moveTo>
                        <a:pt x="0" y="15"/>
                      </a:moveTo>
                      <a:cubicBezTo>
                        <a:pt x="1" y="16"/>
                        <a:pt x="1" y="16"/>
                        <a:pt x="2" y="16"/>
                      </a:cubicBezTo>
                      <a:cubicBezTo>
                        <a:pt x="6" y="16"/>
                        <a:pt x="9" y="18"/>
                        <a:pt x="13" y="18"/>
                      </a:cubicBezTo>
                      <a:cubicBezTo>
                        <a:pt x="16" y="18"/>
                        <a:pt x="16" y="18"/>
                        <a:pt x="16" y="18"/>
                      </a:cubicBezTo>
                      <a:cubicBezTo>
                        <a:pt x="22" y="17"/>
                        <a:pt x="22" y="17"/>
                        <a:pt x="22" y="17"/>
                      </a:cubicBezTo>
                      <a:cubicBezTo>
                        <a:pt x="23" y="17"/>
                        <a:pt x="23" y="17"/>
                        <a:pt x="23" y="17"/>
                      </a:cubicBezTo>
                      <a:cubicBezTo>
                        <a:pt x="26" y="16"/>
                        <a:pt x="28" y="14"/>
                        <a:pt x="30" y="13"/>
                      </a:cubicBezTo>
                      <a:cubicBezTo>
                        <a:pt x="34" y="11"/>
                        <a:pt x="33" y="10"/>
                        <a:pt x="36" y="8"/>
                      </a:cubicBezTo>
                      <a:cubicBezTo>
                        <a:pt x="36" y="7"/>
                        <a:pt x="36" y="7"/>
                        <a:pt x="36" y="7"/>
                      </a:cubicBezTo>
                      <a:cubicBezTo>
                        <a:pt x="36" y="4"/>
                        <a:pt x="36" y="4"/>
                        <a:pt x="36" y="4"/>
                      </a:cubicBezTo>
                      <a:cubicBezTo>
                        <a:pt x="36" y="1"/>
                        <a:pt x="33" y="2"/>
                        <a:pt x="32" y="0"/>
                      </a:cubicBezTo>
                      <a:cubicBezTo>
                        <a:pt x="29" y="1"/>
                        <a:pt x="27" y="1"/>
                        <a:pt x="24" y="3"/>
                      </a:cubicBezTo>
                      <a:cubicBezTo>
                        <a:pt x="21" y="4"/>
                        <a:pt x="19" y="6"/>
                        <a:pt x="16" y="7"/>
                      </a:cubicBezTo>
                      <a:cubicBezTo>
                        <a:pt x="11" y="11"/>
                        <a:pt x="4" y="10"/>
                        <a:pt x="0" y="15"/>
                      </a:cubicBezTo>
                      <a:close/>
                    </a:path>
                  </a:pathLst>
                </a:custGeom>
                <a:solidFill>
                  <a:srgbClr val="E6001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268" name="iṩ1iḋè">
                  <a:extLst>
                    <a:ext uri="{FF2B5EF4-FFF2-40B4-BE49-F238E27FC236}">
                      <a16:creationId xmlns:a16="http://schemas.microsoft.com/office/drawing/2014/main" id="{621A8462-AF81-F546-A24F-AB4367F2710C}"/>
                    </a:ext>
                  </a:extLst>
                </p:cNvPr>
                <p:cNvSpPr/>
                <p:nvPr/>
              </p:nvSpPr>
              <p:spPr bwMode="auto">
                <a:xfrm>
                  <a:off x="6359526" y="3263900"/>
                  <a:ext cx="93663" cy="139700"/>
                </a:xfrm>
                <a:custGeom>
                  <a:avLst/>
                  <a:gdLst>
                    <a:gd name="T0" fmla="*/ 15 w 28"/>
                    <a:gd name="T1" fmla="*/ 1 h 42"/>
                    <a:gd name="T2" fmla="*/ 6 w 28"/>
                    <a:gd name="T3" fmla="*/ 11 h 42"/>
                    <a:gd name="T4" fmla="*/ 6 w 28"/>
                    <a:gd name="T5" fmla="*/ 13 h 42"/>
                    <a:gd name="T6" fmla="*/ 5 w 28"/>
                    <a:gd name="T7" fmla="*/ 16 h 42"/>
                    <a:gd name="T8" fmla="*/ 6 w 28"/>
                    <a:gd name="T9" fmla="*/ 20 h 42"/>
                    <a:gd name="T10" fmla="*/ 6 w 28"/>
                    <a:gd name="T11" fmla="*/ 21 h 42"/>
                    <a:gd name="T12" fmla="*/ 0 w 28"/>
                    <a:gd name="T13" fmla="*/ 38 h 42"/>
                    <a:gd name="T14" fmla="*/ 0 w 28"/>
                    <a:gd name="T15" fmla="*/ 41 h 42"/>
                    <a:gd name="T16" fmla="*/ 3 w 28"/>
                    <a:gd name="T17" fmla="*/ 42 h 42"/>
                    <a:gd name="T18" fmla="*/ 9 w 28"/>
                    <a:gd name="T19" fmla="*/ 32 h 42"/>
                    <a:gd name="T20" fmla="*/ 12 w 28"/>
                    <a:gd name="T21" fmla="*/ 26 h 42"/>
                    <a:gd name="T22" fmla="*/ 14 w 28"/>
                    <a:gd name="T23" fmla="*/ 26 h 42"/>
                    <a:gd name="T24" fmla="*/ 20 w 28"/>
                    <a:gd name="T25" fmla="*/ 26 h 42"/>
                    <a:gd name="T26" fmla="*/ 28 w 28"/>
                    <a:gd name="T27" fmla="*/ 14 h 42"/>
                    <a:gd name="T28" fmla="*/ 28 w 28"/>
                    <a:gd name="T29" fmla="*/ 6 h 42"/>
                    <a:gd name="T30" fmla="*/ 28 w 28"/>
                    <a:gd name="T31" fmla="*/ 5 h 42"/>
                    <a:gd name="T32" fmla="*/ 27 w 28"/>
                    <a:gd name="T33" fmla="*/ 3 h 42"/>
                    <a:gd name="T34" fmla="*/ 26 w 28"/>
                    <a:gd name="T35" fmla="*/ 3 h 42"/>
                    <a:gd name="T36" fmla="*/ 24 w 28"/>
                    <a:gd name="T37" fmla="*/ 3 h 42"/>
                    <a:gd name="T38" fmla="*/ 23 w 28"/>
                    <a:gd name="T39" fmla="*/ 3 h 42"/>
                    <a:gd name="T40" fmla="*/ 20 w 28"/>
                    <a:gd name="T41" fmla="*/ 0 h 42"/>
                    <a:gd name="T42" fmla="*/ 15 w 28"/>
                    <a:gd name="T43" fmla="*/ 1 h 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</a:cxnLst>
                  <a:rect l="0" t="0" r="r" b="b"/>
                  <a:pathLst>
                    <a:path w="28" h="42">
                      <a:moveTo>
                        <a:pt x="15" y="1"/>
                      </a:moveTo>
                      <a:cubicBezTo>
                        <a:pt x="15" y="10"/>
                        <a:pt x="8" y="6"/>
                        <a:pt x="6" y="11"/>
                      </a:cubicBezTo>
                      <a:cubicBezTo>
                        <a:pt x="6" y="13"/>
                        <a:pt x="6" y="13"/>
                        <a:pt x="6" y="13"/>
                      </a:cubicBezTo>
                      <a:cubicBezTo>
                        <a:pt x="6" y="14"/>
                        <a:pt x="5" y="14"/>
                        <a:pt x="5" y="16"/>
                      </a:cubicBezTo>
                      <a:cubicBezTo>
                        <a:pt x="6" y="20"/>
                        <a:pt x="6" y="20"/>
                        <a:pt x="6" y="20"/>
                      </a:cubicBezTo>
                      <a:cubicBezTo>
                        <a:pt x="6" y="21"/>
                        <a:pt x="6" y="21"/>
                        <a:pt x="6" y="21"/>
                      </a:cubicBezTo>
                      <a:cubicBezTo>
                        <a:pt x="6" y="29"/>
                        <a:pt x="0" y="31"/>
                        <a:pt x="0" y="38"/>
                      </a:cubicBezTo>
                      <a:cubicBezTo>
                        <a:pt x="0" y="41"/>
                        <a:pt x="0" y="41"/>
                        <a:pt x="0" y="41"/>
                      </a:cubicBezTo>
                      <a:cubicBezTo>
                        <a:pt x="2" y="42"/>
                        <a:pt x="2" y="42"/>
                        <a:pt x="3" y="42"/>
                      </a:cubicBezTo>
                      <a:cubicBezTo>
                        <a:pt x="7" y="42"/>
                        <a:pt x="9" y="36"/>
                        <a:pt x="9" y="32"/>
                      </a:cubicBezTo>
                      <a:cubicBezTo>
                        <a:pt x="9" y="29"/>
                        <a:pt x="10" y="26"/>
                        <a:pt x="12" y="26"/>
                      </a:cubicBezTo>
                      <a:cubicBezTo>
                        <a:pt x="14" y="26"/>
                        <a:pt x="14" y="26"/>
                        <a:pt x="14" y="26"/>
                      </a:cubicBezTo>
                      <a:cubicBezTo>
                        <a:pt x="20" y="26"/>
                        <a:pt x="20" y="26"/>
                        <a:pt x="20" y="26"/>
                      </a:cubicBezTo>
                      <a:cubicBezTo>
                        <a:pt x="24" y="24"/>
                        <a:pt x="28" y="21"/>
                        <a:pt x="28" y="14"/>
                      </a:cubicBezTo>
                      <a:cubicBezTo>
                        <a:pt x="28" y="6"/>
                        <a:pt x="28" y="6"/>
                        <a:pt x="28" y="6"/>
                      </a:cubicBezTo>
                      <a:cubicBezTo>
                        <a:pt x="28" y="5"/>
                        <a:pt x="28" y="5"/>
                        <a:pt x="28" y="5"/>
                      </a:cubicBezTo>
                      <a:cubicBezTo>
                        <a:pt x="27" y="3"/>
                        <a:pt x="27" y="3"/>
                        <a:pt x="27" y="3"/>
                      </a:cubicBezTo>
                      <a:cubicBezTo>
                        <a:pt x="26" y="3"/>
                        <a:pt x="26" y="3"/>
                        <a:pt x="26" y="3"/>
                      </a:cubicBezTo>
                      <a:cubicBezTo>
                        <a:pt x="24" y="3"/>
                        <a:pt x="24" y="3"/>
                        <a:pt x="24" y="3"/>
                      </a:cubicBezTo>
                      <a:cubicBezTo>
                        <a:pt x="23" y="3"/>
                        <a:pt x="23" y="3"/>
                        <a:pt x="23" y="3"/>
                      </a:cubicBezTo>
                      <a:cubicBezTo>
                        <a:pt x="20" y="0"/>
                        <a:pt x="20" y="0"/>
                        <a:pt x="20" y="0"/>
                      </a:cubicBezTo>
                      <a:lnTo>
                        <a:pt x="15" y="1"/>
                      </a:lnTo>
                      <a:close/>
                    </a:path>
                  </a:pathLst>
                </a:custGeom>
                <a:solidFill>
                  <a:srgbClr val="E6001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269" name="íṩlïḓè">
                  <a:extLst>
                    <a:ext uri="{FF2B5EF4-FFF2-40B4-BE49-F238E27FC236}">
                      <a16:creationId xmlns:a16="http://schemas.microsoft.com/office/drawing/2014/main" id="{57F3DDF2-34D4-7543-9418-964C5B630599}"/>
                    </a:ext>
                  </a:extLst>
                </p:cNvPr>
                <p:cNvSpPr/>
                <p:nvPr/>
              </p:nvSpPr>
              <p:spPr bwMode="auto">
                <a:xfrm>
                  <a:off x="5826126" y="3273425"/>
                  <a:ext cx="223838" cy="293688"/>
                </a:xfrm>
                <a:custGeom>
                  <a:avLst/>
                  <a:gdLst>
                    <a:gd name="T0" fmla="*/ 38 w 68"/>
                    <a:gd name="T1" fmla="*/ 16 h 88"/>
                    <a:gd name="T2" fmla="*/ 40 w 68"/>
                    <a:gd name="T3" fmla="*/ 5 h 88"/>
                    <a:gd name="T4" fmla="*/ 36 w 68"/>
                    <a:gd name="T5" fmla="*/ 1 h 88"/>
                    <a:gd name="T6" fmla="*/ 36 w 68"/>
                    <a:gd name="T7" fmla="*/ 1 h 88"/>
                    <a:gd name="T8" fmla="*/ 33 w 68"/>
                    <a:gd name="T9" fmla="*/ 0 h 88"/>
                    <a:gd name="T10" fmla="*/ 24 w 68"/>
                    <a:gd name="T11" fmla="*/ 7 h 88"/>
                    <a:gd name="T12" fmla="*/ 24 w 68"/>
                    <a:gd name="T13" fmla="*/ 8 h 88"/>
                    <a:gd name="T14" fmla="*/ 26 w 68"/>
                    <a:gd name="T15" fmla="*/ 18 h 88"/>
                    <a:gd name="T16" fmla="*/ 27 w 68"/>
                    <a:gd name="T17" fmla="*/ 28 h 88"/>
                    <a:gd name="T18" fmla="*/ 27 w 68"/>
                    <a:gd name="T19" fmla="*/ 39 h 88"/>
                    <a:gd name="T20" fmla="*/ 16 w 68"/>
                    <a:gd name="T21" fmla="*/ 48 h 88"/>
                    <a:gd name="T22" fmla="*/ 7 w 68"/>
                    <a:gd name="T23" fmla="*/ 49 h 88"/>
                    <a:gd name="T24" fmla="*/ 5 w 68"/>
                    <a:gd name="T25" fmla="*/ 49 h 88"/>
                    <a:gd name="T26" fmla="*/ 4 w 68"/>
                    <a:gd name="T27" fmla="*/ 49 h 88"/>
                    <a:gd name="T28" fmla="*/ 0 w 68"/>
                    <a:gd name="T29" fmla="*/ 54 h 88"/>
                    <a:gd name="T30" fmla="*/ 5 w 68"/>
                    <a:gd name="T31" fmla="*/ 60 h 88"/>
                    <a:gd name="T32" fmla="*/ 11 w 68"/>
                    <a:gd name="T33" fmla="*/ 60 h 88"/>
                    <a:gd name="T34" fmla="*/ 13 w 68"/>
                    <a:gd name="T35" fmla="*/ 59 h 88"/>
                    <a:gd name="T36" fmla="*/ 20 w 68"/>
                    <a:gd name="T37" fmla="*/ 66 h 88"/>
                    <a:gd name="T38" fmla="*/ 17 w 68"/>
                    <a:gd name="T39" fmla="*/ 72 h 88"/>
                    <a:gd name="T40" fmla="*/ 13 w 68"/>
                    <a:gd name="T41" fmla="*/ 76 h 88"/>
                    <a:gd name="T42" fmla="*/ 2 w 68"/>
                    <a:gd name="T43" fmla="*/ 82 h 88"/>
                    <a:gd name="T44" fmla="*/ 2 w 68"/>
                    <a:gd name="T45" fmla="*/ 83 h 88"/>
                    <a:gd name="T46" fmla="*/ 2 w 68"/>
                    <a:gd name="T47" fmla="*/ 87 h 88"/>
                    <a:gd name="T48" fmla="*/ 4 w 68"/>
                    <a:gd name="T49" fmla="*/ 88 h 88"/>
                    <a:gd name="T50" fmla="*/ 25 w 68"/>
                    <a:gd name="T51" fmla="*/ 77 h 88"/>
                    <a:gd name="T52" fmla="*/ 31 w 68"/>
                    <a:gd name="T53" fmla="*/ 69 h 88"/>
                    <a:gd name="T54" fmla="*/ 40 w 68"/>
                    <a:gd name="T55" fmla="*/ 63 h 88"/>
                    <a:gd name="T56" fmla="*/ 52 w 68"/>
                    <a:gd name="T57" fmla="*/ 70 h 88"/>
                    <a:gd name="T58" fmla="*/ 48 w 68"/>
                    <a:gd name="T59" fmla="*/ 79 h 88"/>
                    <a:gd name="T60" fmla="*/ 59 w 68"/>
                    <a:gd name="T61" fmla="*/ 81 h 88"/>
                    <a:gd name="T62" fmla="*/ 68 w 68"/>
                    <a:gd name="T63" fmla="*/ 71 h 88"/>
                    <a:gd name="T64" fmla="*/ 59 w 68"/>
                    <a:gd name="T65" fmla="*/ 62 h 88"/>
                    <a:gd name="T66" fmla="*/ 44 w 68"/>
                    <a:gd name="T67" fmla="*/ 60 h 88"/>
                    <a:gd name="T68" fmla="*/ 42 w 68"/>
                    <a:gd name="T69" fmla="*/ 60 h 88"/>
                    <a:gd name="T70" fmla="*/ 36 w 68"/>
                    <a:gd name="T71" fmla="*/ 53 h 88"/>
                    <a:gd name="T72" fmla="*/ 48 w 68"/>
                    <a:gd name="T73" fmla="*/ 42 h 88"/>
                    <a:gd name="T74" fmla="*/ 59 w 68"/>
                    <a:gd name="T75" fmla="*/ 32 h 88"/>
                    <a:gd name="T76" fmla="*/ 59 w 68"/>
                    <a:gd name="T77" fmla="*/ 30 h 88"/>
                    <a:gd name="T78" fmla="*/ 59 w 68"/>
                    <a:gd name="T79" fmla="*/ 29 h 88"/>
                    <a:gd name="T80" fmla="*/ 54 w 68"/>
                    <a:gd name="T81" fmla="*/ 26 h 88"/>
                    <a:gd name="T82" fmla="*/ 51 w 68"/>
                    <a:gd name="T83" fmla="*/ 27 h 88"/>
                    <a:gd name="T84" fmla="*/ 50 w 68"/>
                    <a:gd name="T85" fmla="*/ 27 h 88"/>
                    <a:gd name="T86" fmla="*/ 41 w 68"/>
                    <a:gd name="T87" fmla="*/ 33 h 88"/>
                    <a:gd name="T88" fmla="*/ 38 w 68"/>
                    <a:gd name="T89" fmla="*/ 28 h 88"/>
                    <a:gd name="T90" fmla="*/ 38 w 68"/>
                    <a:gd name="T91" fmla="*/ 27 h 88"/>
                    <a:gd name="T92" fmla="*/ 38 w 68"/>
                    <a:gd name="T93" fmla="*/ 16 h 8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</a:cxnLst>
                  <a:rect l="0" t="0" r="r" b="b"/>
                  <a:pathLst>
                    <a:path w="68" h="88">
                      <a:moveTo>
                        <a:pt x="38" y="16"/>
                      </a:moveTo>
                      <a:cubicBezTo>
                        <a:pt x="39" y="11"/>
                        <a:pt x="40" y="9"/>
                        <a:pt x="40" y="5"/>
                      </a:cubicBezTo>
                      <a:cubicBezTo>
                        <a:pt x="40" y="3"/>
                        <a:pt x="38" y="1"/>
                        <a:pt x="36" y="1"/>
                      </a:cubicBezTo>
                      <a:cubicBezTo>
                        <a:pt x="36" y="1"/>
                        <a:pt x="36" y="1"/>
                        <a:pt x="36" y="1"/>
                      </a:cubicBezTo>
                      <a:cubicBezTo>
                        <a:pt x="34" y="1"/>
                        <a:pt x="34" y="1"/>
                        <a:pt x="33" y="0"/>
                      </a:cubicBezTo>
                      <a:cubicBezTo>
                        <a:pt x="28" y="3"/>
                        <a:pt x="28" y="1"/>
                        <a:pt x="24" y="7"/>
                      </a:cubicBezTo>
                      <a:cubicBezTo>
                        <a:pt x="24" y="8"/>
                        <a:pt x="24" y="8"/>
                        <a:pt x="24" y="8"/>
                      </a:cubicBezTo>
                      <a:cubicBezTo>
                        <a:pt x="24" y="12"/>
                        <a:pt x="26" y="14"/>
                        <a:pt x="26" y="18"/>
                      </a:cubicBezTo>
                      <a:cubicBezTo>
                        <a:pt x="27" y="28"/>
                        <a:pt x="27" y="28"/>
                        <a:pt x="27" y="28"/>
                      </a:cubicBezTo>
                      <a:cubicBezTo>
                        <a:pt x="27" y="39"/>
                        <a:pt x="27" y="39"/>
                        <a:pt x="27" y="39"/>
                      </a:cubicBezTo>
                      <a:cubicBezTo>
                        <a:pt x="28" y="45"/>
                        <a:pt x="22" y="48"/>
                        <a:pt x="16" y="48"/>
                      </a:cubicBezTo>
                      <a:cubicBezTo>
                        <a:pt x="7" y="49"/>
                        <a:pt x="7" y="49"/>
                        <a:pt x="7" y="49"/>
                      </a:cubicBezTo>
                      <a:cubicBezTo>
                        <a:pt x="5" y="49"/>
                        <a:pt x="5" y="49"/>
                        <a:pt x="5" y="49"/>
                      </a:cubicBezTo>
                      <a:cubicBezTo>
                        <a:pt x="4" y="49"/>
                        <a:pt x="4" y="49"/>
                        <a:pt x="4" y="49"/>
                      </a:cubicBezTo>
                      <a:cubicBezTo>
                        <a:pt x="2" y="50"/>
                        <a:pt x="0" y="51"/>
                        <a:pt x="0" y="54"/>
                      </a:cubicBezTo>
                      <a:cubicBezTo>
                        <a:pt x="0" y="56"/>
                        <a:pt x="3" y="60"/>
                        <a:pt x="5" y="60"/>
                      </a:cubicBezTo>
                      <a:cubicBezTo>
                        <a:pt x="11" y="60"/>
                        <a:pt x="11" y="60"/>
                        <a:pt x="11" y="60"/>
                      </a:cubicBezTo>
                      <a:cubicBezTo>
                        <a:pt x="12" y="60"/>
                        <a:pt x="12" y="60"/>
                        <a:pt x="13" y="59"/>
                      </a:cubicBezTo>
                      <a:cubicBezTo>
                        <a:pt x="17" y="62"/>
                        <a:pt x="17" y="60"/>
                        <a:pt x="20" y="66"/>
                      </a:cubicBezTo>
                      <a:cubicBezTo>
                        <a:pt x="18" y="69"/>
                        <a:pt x="20" y="68"/>
                        <a:pt x="17" y="72"/>
                      </a:cubicBezTo>
                      <a:cubicBezTo>
                        <a:pt x="15" y="73"/>
                        <a:pt x="15" y="75"/>
                        <a:pt x="13" y="76"/>
                      </a:cubicBezTo>
                      <a:cubicBezTo>
                        <a:pt x="8" y="79"/>
                        <a:pt x="7" y="80"/>
                        <a:pt x="2" y="82"/>
                      </a:cubicBezTo>
                      <a:cubicBezTo>
                        <a:pt x="2" y="83"/>
                        <a:pt x="2" y="83"/>
                        <a:pt x="2" y="83"/>
                      </a:cubicBezTo>
                      <a:cubicBezTo>
                        <a:pt x="2" y="87"/>
                        <a:pt x="2" y="87"/>
                        <a:pt x="2" y="87"/>
                      </a:cubicBezTo>
                      <a:cubicBezTo>
                        <a:pt x="4" y="87"/>
                        <a:pt x="3" y="88"/>
                        <a:pt x="4" y="88"/>
                      </a:cubicBezTo>
                      <a:cubicBezTo>
                        <a:pt x="13" y="88"/>
                        <a:pt x="20" y="82"/>
                        <a:pt x="25" y="77"/>
                      </a:cubicBezTo>
                      <a:cubicBezTo>
                        <a:pt x="26" y="76"/>
                        <a:pt x="30" y="71"/>
                        <a:pt x="31" y="69"/>
                      </a:cubicBezTo>
                      <a:cubicBezTo>
                        <a:pt x="33" y="65"/>
                        <a:pt x="35" y="63"/>
                        <a:pt x="40" y="63"/>
                      </a:cubicBezTo>
                      <a:cubicBezTo>
                        <a:pt x="45" y="63"/>
                        <a:pt x="49" y="67"/>
                        <a:pt x="52" y="70"/>
                      </a:cubicBezTo>
                      <a:cubicBezTo>
                        <a:pt x="48" y="79"/>
                        <a:pt x="48" y="79"/>
                        <a:pt x="48" y="79"/>
                      </a:cubicBezTo>
                      <a:cubicBezTo>
                        <a:pt x="50" y="79"/>
                        <a:pt x="58" y="81"/>
                        <a:pt x="59" y="81"/>
                      </a:cubicBezTo>
                      <a:cubicBezTo>
                        <a:pt x="65" y="81"/>
                        <a:pt x="67" y="76"/>
                        <a:pt x="68" y="71"/>
                      </a:cubicBezTo>
                      <a:cubicBezTo>
                        <a:pt x="67" y="65"/>
                        <a:pt x="63" y="64"/>
                        <a:pt x="59" y="62"/>
                      </a:cubicBezTo>
                      <a:cubicBezTo>
                        <a:pt x="53" y="59"/>
                        <a:pt x="51" y="60"/>
                        <a:pt x="44" y="60"/>
                      </a:cubicBezTo>
                      <a:cubicBezTo>
                        <a:pt x="43" y="60"/>
                        <a:pt x="43" y="60"/>
                        <a:pt x="42" y="60"/>
                      </a:cubicBezTo>
                      <a:cubicBezTo>
                        <a:pt x="40" y="59"/>
                        <a:pt x="36" y="56"/>
                        <a:pt x="36" y="53"/>
                      </a:cubicBezTo>
                      <a:cubicBezTo>
                        <a:pt x="36" y="51"/>
                        <a:pt x="45" y="44"/>
                        <a:pt x="48" y="42"/>
                      </a:cubicBezTo>
                      <a:cubicBezTo>
                        <a:pt x="50" y="41"/>
                        <a:pt x="59" y="34"/>
                        <a:pt x="59" y="32"/>
                      </a:cubicBezTo>
                      <a:cubicBezTo>
                        <a:pt x="59" y="30"/>
                        <a:pt x="59" y="30"/>
                        <a:pt x="59" y="30"/>
                      </a:cubicBezTo>
                      <a:cubicBezTo>
                        <a:pt x="59" y="29"/>
                        <a:pt x="59" y="29"/>
                        <a:pt x="59" y="29"/>
                      </a:cubicBezTo>
                      <a:cubicBezTo>
                        <a:pt x="54" y="26"/>
                        <a:pt x="54" y="26"/>
                        <a:pt x="54" y="26"/>
                      </a:cubicBezTo>
                      <a:cubicBezTo>
                        <a:pt x="53" y="27"/>
                        <a:pt x="53" y="27"/>
                        <a:pt x="51" y="27"/>
                      </a:cubicBezTo>
                      <a:cubicBezTo>
                        <a:pt x="50" y="27"/>
                        <a:pt x="50" y="27"/>
                        <a:pt x="50" y="27"/>
                      </a:cubicBezTo>
                      <a:cubicBezTo>
                        <a:pt x="46" y="32"/>
                        <a:pt x="46" y="30"/>
                        <a:pt x="41" y="33"/>
                      </a:cubicBezTo>
                      <a:cubicBezTo>
                        <a:pt x="40" y="31"/>
                        <a:pt x="39" y="30"/>
                        <a:pt x="38" y="28"/>
                      </a:cubicBezTo>
                      <a:cubicBezTo>
                        <a:pt x="38" y="27"/>
                        <a:pt x="38" y="27"/>
                        <a:pt x="38" y="27"/>
                      </a:cubicBezTo>
                      <a:lnTo>
                        <a:pt x="38" y="16"/>
                      </a:lnTo>
                      <a:close/>
                    </a:path>
                  </a:pathLst>
                </a:custGeom>
                <a:solidFill>
                  <a:srgbClr val="E6001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270" name="ísḷïďè">
                  <a:extLst>
                    <a:ext uri="{FF2B5EF4-FFF2-40B4-BE49-F238E27FC236}">
                      <a16:creationId xmlns:a16="http://schemas.microsoft.com/office/drawing/2014/main" id="{C5186C17-1E83-714A-8B14-0163667BC9E4}"/>
                    </a:ext>
                  </a:extLst>
                </p:cNvPr>
                <p:cNvSpPr/>
                <p:nvPr/>
              </p:nvSpPr>
              <p:spPr bwMode="auto">
                <a:xfrm>
                  <a:off x="4518026" y="3506788"/>
                  <a:ext cx="53975" cy="71438"/>
                </a:xfrm>
                <a:custGeom>
                  <a:avLst/>
                  <a:gdLst>
                    <a:gd name="T0" fmla="*/ 14 w 16"/>
                    <a:gd name="T1" fmla="*/ 17 h 21"/>
                    <a:gd name="T2" fmla="*/ 16 w 16"/>
                    <a:gd name="T3" fmla="*/ 12 h 21"/>
                    <a:gd name="T4" fmla="*/ 11 w 16"/>
                    <a:gd name="T5" fmla="*/ 5 h 21"/>
                    <a:gd name="T6" fmla="*/ 5 w 16"/>
                    <a:gd name="T7" fmla="*/ 0 h 21"/>
                    <a:gd name="T8" fmla="*/ 2 w 16"/>
                    <a:gd name="T9" fmla="*/ 4 h 21"/>
                    <a:gd name="T10" fmla="*/ 2 w 16"/>
                    <a:gd name="T11" fmla="*/ 5 h 21"/>
                    <a:gd name="T12" fmla="*/ 2 w 16"/>
                    <a:gd name="T13" fmla="*/ 8 h 21"/>
                    <a:gd name="T14" fmla="*/ 2 w 16"/>
                    <a:gd name="T15" fmla="*/ 9 h 21"/>
                    <a:gd name="T16" fmla="*/ 0 w 16"/>
                    <a:gd name="T17" fmla="*/ 17 h 21"/>
                    <a:gd name="T18" fmla="*/ 3 w 16"/>
                    <a:gd name="T19" fmla="*/ 21 h 21"/>
                    <a:gd name="T20" fmla="*/ 4 w 16"/>
                    <a:gd name="T21" fmla="*/ 21 h 21"/>
                    <a:gd name="T22" fmla="*/ 5 w 16"/>
                    <a:gd name="T23" fmla="*/ 21 h 21"/>
                    <a:gd name="T24" fmla="*/ 14 w 16"/>
                    <a:gd name="T25" fmla="*/ 17 h 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16" h="21">
                      <a:moveTo>
                        <a:pt x="14" y="17"/>
                      </a:moveTo>
                      <a:cubicBezTo>
                        <a:pt x="14" y="15"/>
                        <a:pt x="16" y="13"/>
                        <a:pt x="16" y="12"/>
                      </a:cubicBezTo>
                      <a:cubicBezTo>
                        <a:pt x="16" y="11"/>
                        <a:pt x="12" y="7"/>
                        <a:pt x="11" y="5"/>
                      </a:cubicBezTo>
                      <a:cubicBezTo>
                        <a:pt x="11" y="3"/>
                        <a:pt x="8" y="0"/>
                        <a:pt x="5" y="0"/>
                      </a:cubicBezTo>
                      <a:cubicBezTo>
                        <a:pt x="4" y="0"/>
                        <a:pt x="3" y="3"/>
                        <a:pt x="2" y="4"/>
                      </a:cubicBezTo>
                      <a:cubicBezTo>
                        <a:pt x="2" y="5"/>
                        <a:pt x="2" y="5"/>
                        <a:pt x="2" y="5"/>
                      </a:cubicBezTo>
                      <a:cubicBezTo>
                        <a:pt x="2" y="8"/>
                        <a:pt x="2" y="8"/>
                        <a:pt x="2" y="8"/>
                      </a:cubicBezTo>
                      <a:cubicBezTo>
                        <a:pt x="2" y="9"/>
                        <a:pt x="2" y="9"/>
                        <a:pt x="2" y="9"/>
                      </a:cubicBezTo>
                      <a:cubicBezTo>
                        <a:pt x="1" y="11"/>
                        <a:pt x="0" y="14"/>
                        <a:pt x="0" y="17"/>
                      </a:cubicBezTo>
                      <a:cubicBezTo>
                        <a:pt x="0" y="19"/>
                        <a:pt x="1" y="20"/>
                        <a:pt x="3" y="21"/>
                      </a:cubicBezTo>
                      <a:cubicBezTo>
                        <a:pt x="4" y="21"/>
                        <a:pt x="4" y="21"/>
                        <a:pt x="4" y="21"/>
                      </a:cubicBezTo>
                      <a:cubicBezTo>
                        <a:pt x="5" y="21"/>
                        <a:pt x="5" y="21"/>
                        <a:pt x="5" y="21"/>
                      </a:cubicBezTo>
                      <a:cubicBezTo>
                        <a:pt x="7" y="21"/>
                        <a:pt x="11" y="17"/>
                        <a:pt x="14" y="17"/>
                      </a:cubicBezTo>
                      <a:close/>
                    </a:path>
                  </a:pathLst>
                </a:custGeom>
                <a:solidFill>
                  <a:srgbClr val="E6001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271" name="îṧļîḓé">
                  <a:extLst>
                    <a:ext uri="{FF2B5EF4-FFF2-40B4-BE49-F238E27FC236}">
                      <a16:creationId xmlns:a16="http://schemas.microsoft.com/office/drawing/2014/main" id="{799F2DE9-5612-5C49-ACB0-FF33A8D94B31}"/>
                    </a:ext>
                  </a:extLst>
                </p:cNvPr>
                <p:cNvSpPr/>
                <p:nvPr/>
              </p:nvSpPr>
              <p:spPr bwMode="auto">
                <a:xfrm>
                  <a:off x="5319713" y="3133725"/>
                  <a:ext cx="222250" cy="500063"/>
                </a:xfrm>
                <a:custGeom>
                  <a:avLst/>
                  <a:gdLst>
                    <a:gd name="T0" fmla="*/ 47 w 67"/>
                    <a:gd name="T1" fmla="*/ 96 h 150"/>
                    <a:gd name="T2" fmla="*/ 51 w 67"/>
                    <a:gd name="T3" fmla="*/ 96 h 150"/>
                    <a:gd name="T4" fmla="*/ 46 w 67"/>
                    <a:gd name="T5" fmla="*/ 114 h 150"/>
                    <a:gd name="T6" fmla="*/ 42 w 67"/>
                    <a:gd name="T7" fmla="*/ 113 h 150"/>
                    <a:gd name="T8" fmla="*/ 39 w 67"/>
                    <a:gd name="T9" fmla="*/ 108 h 150"/>
                    <a:gd name="T10" fmla="*/ 21 w 67"/>
                    <a:gd name="T11" fmla="*/ 78 h 150"/>
                    <a:gd name="T12" fmla="*/ 29 w 67"/>
                    <a:gd name="T13" fmla="*/ 73 h 150"/>
                    <a:gd name="T14" fmla="*/ 32 w 67"/>
                    <a:gd name="T15" fmla="*/ 74 h 150"/>
                    <a:gd name="T16" fmla="*/ 32 w 67"/>
                    <a:gd name="T17" fmla="*/ 77 h 150"/>
                    <a:gd name="T18" fmla="*/ 32 w 67"/>
                    <a:gd name="T19" fmla="*/ 79 h 150"/>
                    <a:gd name="T20" fmla="*/ 21 w 67"/>
                    <a:gd name="T21" fmla="*/ 78 h 150"/>
                    <a:gd name="T22" fmla="*/ 53 w 67"/>
                    <a:gd name="T23" fmla="*/ 118 h 150"/>
                    <a:gd name="T24" fmla="*/ 66 w 67"/>
                    <a:gd name="T25" fmla="*/ 108 h 150"/>
                    <a:gd name="T26" fmla="*/ 60 w 67"/>
                    <a:gd name="T27" fmla="*/ 98 h 150"/>
                    <a:gd name="T28" fmla="*/ 51 w 67"/>
                    <a:gd name="T29" fmla="*/ 82 h 150"/>
                    <a:gd name="T30" fmla="*/ 47 w 67"/>
                    <a:gd name="T31" fmla="*/ 71 h 150"/>
                    <a:gd name="T32" fmla="*/ 60 w 67"/>
                    <a:gd name="T33" fmla="*/ 58 h 150"/>
                    <a:gd name="T34" fmla="*/ 53 w 67"/>
                    <a:gd name="T35" fmla="*/ 52 h 150"/>
                    <a:gd name="T36" fmla="*/ 44 w 67"/>
                    <a:gd name="T37" fmla="*/ 50 h 150"/>
                    <a:gd name="T38" fmla="*/ 48 w 67"/>
                    <a:gd name="T39" fmla="*/ 38 h 150"/>
                    <a:gd name="T40" fmla="*/ 66 w 67"/>
                    <a:gd name="T41" fmla="*/ 17 h 150"/>
                    <a:gd name="T42" fmla="*/ 66 w 67"/>
                    <a:gd name="T43" fmla="*/ 13 h 150"/>
                    <a:gd name="T44" fmla="*/ 56 w 67"/>
                    <a:gd name="T45" fmla="*/ 1 h 150"/>
                    <a:gd name="T46" fmla="*/ 55 w 67"/>
                    <a:gd name="T47" fmla="*/ 7 h 150"/>
                    <a:gd name="T48" fmla="*/ 50 w 67"/>
                    <a:gd name="T49" fmla="*/ 18 h 150"/>
                    <a:gd name="T50" fmla="*/ 42 w 67"/>
                    <a:gd name="T51" fmla="*/ 15 h 150"/>
                    <a:gd name="T52" fmla="*/ 40 w 67"/>
                    <a:gd name="T53" fmla="*/ 15 h 150"/>
                    <a:gd name="T54" fmla="*/ 41 w 67"/>
                    <a:gd name="T55" fmla="*/ 26 h 150"/>
                    <a:gd name="T56" fmla="*/ 41 w 67"/>
                    <a:gd name="T57" fmla="*/ 30 h 150"/>
                    <a:gd name="T58" fmla="*/ 37 w 67"/>
                    <a:gd name="T59" fmla="*/ 33 h 150"/>
                    <a:gd name="T60" fmla="*/ 30 w 67"/>
                    <a:gd name="T61" fmla="*/ 29 h 150"/>
                    <a:gd name="T62" fmla="*/ 9 w 67"/>
                    <a:gd name="T63" fmla="*/ 50 h 150"/>
                    <a:gd name="T64" fmla="*/ 4 w 67"/>
                    <a:gd name="T65" fmla="*/ 59 h 150"/>
                    <a:gd name="T66" fmla="*/ 23 w 67"/>
                    <a:gd name="T67" fmla="*/ 51 h 150"/>
                    <a:gd name="T68" fmla="*/ 30 w 67"/>
                    <a:gd name="T69" fmla="*/ 58 h 150"/>
                    <a:gd name="T70" fmla="*/ 26 w 67"/>
                    <a:gd name="T71" fmla="*/ 65 h 150"/>
                    <a:gd name="T72" fmla="*/ 19 w 67"/>
                    <a:gd name="T73" fmla="*/ 64 h 150"/>
                    <a:gd name="T74" fmla="*/ 16 w 67"/>
                    <a:gd name="T75" fmla="*/ 67 h 150"/>
                    <a:gd name="T76" fmla="*/ 16 w 67"/>
                    <a:gd name="T77" fmla="*/ 72 h 150"/>
                    <a:gd name="T78" fmla="*/ 3 w 67"/>
                    <a:gd name="T79" fmla="*/ 105 h 150"/>
                    <a:gd name="T80" fmla="*/ 6 w 67"/>
                    <a:gd name="T81" fmla="*/ 110 h 150"/>
                    <a:gd name="T82" fmla="*/ 9 w 67"/>
                    <a:gd name="T83" fmla="*/ 111 h 150"/>
                    <a:gd name="T84" fmla="*/ 24 w 67"/>
                    <a:gd name="T85" fmla="*/ 89 h 150"/>
                    <a:gd name="T86" fmla="*/ 32 w 67"/>
                    <a:gd name="T87" fmla="*/ 93 h 150"/>
                    <a:gd name="T88" fmla="*/ 32 w 67"/>
                    <a:gd name="T89" fmla="*/ 96 h 150"/>
                    <a:gd name="T90" fmla="*/ 29 w 67"/>
                    <a:gd name="T91" fmla="*/ 113 h 150"/>
                    <a:gd name="T92" fmla="*/ 29 w 67"/>
                    <a:gd name="T93" fmla="*/ 115 h 150"/>
                    <a:gd name="T94" fmla="*/ 22 w 67"/>
                    <a:gd name="T95" fmla="*/ 122 h 150"/>
                    <a:gd name="T96" fmla="*/ 10 w 67"/>
                    <a:gd name="T97" fmla="*/ 124 h 150"/>
                    <a:gd name="T98" fmla="*/ 15 w 67"/>
                    <a:gd name="T99" fmla="*/ 144 h 150"/>
                    <a:gd name="T100" fmla="*/ 17 w 67"/>
                    <a:gd name="T101" fmla="*/ 150 h 150"/>
                    <a:gd name="T102" fmla="*/ 38 w 67"/>
                    <a:gd name="T103" fmla="*/ 125 h 1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</a:cxnLst>
                  <a:rect l="0" t="0" r="r" b="b"/>
                  <a:pathLst>
                    <a:path w="67" h="150">
                      <a:moveTo>
                        <a:pt x="39" y="107"/>
                      </a:moveTo>
                      <a:cubicBezTo>
                        <a:pt x="39" y="103"/>
                        <a:pt x="44" y="96"/>
                        <a:pt x="47" y="96"/>
                      </a:cubicBezTo>
                      <a:cubicBezTo>
                        <a:pt x="50" y="96"/>
                        <a:pt x="50" y="96"/>
                        <a:pt x="50" y="96"/>
                      </a:cubicBezTo>
                      <a:cubicBezTo>
                        <a:pt x="51" y="96"/>
                        <a:pt x="51" y="96"/>
                        <a:pt x="51" y="96"/>
                      </a:cubicBezTo>
                      <a:cubicBezTo>
                        <a:pt x="53" y="98"/>
                        <a:pt x="55" y="101"/>
                        <a:pt x="55" y="104"/>
                      </a:cubicBezTo>
                      <a:cubicBezTo>
                        <a:pt x="55" y="108"/>
                        <a:pt x="49" y="112"/>
                        <a:pt x="46" y="114"/>
                      </a:cubicBezTo>
                      <a:cubicBezTo>
                        <a:pt x="45" y="114"/>
                        <a:pt x="45" y="113"/>
                        <a:pt x="43" y="113"/>
                      </a:cubicBezTo>
                      <a:cubicBezTo>
                        <a:pt x="42" y="113"/>
                        <a:pt x="42" y="113"/>
                        <a:pt x="42" y="113"/>
                      </a:cubicBezTo>
                      <a:cubicBezTo>
                        <a:pt x="39" y="109"/>
                        <a:pt x="39" y="109"/>
                        <a:pt x="39" y="109"/>
                      </a:cubicBezTo>
                      <a:cubicBezTo>
                        <a:pt x="39" y="108"/>
                        <a:pt x="39" y="108"/>
                        <a:pt x="39" y="108"/>
                      </a:cubicBezTo>
                      <a:cubicBezTo>
                        <a:pt x="39" y="107"/>
                        <a:pt x="39" y="107"/>
                        <a:pt x="39" y="107"/>
                      </a:cubicBezTo>
                      <a:close/>
                      <a:moveTo>
                        <a:pt x="21" y="78"/>
                      </a:moveTo>
                      <a:cubicBezTo>
                        <a:pt x="21" y="77"/>
                        <a:pt x="25" y="73"/>
                        <a:pt x="26" y="73"/>
                      </a:cubicBezTo>
                      <a:cubicBezTo>
                        <a:pt x="27" y="73"/>
                        <a:pt x="27" y="73"/>
                        <a:pt x="29" y="73"/>
                      </a:cubicBezTo>
                      <a:cubicBezTo>
                        <a:pt x="30" y="73"/>
                        <a:pt x="30" y="73"/>
                        <a:pt x="30" y="73"/>
                      </a:cubicBezTo>
                      <a:cubicBezTo>
                        <a:pt x="32" y="74"/>
                        <a:pt x="32" y="74"/>
                        <a:pt x="32" y="74"/>
                      </a:cubicBezTo>
                      <a:cubicBezTo>
                        <a:pt x="32" y="76"/>
                        <a:pt x="32" y="76"/>
                        <a:pt x="32" y="76"/>
                      </a:cubicBezTo>
                      <a:cubicBezTo>
                        <a:pt x="32" y="77"/>
                        <a:pt x="32" y="77"/>
                        <a:pt x="32" y="77"/>
                      </a:cubicBezTo>
                      <a:cubicBezTo>
                        <a:pt x="32" y="78"/>
                        <a:pt x="32" y="78"/>
                        <a:pt x="32" y="78"/>
                      </a:cubicBezTo>
                      <a:cubicBezTo>
                        <a:pt x="32" y="79"/>
                        <a:pt x="32" y="79"/>
                        <a:pt x="32" y="79"/>
                      </a:cubicBezTo>
                      <a:cubicBezTo>
                        <a:pt x="31" y="82"/>
                        <a:pt x="29" y="83"/>
                        <a:pt x="25" y="83"/>
                      </a:cubicBezTo>
                      <a:cubicBezTo>
                        <a:pt x="23" y="83"/>
                        <a:pt x="21" y="81"/>
                        <a:pt x="21" y="78"/>
                      </a:cubicBezTo>
                      <a:close/>
                      <a:moveTo>
                        <a:pt x="38" y="125"/>
                      </a:moveTo>
                      <a:cubicBezTo>
                        <a:pt x="43" y="122"/>
                        <a:pt x="47" y="120"/>
                        <a:pt x="53" y="118"/>
                      </a:cubicBezTo>
                      <a:cubicBezTo>
                        <a:pt x="57" y="116"/>
                        <a:pt x="57" y="116"/>
                        <a:pt x="60" y="114"/>
                      </a:cubicBezTo>
                      <a:cubicBezTo>
                        <a:pt x="64" y="111"/>
                        <a:pt x="63" y="110"/>
                        <a:pt x="66" y="108"/>
                      </a:cubicBezTo>
                      <a:cubicBezTo>
                        <a:pt x="67" y="104"/>
                        <a:pt x="67" y="104"/>
                        <a:pt x="67" y="104"/>
                      </a:cubicBezTo>
                      <a:cubicBezTo>
                        <a:pt x="64" y="100"/>
                        <a:pt x="64" y="101"/>
                        <a:pt x="60" y="98"/>
                      </a:cubicBezTo>
                      <a:cubicBezTo>
                        <a:pt x="58" y="96"/>
                        <a:pt x="55" y="95"/>
                        <a:pt x="54" y="92"/>
                      </a:cubicBezTo>
                      <a:cubicBezTo>
                        <a:pt x="53" y="88"/>
                        <a:pt x="53" y="84"/>
                        <a:pt x="51" y="82"/>
                      </a:cubicBezTo>
                      <a:cubicBezTo>
                        <a:pt x="49" y="79"/>
                        <a:pt x="47" y="77"/>
                        <a:pt x="47" y="73"/>
                      </a:cubicBezTo>
                      <a:cubicBezTo>
                        <a:pt x="47" y="72"/>
                        <a:pt x="47" y="72"/>
                        <a:pt x="47" y="71"/>
                      </a:cubicBezTo>
                      <a:cubicBezTo>
                        <a:pt x="49" y="67"/>
                        <a:pt x="47" y="67"/>
                        <a:pt x="53" y="64"/>
                      </a:cubicBezTo>
                      <a:cubicBezTo>
                        <a:pt x="55" y="64"/>
                        <a:pt x="60" y="60"/>
                        <a:pt x="60" y="58"/>
                      </a:cubicBezTo>
                      <a:cubicBezTo>
                        <a:pt x="60" y="55"/>
                        <a:pt x="60" y="55"/>
                        <a:pt x="60" y="55"/>
                      </a:cubicBezTo>
                      <a:cubicBezTo>
                        <a:pt x="60" y="53"/>
                        <a:pt x="56" y="51"/>
                        <a:pt x="53" y="52"/>
                      </a:cubicBezTo>
                      <a:cubicBezTo>
                        <a:pt x="47" y="52"/>
                        <a:pt x="47" y="52"/>
                        <a:pt x="47" y="52"/>
                      </a:cubicBezTo>
                      <a:cubicBezTo>
                        <a:pt x="46" y="52"/>
                        <a:pt x="45" y="51"/>
                        <a:pt x="44" y="50"/>
                      </a:cubicBezTo>
                      <a:cubicBezTo>
                        <a:pt x="44" y="47"/>
                        <a:pt x="44" y="47"/>
                        <a:pt x="44" y="47"/>
                      </a:cubicBezTo>
                      <a:cubicBezTo>
                        <a:pt x="44" y="44"/>
                        <a:pt x="47" y="41"/>
                        <a:pt x="48" y="38"/>
                      </a:cubicBezTo>
                      <a:cubicBezTo>
                        <a:pt x="49" y="34"/>
                        <a:pt x="50" y="33"/>
                        <a:pt x="53" y="30"/>
                      </a:cubicBezTo>
                      <a:cubicBezTo>
                        <a:pt x="56" y="27"/>
                        <a:pt x="66" y="22"/>
                        <a:pt x="66" y="17"/>
                      </a:cubicBezTo>
                      <a:cubicBezTo>
                        <a:pt x="66" y="14"/>
                        <a:pt x="66" y="14"/>
                        <a:pt x="66" y="14"/>
                      </a:cubicBezTo>
                      <a:cubicBezTo>
                        <a:pt x="66" y="13"/>
                        <a:pt x="66" y="13"/>
                        <a:pt x="66" y="13"/>
                      </a:cubicBezTo>
                      <a:cubicBezTo>
                        <a:pt x="65" y="10"/>
                        <a:pt x="62" y="0"/>
                        <a:pt x="58" y="0"/>
                      </a:cubicBezTo>
                      <a:cubicBezTo>
                        <a:pt x="57" y="0"/>
                        <a:pt x="57" y="0"/>
                        <a:pt x="56" y="1"/>
                      </a:cubicBezTo>
                      <a:cubicBezTo>
                        <a:pt x="56" y="3"/>
                        <a:pt x="55" y="3"/>
                        <a:pt x="55" y="5"/>
                      </a:cubicBezTo>
                      <a:cubicBezTo>
                        <a:pt x="55" y="7"/>
                        <a:pt x="55" y="7"/>
                        <a:pt x="55" y="7"/>
                      </a:cubicBezTo>
                      <a:cubicBezTo>
                        <a:pt x="55" y="11"/>
                        <a:pt x="53" y="15"/>
                        <a:pt x="51" y="18"/>
                      </a:cubicBezTo>
                      <a:cubicBezTo>
                        <a:pt x="50" y="18"/>
                        <a:pt x="50" y="18"/>
                        <a:pt x="50" y="18"/>
                      </a:cubicBezTo>
                      <a:cubicBezTo>
                        <a:pt x="48" y="18"/>
                        <a:pt x="48" y="18"/>
                        <a:pt x="47" y="19"/>
                      </a:cubicBezTo>
                      <a:cubicBezTo>
                        <a:pt x="42" y="15"/>
                        <a:pt x="42" y="15"/>
                        <a:pt x="42" y="15"/>
                      </a:cubicBezTo>
                      <a:cubicBezTo>
                        <a:pt x="41" y="15"/>
                        <a:pt x="41" y="15"/>
                        <a:pt x="41" y="15"/>
                      </a:cubicBezTo>
                      <a:cubicBezTo>
                        <a:pt x="40" y="15"/>
                        <a:pt x="40" y="15"/>
                        <a:pt x="40" y="15"/>
                      </a:cubicBezTo>
                      <a:cubicBezTo>
                        <a:pt x="39" y="15"/>
                        <a:pt x="38" y="16"/>
                        <a:pt x="38" y="17"/>
                      </a:cubicBezTo>
                      <a:cubicBezTo>
                        <a:pt x="38" y="19"/>
                        <a:pt x="41" y="22"/>
                        <a:pt x="41" y="26"/>
                      </a:cubicBezTo>
                      <a:cubicBezTo>
                        <a:pt x="41" y="29"/>
                        <a:pt x="41" y="29"/>
                        <a:pt x="41" y="29"/>
                      </a:cubicBezTo>
                      <a:cubicBezTo>
                        <a:pt x="41" y="30"/>
                        <a:pt x="41" y="30"/>
                        <a:pt x="41" y="30"/>
                      </a:cubicBezTo>
                      <a:cubicBezTo>
                        <a:pt x="38" y="33"/>
                        <a:pt x="38" y="33"/>
                        <a:pt x="38" y="33"/>
                      </a:cubicBezTo>
                      <a:cubicBezTo>
                        <a:pt x="37" y="33"/>
                        <a:pt x="37" y="33"/>
                        <a:pt x="37" y="33"/>
                      </a:cubicBezTo>
                      <a:cubicBezTo>
                        <a:pt x="35" y="33"/>
                        <a:pt x="35" y="34"/>
                        <a:pt x="34" y="34"/>
                      </a:cubicBezTo>
                      <a:cubicBezTo>
                        <a:pt x="32" y="33"/>
                        <a:pt x="31" y="31"/>
                        <a:pt x="30" y="29"/>
                      </a:cubicBezTo>
                      <a:cubicBezTo>
                        <a:pt x="24" y="29"/>
                        <a:pt x="30" y="41"/>
                        <a:pt x="19" y="45"/>
                      </a:cubicBezTo>
                      <a:cubicBezTo>
                        <a:pt x="16" y="46"/>
                        <a:pt x="12" y="48"/>
                        <a:pt x="9" y="50"/>
                      </a:cubicBezTo>
                      <a:cubicBezTo>
                        <a:pt x="6" y="51"/>
                        <a:pt x="1" y="53"/>
                        <a:pt x="0" y="55"/>
                      </a:cubicBezTo>
                      <a:cubicBezTo>
                        <a:pt x="1" y="58"/>
                        <a:pt x="1" y="57"/>
                        <a:pt x="4" y="59"/>
                      </a:cubicBezTo>
                      <a:cubicBezTo>
                        <a:pt x="6" y="59"/>
                        <a:pt x="6" y="59"/>
                        <a:pt x="6" y="59"/>
                      </a:cubicBezTo>
                      <a:cubicBezTo>
                        <a:pt x="10" y="59"/>
                        <a:pt x="20" y="51"/>
                        <a:pt x="23" y="51"/>
                      </a:cubicBezTo>
                      <a:cubicBezTo>
                        <a:pt x="25" y="51"/>
                        <a:pt x="24" y="51"/>
                        <a:pt x="27" y="52"/>
                      </a:cubicBezTo>
                      <a:cubicBezTo>
                        <a:pt x="29" y="54"/>
                        <a:pt x="29" y="55"/>
                        <a:pt x="30" y="58"/>
                      </a:cubicBezTo>
                      <a:cubicBezTo>
                        <a:pt x="30" y="59"/>
                        <a:pt x="30" y="59"/>
                        <a:pt x="30" y="59"/>
                      </a:cubicBezTo>
                      <a:cubicBezTo>
                        <a:pt x="30" y="62"/>
                        <a:pt x="28" y="64"/>
                        <a:pt x="26" y="65"/>
                      </a:cubicBezTo>
                      <a:cubicBezTo>
                        <a:pt x="21" y="64"/>
                        <a:pt x="21" y="64"/>
                        <a:pt x="21" y="64"/>
                      </a:cubicBezTo>
                      <a:cubicBezTo>
                        <a:pt x="20" y="64"/>
                        <a:pt x="20" y="64"/>
                        <a:pt x="19" y="64"/>
                      </a:cubicBezTo>
                      <a:cubicBezTo>
                        <a:pt x="18" y="64"/>
                        <a:pt x="18" y="64"/>
                        <a:pt x="18" y="64"/>
                      </a:cubicBezTo>
                      <a:cubicBezTo>
                        <a:pt x="16" y="67"/>
                        <a:pt x="16" y="67"/>
                        <a:pt x="16" y="67"/>
                      </a:cubicBezTo>
                      <a:cubicBezTo>
                        <a:pt x="16" y="68"/>
                        <a:pt x="16" y="68"/>
                        <a:pt x="16" y="68"/>
                      </a:cubicBezTo>
                      <a:cubicBezTo>
                        <a:pt x="16" y="72"/>
                        <a:pt x="16" y="72"/>
                        <a:pt x="16" y="72"/>
                      </a:cubicBezTo>
                      <a:cubicBezTo>
                        <a:pt x="16" y="78"/>
                        <a:pt x="13" y="85"/>
                        <a:pt x="11" y="90"/>
                      </a:cubicBezTo>
                      <a:cubicBezTo>
                        <a:pt x="9" y="94"/>
                        <a:pt x="3" y="100"/>
                        <a:pt x="3" y="105"/>
                      </a:cubicBezTo>
                      <a:cubicBezTo>
                        <a:pt x="3" y="106"/>
                        <a:pt x="4" y="109"/>
                        <a:pt x="5" y="110"/>
                      </a:cubicBezTo>
                      <a:cubicBezTo>
                        <a:pt x="6" y="110"/>
                        <a:pt x="6" y="110"/>
                        <a:pt x="6" y="110"/>
                      </a:cubicBezTo>
                      <a:cubicBezTo>
                        <a:pt x="7" y="110"/>
                        <a:pt x="7" y="110"/>
                        <a:pt x="7" y="110"/>
                      </a:cubicBezTo>
                      <a:cubicBezTo>
                        <a:pt x="9" y="110"/>
                        <a:pt x="8" y="110"/>
                        <a:pt x="9" y="111"/>
                      </a:cubicBezTo>
                      <a:cubicBezTo>
                        <a:pt x="11" y="109"/>
                        <a:pt x="15" y="101"/>
                        <a:pt x="15" y="98"/>
                      </a:cubicBezTo>
                      <a:cubicBezTo>
                        <a:pt x="17" y="94"/>
                        <a:pt x="20" y="89"/>
                        <a:pt x="24" y="89"/>
                      </a:cubicBezTo>
                      <a:cubicBezTo>
                        <a:pt x="25" y="89"/>
                        <a:pt x="25" y="89"/>
                        <a:pt x="26" y="88"/>
                      </a:cubicBezTo>
                      <a:cubicBezTo>
                        <a:pt x="28" y="90"/>
                        <a:pt x="32" y="90"/>
                        <a:pt x="32" y="93"/>
                      </a:cubicBezTo>
                      <a:cubicBezTo>
                        <a:pt x="32" y="94"/>
                        <a:pt x="32" y="94"/>
                        <a:pt x="32" y="94"/>
                      </a:cubicBezTo>
                      <a:cubicBezTo>
                        <a:pt x="32" y="96"/>
                        <a:pt x="32" y="96"/>
                        <a:pt x="32" y="96"/>
                      </a:cubicBezTo>
                      <a:cubicBezTo>
                        <a:pt x="28" y="102"/>
                        <a:pt x="25" y="101"/>
                        <a:pt x="23" y="104"/>
                      </a:cubicBezTo>
                      <a:cubicBezTo>
                        <a:pt x="26" y="109"/>
                        <a:pt x="27" y="108"/>
                        <a:pt x="29" y="113"/>
                      </a:cubicBezTo>
                      <a:cubicBezTo>
                        <a:pt x="29" y="114"/>
                        <a:pt x="29" y="114"/>
                        <a:pt x="29" y="114"/>
                      </a:cubicBezTo>
                      <a:cubicBezTo>
                        <a:pt x="29" y="115"/>
                        <a:pt x="29" y="115"/>
                        <a:pt x="29" y="115"/>
                      </a:cubicBezTo>
                      <a:cubicBezTo>
                        <a:pt x="29" y="116"/>
                        <a:pt x="29" y="116"/>
                        <a:pt x="29" y="116"/>
                      </a:cubicBezTo>
                      <a:cubicBezTo>
                        <a:pt x="28" y="119"/>
                        <a:pt x="26" y="123"/>
                        <a:pt x="22" y="122"/>
                      </a:cubicBezTo>
                      <a:cubicBezTo>
                        <a:pt x="15" y="122"/>
                        <a:pt x="15" y="122"/>
                        <a:pt x="15" y="122"/>
                      </a:cubicBezTo>
                      <a:cubicBezTo>
                        <a:pt x="14" y="122"/>
                        <a:pt x="11" y="124"/>
                        <a:pt x="10" y="124"/>
                      </a:cubicBezTo>
                      <a:cubicBezTo>
                        <a:pt x="13" y="127"/>
                        <a:pt x="23" y="129"/>
                        <a:pt x="23" y="133"/>
                      </a:cubicBezTo>
                      <a:cubicBezTo>
                        <a:pt x="23" y="137"/>
                        <a:pt x="18" y="142"/>
                        <a:pt x="15" y="144"/>
                      </a:cubicBezTo>
                      <a:cubicBezTo>
                        <a:pt x="15" y="150"/>
                        <a:pt x="15" y="150"/>
                        <a:pt x="15" y="150"/>
                      </a:cubicBezTo>
                      <a:cubicBezTo>
                        <a:pt x="17" y="150"/>
                        <a:pt x="17" y="150"/>
                        <a:pt x="17" y="150"/>
                      </a:cubicBezTo>
                      <a:cubicBezTo>
                        <a:pt x="20" y="150"/>
                        <a:pt x="27" y="141"/>
                        <a:pt x="29" y="139"/>
                      </a:cubicBezTo>
                      <a:cubicBezTo>
                        <a:pt x="33" y="135"/>
                        <a:pt x="34" y="129"/>
                        <a:pt x="38" y="125"/>
                      </a:cubicBezTo>
                      <a:close/>
                    </a:path>
                  </a:pathLst>
                </a:custGeom>
                <a:solidFill>
                  <a:srgbClr val="E6001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272" name="iSļïḑé">
                  <a:extLst>
                    <a:ext uri="{FF2B5EF4-FFF2-40B4-BE49-F238E27FC236}">
                      <a16:creationId xmlns:a16="http://schemas.microsoft.com/office/drawing/2014/main" id="{9CE9B73C-A77B-CA4F-9CD9-1B7561A61257}"/>
                    </a:ext>
                  </a:extLst>
                </p:cNvPr>
                <p:cNvSpPr/>
                <p:nvPr/>
              </p:nvSpPr>
              <p:spPr bwMode="auto">
                <a:xfrm>
                  <a:off x="4422776" y="3106738"/>
                  <a:ext cx="412750" cy="596900"/>
                </a:xfrm>
                <a:custGeom>
                  <a:avLst/>
                  <a:gdLst>
                    <a:gd name="T0" fmla="*/ 63 w 125"/>
                    <a:gd name="T1" fmla="*/ 83 h 179"/>
                    <a:gd name="T2" fmla="*/ 69 w 125"/>
                    <a:gd name="T3" fmla="*/ 84 h 179"/>
                    <a:gd name="T4" fmla="*/ 71 w 125"/>
                    <a:gd name="T5" fmla="*/ 95 h 179"/>
                    <a:gd name="T6" fmla="*/ 56 w 125"/>
                    <a:gd name="T7" fmla="*/ 91 h 179"/>
                    <a:gd name="T8" fmla="*/ 77 w 125"/>
                    <a:gd name="T9" fmla="*/ 77 h 179"/>
                    <a:gd name="T10" fmla="*/ 90 w 125"/>
                    <a:gd name="T11" fmla="*/ 82 h 179"/>
                    <a:gd name="T12" fmla="*/ 93 w 125"/>
                    <a:gd name="T13" fmla="*/ 96 h 179"/>
                    <a:gd name="T14" fmla="*/ 88 w 125"/>
                    <a:gd name="T15" fmla="*/ 106 h 179"/>
                    <a:gd name="T16" fmla="*/ 75 w 125"/>
                    <a:gd name="T17" fmla="*/ 89 h 179"/>
                    <a:gd name="T18" fmla="*/ 91 w 125"/>
                    <a:gd name="T19" fmla="*/ 29 h 179"/>
                    <a:gd name="T20" fmla="*/ 95 w 125"/>
                    <a:gd name="T21" fmla="*/ 4 h 179"/>
                    <a:gd name="T22" fmla="*/ 92 w 125"/>
                    <a:gd name="T23" fmla="*/ 0 h 179"/>
                    <a:gd name="T24" fmla="*/ 86 w 125"/>
                    <a:gd name="T25" fmla="*/ 0 h 179"/>
                    <a:gd name="T26" fmla="*/ 80 w 125"/>
                    <a:gd name="T27" fmla="*/ 7 h 179"/>
                    <a:gd name="T28" fmla="*/ 83 w 125"/>
                    <a:gd name="T29" fmla="*/ 30 h 179"/>
                    <a:gd name="T30" fmla="*/ 86 w 125"/>
                    <a:gd name="T31" fmla="*/ 50 h 179"/>
                    <a:gd name="T32" fmla="*/ 46 w 125"/>
                    <a:gd name="T33" fmla="*/ 84 h 179"/>
                    <a:gd name="T34" fmla="*/ 0 w 125"/>
                    <a:gd name="T35" fmla="*/ 99 h 179"/>
                    <a:gd name="T36" fmla="*/ 13 w 125"/>
                    <a:gd name="T37" fmla="*/ 108 h 179"/>
                    <a:gd name="T38" fmla="*/ 30 w 125"/>
                    <a:gd name="T39" fmla="*/ 100 h 179"/>
                    <a:gd name="T40" fmla="*/ 47 w 125"/>
                    <a:gd name="T41" fmla="*/ 92 h 179"/>
                    <a:gd name="T42" fmla="*/ 51 w 125"/>
                    <a:gd name="T43" fmla="*/ 109 h 179"/>
                    <a:gd name="T44" fmla="*/ 50 w 125"/>
                    <a:gd name="T45" fmla="*/ 118 h 179"/>
                    <a:gd name="T46" fmla="*/ 54 w 125"/>
                    <a:gd name="T47" fmla="*/ 125 h 179"/>
                    <a:gd name="T48" fmla="*/ 62 w 125"/>
                    <a:gd name="T49" fmla="*/ 119 h 179"/>
                    <a:gd name="T50" fmla="*/ 62 w 125"/>
                    <a:gd name="T51" fmla="*/ 113 h 179"/>
                    <a:gd name="T52" fmla="*/ 78 w 125"/>
                    <a:gd name="T53" fmla="*/ 111 h 179"/>
                    <a:gd name="T54" fmla="*/ 78 w 125"/>
                    <a:gd name="T55" fmla="*/ 113 h 179"/>
                    <a:gd name="T56" fmla="*/ 78 w 125"/>
                    <a:gd name="T57" fmla="*/ 118 h 179"/>
                    <a:gd name="T58" fmla="*/ 46 w 125"/>
                    <a:gd name="T59" fmla="*/ 147 h 179"/>
                    <a:gd name="T60" fmla="*/ 28 w 125"/>
                    <a:gd name="T61" fmla="*/ 158 h 179"/>
                    <a:gd name="T62" fmla="*/ 1 w 125"/>
                    <a:gd name="T63" fmla="*/ 170 h 179"/>
                    <a:gd name="T64" fmla="*/ 14 w 125"/>
                    <a:gd name="T65" fmla="*/ 178 h 179"/>
                    <a:gd name="T66" fmla="*/ 20 w 125"/>
                    <a:gd name="T67" fmla="*/ 179 h 179"/>
                    <a:gd name="T68" fmla="*/ 22 w 125"/>
                    <a:gd name="T69" fmla="*/ 179 h 179"/>
                    <a:gd name="T70" fmla="*/ 38 w 125"/>
                    <a:gd name="T71" fmla="*/ 169 h 179"/>
                    <a:gd name="T72" fmla="*/ 61 w 125"/>
                    <a:gd name="T73" fmla="*/ 150 h 179"/>
                    <a:gd name="T74" fmla="*/ 79 w 125"/>
                    <a:gd name="T75" fmla="*/ 135 h 179"/>
                    <a:gd name="T76" fmla="*/ 96 w 125"/>
                    <a:gd name="T77" fmla="*/ 119 h 179"/>
                    <a:gd name="T78" fmla="*/ 106 w 125"/>
                    <a:gd name="T79" fmla="*/ 149 h 179"/>
                    <a:gd name="T80" fmla="*/ 125 w 125"/>
                    <a:gd name="T81" fmla="*/ 152 h 179"/>
                    <a:gd name="T82" fmla="*/ 116 w 125"/>
                    <a:gd name="T83" fmla="*/ 120 h 179"/>
                    <a:gd name="T84" fmla="*/ 115 w 125"/>
                    <a:gd name="T85" fmla="*/ 125 h 179"/>
                    <a:gd name="T86" fmla="*/ 109 w 125"/>
                    <a:gd name="T87" fmla="*/ 129 h 179"/>
                    <a:gd name="T88" fmla="*/ 97 w 125"/>
                    <a:gd name="T89" fmla="*/ 92 h 179"/>
                    <a:gd name="T90" fmla="*/ 94 w 125"/>
                    <a:gd name="T91" fmla="*/ 76 h 179"/>
                    <a:gd name="T92" fmla="*/ 110 w 125"/>
                    <a:gd name="T93" fmla="*/ 60 h 179"/>
                    <a:gd name="T94" fmla="*/ 105 w 125"/>
                    <a:gd name="T95" fmla="*/ 57 h 179"/>
                    <a:gd name="T96" fmla="*/ 101 w 125"/>
                    <a:gd name="T97" fmla="*/ 59 h 179"/>
                    <a:gd name="T98" fmla="*/ 91 w 125"/>
                    <a:gd name="T99" fmla="*/ 54 h 179"/>
                    <a:gd name="T100" fmla="*/ 91 w 125"/>
                    <a:gd name="T101" fmla="*/ 29 h 17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</a:cxnLst>
                  <a:rect l="0" t="0" r="r" b="b"/>
                  <a:pathLst>
                    <a:path w="125" h="179">
                      <a:moveTo>
                        <a:pt x="56" y="91"/>
                      </a:moveTo>
                      <a:cubicBezTo>
                        <a:pt x="56" y="87"/>
                        <a:pt x="60" y="85"/>
                        <a:pt x="63" y="83"/>
                      </a:cubicBezTo>
                      <a:cubicBezTo>
                        <a:pt x="64" y="83"/>
                        <a:pt x="64" y="83"/>
                        <a:pt x="64" y="83"/>
                      </a:cubicBezTo>
                      <a:cubicBezTo>
                        <a:pt x="67" y="83"/>
                        <a:pt x="67" y="84"/>
                        <a:pt x="69" y="84"/>
                      </a:cubicBezTo>
                      <a:cubicBezTo>
                        <a:pt x="71" y="94"/>
                        <a:pt x="71" y="94"/>
                        <a:pt x="71" y="94"/>
                      </a:cubicBezTo>
                      <a:cubicBezTo>
                        <a:pt x="71" y="95"/>
                        <a:pt x="71" y="95"/>
                        <a:pt x="71" y="95"/>
                      </a:cubicBezTo>
                      <a:cubicBezTo>
                        <a:pt x="68" y="100"/>
                        <a:pt x="68" y="99"/>
                        <a:pt x="63" y="101"/>
                      </a:cubicBezTo>
                      <a:cubicBezTo>
                        <a:pt x="61" y="99"/>
                        <a:pt x="56" y="95"/>
                        <a:pt x="56" y="91"/>
                      </a:cubicBezTo>
                      <a:close/>
                      <a:moveTo>
                        <a:pt x="72" y="83"/>
                      </a:moveTo>
                      <a:cubicBezTo>
                        <a:pt x="74" y="79"/>
                        <a:pt x="73" y="79"/>
                        <a:pt x="77" y="77"/>
                      </a:cubicBezTo>
                      <a:cubicBezTo>
                        <a:pt x="79" y="75"/>
                        <a:pt x="82" y="75"/>
                        <a:pt x="83" y="73"/>
                      </a:cubicBezTo>
                      <a:cubicBezTo>
                        <a:pt x="88" y="76"/>
                        <a:pt x="89" y="76"/>
                        <a:pt x="90" y="82"/>
                      </a:cubicBezTo>
                      <a:cubicBezTo>
                        <a:pt x="92" y="95"/>
                        <a:pt x="92" y="95"/>
                        <a:pt x="92" y="95"/>
                      </a:cubicBezTo>
                      <a:cubicBezTo>
                        <a:pt x="93" y="96"/>
                        <a:pt x="93" y="96"/>
                        <a:pt x="93" y="96"/>
                      </a:cubicBezTo>
                      <a:cubicBezTo>
                        <a:pt x="94" y="99"/>
                        <a:pt x="94" y="99"/>
                        <a:pt x="94" y="99"/>
                      </a:cubicBezTo>
                      <a:cubicBezTo>
                        <a:pt x="91" y="105"/>
                        <a:pt x="93" y="103"/>
                        <a:pt x="88" y="106"/>
                      </a:cubicBezTo>
                      <a:cubicBezTo>
                        <a:pt x="83" y="101"/>
                        <a:pt x="82" y="101"/>
                        <a:pt x="79" y="95"/>
                      </a:cubicBezTo>
                      <a:cubicBezTo>
                        <a:pt x="77" y="93"/>
                        <a:pt x="77" y="91"/>
                        <a:pt x="75" y="89"/>
                      </a:cubicBezTo>
                      <a:cubicBezTo>
                        <a:pt x="73" y="87"/>
                        <a:pt x="73" y="86"/>
                        <a:pt x="72" y="83"/>
                      </a:cubicBezTo>
                      <a:close/>
                      <a:moveTo>
                        <a:pt x="91" y="29"/>
                      </a:moveTo>
                      <a:cubicBezTo>
                        <a:pt x="91" y="22"/>
                        <a:pt x="95" y="12"/>
                        <a:pt x="95" y="4"/>
                      </a:cubicBezTo>
                      <a:cubicBezTo>
                        <a:pt x="95" y="4"/>
                        <a:pt x="95" y="4"/>
                        <a:pt x="95" y="4"/>
                      </a:cubicBezTo>
                      <a:cubicBezTo>
                        <a:pt x="95" y="3"/>
                        <a:pt x="95" y="3"/>
                        <a:pt x="95" y="3"/>
                      </a:cubicBezTo>
                      <a:cubicBezTo>
                        <a:pt x="93" y="0"/>
                        <a:pt x="95" y="1"/>
                        <a:pt x="92" y="0"/>
                      </a:cubicBezTo>
                      <a:cubicBezTo>
                        <a:pt x="91" y="0"/>
                        <a:pt x="91" y="0"/>
                        <a:pt x="91" y="0"/>
                      </a:cubicBezTo>
                      <a:cubicBezTo>
                        <a:pt x="86" y="0"/>
                        <a:pt x="86" y="0"/>
                        <a:pt x="86" y="0"/>
                      </a:cubicBezTo>
                      <a:cubicBezTo>
                        <a:pt x="85" y="0"/>
                        <a:pt x="85" y="0"/>
                        <a:pt x="85" y="0"/>
                      </a:cubicBezTo>
                      <a:cubicBezTo>
                        <a:pt x="82" y="1"/>
                        <a:pt x="80" y="4"/>
                        <a:pt x="80" y="7"/>
                      </a:cubicBezTo>
                      <a:cubicBezTo>
                        <a:pt x="83" y="30"/>
                        <a:pt x="83" y="30"/>
                        <a:pt x="83" y="30"/>
                      </a:cubicBezTo>
                      <a:cubicBezTo>
                        <a:pt x="83" y="30"/>
                        <a:pt x="83" y="30"/>
                        <a:pt x="83" y="30"/>
                      </a:cubicBezTo>
                      <a:cubicBezTo>
                        <a:pt x="83" y="38"/>
                        <a:pt x="86" y="44"/>
                        <a:pt x="86" y="49"/>
                      </a:cubicBezTo>
                      <a:cubicBezTo>
                        <a:pt x="86" y="50"/>
                        <a:pt x="86" y="50"/>
                        <a:pt x="86" y="50"/>
                      </a:cubicBezTo>
                      <a:cubicBezTo>
                        <a:pt x="87" y="62"/>
                        <a:pt x="87" y="62"/>
                        <a:pt x="87" y="62"/>
                      </a:cubicBezTo>
                      <a:cubicBezTo>
                        <a:pt x="87" y="68"/>
                        <a:pt x="52" y="81"/>
                        <a:pt x="46" y="84"/>
                      </a:cubicBezTo>
                      <a:cubicBezTo>
                        <a:pt x="39" y="87"/>
                        <a:pt x="31" y="89"/>
                        <a:pt x="23" y="92"/>
                      </a:cubicBezTo>
                      <a:cubicBezTo>
                        <a:pt x="20" y="94"/>
                        <a:pt x="0" y="96"/>
                        <a:pt x="0" y="99"/>
                      </a:cubicBezTo>
                      <a:cubicBezTo>
                        <a:pt x="0" y="101"/>
                        <a:pt x="9" y="108"/>
                        <a:pt x="11" y="108"/>
                      </a:cubicBezTo>
                      <a:cubicBezTo>
                        <a:pt x="13" y="108"/>
                        <a:pt x="13" y="108"/>
                        <a:pt x="13" y="108"/>
                      </a:cubicBezTo>
                      <a:cubicBezTo>
                        <a:pt x="14" y="108"/>
                        <a:pt x="14" y="108"/>
                        <a:pt x="14" y="108"/>
                      </a:cubicBezTo>
                      <a:cubicBezTo>
                        <a:pt x="20" y="105"/>
                        <a:pt x="24" y="103"/>
                        <a:pt x="30" y="100"/>
                      </a:cubicBezTo>
                      <a:cubicBezTo>
                        <a:pt x="34" y="98"/>
                        <a:pt x="41" y="93"/>
                        <a:pt x="45" y="93"/>
                      </a:cubicBezTo>
                      <a:cubicBezTo>
                        <a:pt x="46" y="93"/>
                        <a:pt x="46" y="93"/>
                        <a:pt x="47" y="92"/>
                      </a:cubicBezTo>
                      <a:cubicBezTo>
                        <a:pt x="49" y="94"/>
                        <a:pt x="52" y="96"/>
                        <a:pt x="51" y="101"/>
                      </a:cubicBezTo>
                      <a:cubicBezTo>
                        <a:pt x="51" y="109"/>
                        <a:pt x="51" y="109"/>
                        <a:pt x="51" y="109"/>
                      </a:cubicBezTo>
                      <a:cubicBezTo>
                        <a:pt x="51" y="110"/>
                        <a:pt x="51" y="110"/>
                        <a:pt x="51" y="110"/>
                      </a:cubicBezTo>
                      <a:cubicBezTo>
                        <a:pt x="50" y="118"/>
                        <a:pt x="50" y="118"/>
                        <a:pt x="50" y="118"/>
                      </a:cubicBezTo>
                      <a:cubicBezTo>
                        <a:pt x="50" y="119"/>
                        <a:pt x="50" y="119"/>
                        <a:pt x="50" y="120"/>
                      </a:cubicBezTo>
                      <a:cubicBezTo>
                        <a:pt x="51" y="123"/>
                        <a:pt x="51" y="123"/>
                        <a:pt x="54" y="125"/>
                      </a:cubicBezTo>
                      <a:cubicBezTo>
                        <a:pt x="56" y="125"/>
                        <a:pt x="56" y="125"/>
                        <a:pt x="56" y="125"/>
                      </a:cubicBezTo>
                      <a:cubicBezTo>
                        <a:pt x="59" y="125"/>
                        <a:pt x="60" y="121"/>
                        <a:pt x="62" y="119"/>
                      </a:cubicBezTo>
                      <a:cubicBezTo>
                        <a:pt x="62" y="118"/>
                        <a:pt x="62" y="118"/>
                        <a:pt x="62" y="118"/>
                      </a:cubicBezTo>
                      <a:cubicBezTo>
                        <a:pt x="62" y="113"/>
                        <a:pt x="62" y="113"/>
                        <a:pt x="62" y="113"/>
                      </a:cubicBezTo>
                      <a:cubicBezTo>
                        <a:pt x="63" y="110"/>
                        <a:pt x="68" y="106"/>
                        <a:pt x="71" y="106"/>
                      </a:cubicBezTo>
                      <a:cubicBezTo>
                        <a:pt x="75" y="106"/>
                        <a:pt x="77" y="109"/>
                        <a:pt x="78" y="111"/>
                      </a:cubicBezTo>
                      <a:cubicBezTo>
                        <a:pt x="78" y="112"/>
                        <a:pt x="78" y="112"/>
                        <a:pt x="78" y="112"/>
                      </a:cubicBezTo>
                      <a:cubicBezTo>
                        <a:pt x="78" y="113"/>
                        <a:pt x="78" y="113"/>
                        <a:pt x="78" y="113"/>
                      </a:cubicBezTo>
                      <a:cubicBezTo>
                        <a:pt x="78" y="115"/>
                        <a:pt x="78" y="115"/>
                        <a:pt x="79" y="116"/>
                      </a:cubicBezTo>
                      <a:cubicBezTo>
                        <a:pt x="78" y="117"/>
                        <a:pt x="78" y="117"/>
                        <a:pt x="78" y="118"/>
                      </a:cubicBezTo>
                      <a:cubicBezTo>
                        <a:pt x="78" y="119"/>
                        <a:pt x="78" y="119"/>
                        <a:pt x="78" y="119"/>
                      </a:cubicBezTo>
                      <a:cubicBezTo>
                        <a:pt x="72" y="130"/>
                        <a:pt x="57" y="140"/>
                        <a:pt x="46" y="147"/>
                      </a:cubicBezTo>
                      <a:cubicBezTo>
                        <a:pt x="44" y="148"/>
                        <a:pt x="40" y="151"/>
                        <a:pt x="37" y="152"/>
                      </a:cubicBezTo>
                      <a:cubicBezTo>
                        <a:pt x="35" y="153"/>
                        <a:pt x="29" y="157"/>
                        <a:pt x="28" y="158"/>
                      </a:cubicBezTo>
                      <a:cubicBezTo>
                        <a:pt x="25" y="161"/>
                        <a:pt x="12" y="165"/>
                        <a:pt x="6" y="165"/>
                      </a:cubicBezTo>
                      <a:cubicBezTo>
                        <a:pt x="4" y="165"/>
                        <a:pt x="2" y="168"/>
                        <a:pt x="1" y="170"/>
                      </a:cubicBezTo>
                      <a:cubicBezTo>
                        <a:pt x="4" y="171"/>
                        <a:pt x="4" y="173"/>
                        <a:pt x="7" y="175"/>
                      </a:cubicBezTo>
                      <a:cubicBezTo>
                        <a:pt x="10" y="176"/>
                        <a:pt x="12" y="176"/>
                        <a:pt x="14" y="178"/>
                      </a:cubicBezTo>
                      <a:cubicBezTo>
                        <a:pt x="18" y="179"/>
                        <a:pt x="18" y="179"/>
                        <a:pt x="18" y="179"/>
                      </a:cubicBezTo>
                      <a:cubicBezTo>
                        <a:pt x="20" y="179"/>
                        <a:pt x="18" y="179"/>
                        <a:pt x="20" y="179"/>
                      </a:cubicBezTo>
                      <a:cubicBezTo>
                        <a:pt x="21" y="179"/>
                        <a:pt x="21" y="179"/>
                        <a:pt x="21" y="179"/>
                      </a:cubicBezTo>
                      <a:cubicBezTo>
                        <a:pt x="22" y="179"/>
                        <a:pt x="22" y="179"/>
                        <a:pt x="22" y="179"/>
                      </a:cubicBezTo>
                      <a:cubicBezTo>
                        <a:pt x="26" y="177"/>
                        <a:pt x="30" y="175"/>
                        <a:pt x="33" y="173"/>
                      </a:cubicBezTo>
                      <a:cubicBezTo>
                        <a:pt x="35" y="171"/>
                        <a:pt x="36" y="170"/>
                        <a:pt x="38" y="169"/>
                      </a:cubicBezTo>
                      <a:cubicBezTo>
                        <a:pt x="39" y="168"/>
                        <a:pt x="43" y="166"/>
                        <a:pt x="43" y="166"/>
                      </a:cubicBezTo>
                      <a:cubicBezTo>
                        <a:pt x="49" y="160"/>
                        <a:pt x="55" y="156"/>
                        <a:pt x="61" y="150"/>
                      </a:cubicBezTo>
                      <a:cubicBezTo>
                        <a:pt x="64" y="148"/>
                        <a:pt x="67" y="145"/>
                        <a:pt x="70" y="143"/>
                      </a:cubicBezTo>
                      <a:cubicBezTo>
                        <a:pt x="73" y="140"/>
                        <a:pt x="76" y="137"/>
                        <a:pt x="79" y="135"/>
                      </a:cubicBezTo>
                      <a:cubicBezTo>
                        <a:pt x="82" y="132"/>
                        <a:pt x="85" y="130"/>
                        <a:pt x="87" y="127"/>
                      </a:cubicBezTo>
                      <a:cubicBezTo>
                        <a:pt x="90" y="124"/>
                        <a:pt x="91" y="119"/>
                        <a:pt x="96" y="119"/>
                      </a:cubicBezTo>
                      <a:cubicBezTo>
                        <a:pt x="98" y="119"/>
                        <a:pt x="100" y="126"/>
                        <a:pt x="100" y="128"/>
                      </a:cubicBezTo>
                      <a:cubicBezTo>
                        <a:pt x="100" y="132"/>
                        <a:pt x="105" y="145"/>
                        <a:pt x="106" y="149"/>
                      </a:cubicBezTo>
                      <a:cubicBezTo>
                        <a:pt x="108" y="155"/>
                        <a:pt x="111" y="165"/>
                        <a:pt x="118" y="165"/>
                      </a:cubicBezTo>
                      <a:cubicBezTo>
                        <a:pt x="119" y="163"/>
                        <a:pt x="125" y="161"/>
                        <a:pt x="125" y="152"/>
                      </a:cubicBezTo>
                      <a:cubicBezTo>
                        <a:pt x="125" y="143"/>
                        <a:pt x="120" y="120"/>
                        <a:pt x="117" y="116"/>
                      </a:cubicBezTo>
                      <a:cubicBezTo>
                        <a:pt x="117" y="118"/>
                        <a:pt x="116" y="118"/>
                        <a:pt x="116" y="120"/>
                      </a:cubicBezTo>
                      <a:cubicBezTo>
                        <a:pt x="116" y="123"/>
                        <a:pt x="115" y="121"/>
                        <a:pt x="115" y="124"/>
                      </a:cubicBezTo>
                      <a:cubicBezTo>
                        <a:pt x="115" y="125"/>
                        <a:pt x="115" y="125"/>
                        <a:pt x="115" y="125"/>
                      </a:cubicBezTo>
                      <a:cubicBezTo>
                        <a:pt x="115" y="126"/>
                        <a:pt x="114" y="129"/>
                        <a:pt x="112" y="129"/>
                      </a:cubicBezTo>
                      <a:cubicBezTo>
                        <a:pt x="109" y="129"/>
                        <a:pt x="109" y="129"/>
                        <a:pt x="109" y="129"/>
                      </a:cubicBezTo>
                      <a:cubicBezTo>
                        <a:pt x="105" y="129"/>
                        <a:pt x="102" y="110"/>
                        <a:pt x="100" y="105"/>
                      </a:cubicBezTo>
                      <a:cubicBezTo>
                        <a:pt x="98" y="101"/>
                        <a:pt x="98" y="97"/>
                        <a:pt x="97" y="92"/>
                      </a:cubicBezTo>
                      <a:cubicBezTo>
                        <a:pt x="96" y="87"/>
                        <a:pt x="94" y="86"/>
                        <a:pt x="94" y="79"/>
                      </a:cubicBezTo>
                      <a:cubicBezTo>
                        <a:pt x="94" y="76"/>
                        <a:pt x="94" y="76"/>
                        <a:pt x="94" y="76"/>
                      </a:cubicBezTo>
                      <a:cubicBezTo>
                        <a:pt x="94" y="65"/>
                        <a:pt x="110" y="67"/>
                        <a:pt x="110" y="61"/>
                      </a:cubicBezTo>
                      <a:cubicBezTo>
                        <a:pt x="110" y="60"/>
                        <a:pt x="110" y="60"/>
                        <a:pt x="110" y="60"/>
                      </a:cubicBezTo>
                      <a:cubicBezTo>
                        <a:pt x="110" y="58"/>
                        <a:pt x="109" y="57"/>
                        <a:pt x="108" y="57"/>
                      </a:cubicBezTo>
                      <a:cubicBezTo>
                        <a:pt x="105" y="57"/>
                        <a:pt x="105" y="57"/>
                        <a:pt x="105" y="57"/>
                      </a:cubicBezTo>
                      <a:cubicBezTo>
                        <a:pt x="104" y="57"/>
                        <a:pt x="104" y="57"/>
                        <a:pt x="104" y="57"/>
                      </a:cubicBezTo>
                      <a:cubicBezTo>
                        <a:pt x="103" y="58"/>
                        <a:pt x="102" y="59"/>
                        <a:pt x="101" y="59"/>
                      </a:cubicBezTo>
                      <a:cubicBezTo>
                        <a:pt x="99" y="60"/>
                        <a:pt x="99" y="59"/>
                        <a:pt x="97" y="60"/>
                      </a:cubicBezTo>
                      <a:cubicBezTo>
                        <a:pt x="95" y="59"/>
                        <a:pt x="91" y="56"/>
                        <a:pt x="91" y="54"/>
                      </a:cubicBezTo>
                      <a:cubicBezTo>
                        <a:pt x="91" y="41"/>
                        <a:pt x="91" y="41"/>
                        <a:pt x="91" y="41"/>
                      </a:cubicBezTo>
                      <a:lnTo>
                        <a:pt x="91" y="29"/>
                      </a:lnTo>
                      <a:close/>
                    </a:path>
                  </a:pathLst>
                </a:custGeom>
                <a:solidFill>
                  <a:srgbClr val="E6001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273" name="íšlïďè">
                  <a:extLst>
                    <a:ext uri="{FF2B5EF4-FFF2-40B4-BE49-F238E27FC236}">
                      <a16:creationId xmlns:a16="http://schemas.microsoft.com/office/drawing/2014/main" id="{1E9C718C-CB3C-BC48-BB64-22E4D8039279}"/>
                    </a:ext>
                  </a:extLst>
                </p:cNvPr>
                <p:cNvSpPr/>
                <p:nvPr/>
              </p:nvSpPr>
              <p:spPr bwMode="auto">
                <a:xfrm>
                  <a:off x="5478463" y="3581400"/>
                  <a:ext cx="46038" cy="76200"/>
                </a:xfrm>
                <a:custGeom>
                  <a:avLst/>
                  <a:gdLst>
                    <a:gd name="T0" fmla="*/ 14 w 14"/>
                    <a:gd name="T1" fmla="*/ 15 h 23"/>
                    <a:gd name="T2" fmla="*/ 10 w 14"/>
                    <a:gd name="T3" fmla="*/ 6 h 23"/>
                    <a:gd name="T4" fmla="*/ 3 w 14"/>
                    <a:gd name="T5" fmla="*/ 0 h 23"/>
                    <a:gd name="T6" fmla="*/ 0 w 14"/>
                    <a:gd name="T7" fmla="*/ 3 h 23"/>
                    <a:gd name="T8" fmla="*/ 5 w 14"/>
                    <a:gd name="T9" fmla="*/ 11 h 23"/>
                    <a:gd name="T10" fmla="*/ 5 w 14"/>
                    <a:gd name="T11" fmla="*/ 12 h 23"/>
                    <a:gd name="T12" fmla="*/ 5 w 14"/>
                    <a:gd name="T13" fmla="*/ 14 h 23"/>
                    <a:gd name="T14" fmla="*/ 5 w 14"/>
                    <a:gd name="T15" fmla="*/ 15 h 23"/>
                    <a:gd name="T16" fmla="*/ 2 w 14"/>
                    <a:gd name="T17" fmla="*/ 19 h 23"/>
                    <a:gd name="T18" fmla="*/ 2 w 14"/>
                    <a:gd name="T19" fmla="*/ 22 h 23"/>
                    <a:gd name="T20" fmla="*/ 5 w 14"/>
                    <a:gd name="T21" fmla="*/ 23 h 23"/>
                    <a:gd name="T22" fmla="*/ 6 w 14"/>
                    <a:gd name="T23" fmla="*/ 23 h 23"/>
                    <a:gd name="T24" fmla="*/ 11 w 14"/>
                    <a:gd name="T25" fmla="*/ 20 h 23"/>
                    <a:gd name="T26" fmla="*/ 14 w 14"/>
                    <a:gd name="T27" fmla="*/ 15 h 2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4" h="23">
                      <a:moveTo>
                        <a:pt x="14" y="15"/>
                      </a:moveTo>
                      <a:cubicBezTo>
                        <a:pt x="14" y="11"/>
                        <a:pt x="12" y="9"/>
                        <a:pt x="10" y="6"/>
                      </a:cubicBezTo>
                      <a:cubicBezTo>
                        <a:pt x="8" y="5"/>
                        <a:pt x="3" y="1"/>
                        <a:pt x="3" y="0"/>
                      </a:cubicBezTo>
                      <a:cubicBezTo>
                        <a:pt x="0" y="3"/>
                        <a:pt x="0" y="3"/>
                        <a:pt x="0" y="3"/>
                      </a:cubicBezTo>
                      <a:cubicBezTo>
                        <a:pt x="5" y="11"/>
                        <a:pt x="5" y="11"/>
                        <a:pt x="5" y="11"/>
                      </a:cubicBezTo>
                      <a:cubicBezTo>
                        <a:pt x="5" y="12"/>
                        <a:pt x="5" y="12"/>
                        <a:pt x="5" y="12"/>
                      </a:cubicBezTo>
                      <a:cubicBezTo>
                        <a:pt x="5" y="14"/>
                        <a:pt x="5" y="14"/>
                        <a:pt x="5" y="14"/>
                      </a:cubicBezTo>
                      <a:cubicBezTo>
                        <a:pt x="5" y="15"/>
                        <a:pt x="5" y="15"/>
                        <a:pt x="5" y="15"/>
                      </a:cubicBezTo>
                      <a:cubicBezTo>
                        <a:pt x="2" y="19"/>
                        <a:pt x="2" y="19"/>
                        <a:pt x="2" y="19"/>
                      </a:cubicBezTo>
                      <a:cubicBezTo>
                        <a:pt x="2" y="22"/>
                        <a:pt x="2" y="22"/>
                        <a:pt x="2" y="22"/>
                      </a:cubicBezTo>
                      <a:cubicBezTo>
                        <a:pt x="5" y="23"/>
                        <a:pt x="5" y="23"/>
                        <a:pt x="5" y="23"/>
                      </a:cubicBezTo>
                      <a:cubicBezTo>
                        <a:pt x="6" y="23"/>
                        <a:pt x="6" y="23"/>
                        <a:pt x="6" y="23"/>
                      </a:cubicBezTo>
                      <a:cubicBezTo>
                        <a:pt x="7" y="23"/>
                        <a:pt x="11" y="21"/>
                        <a:pt x="11" y="20"/>
                      </a:cubicBezTo>
                      <a:cubicBezTo>
                        <a:pt x="13" y="19"/>
                        <a:pt x="13" y="17"/>
                        <a:pt x="14" y="15"/>
                      </a:cubicBezTo>
                      <a:close/>
                    </a:path>
                  </a:pathLst>
                </a:custGeom>
                <a:solidFill>
                  <a:srgbClr val="E6001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274" name="işḷîḑe">
                  <a:extLst>
                    <a:ext uri="{FF2B5EF4-FFF2-40B4-BE49-F238E27FC236}">
                      <a16:creationId xmlns:a16="http://schemas.microsoft.com/office/drawing/2014/main" id="{88E40FB8-5CA6-9E40-962B-D214B5F662CB}"/>
                    </a:ext>
                  </a:extLst>
                </p:cNvPr>
                <p:cNvSpPr/>
                <p:nvPr/>
              </p:nvSpPr>
              <p:spPr bwMode="auto">
                <a:xfrm>
                  <a:off x="6310313" y="3136900"/>
                  <a:ext cx="406400" cy="554038"/>
                </a:xfrm>
                <a:custGeom>
                  <a:avLst/>
                  <a:gdLst>
                    <a:gd name="T0" fmla="*/ 101 w 123"/>
                    <a:gd name="T1" fmla="*/ 9 h 166"/>
                    <a:gd name="T2" fmla="*/ 96 w 123"/>
                    <a:gd name="T3" fmla="*/ 0 h 166"/>
                    <a:gd name="T4" fmla="*/ 76 w 123"/>
                    <a:gd name="T5" fmla="*/ 23 h 166"/>
                    <a:gd name="T6" fmla="*/ 66 w 123"/>
                    <a:gd name="T7" fmla="*/ 20 h 166"/>
                    <a:gd name="T8" fmla="*/ 69 w 123"/>
                    <a:gd name="T9" fmla="*/ 29 h 166"/>
                    <a:gd name="T10" fmla="*/ 64 w 123"/>
                    <a:gd name="T11" fmla="*/ 38 h 166"/>
                    <a:gd name="T12" fmla="*/ 71 w 123"/>
                    <a:gd name="T13" fmla="*/ 37 h 166"/>
                    <a:gd name="T14" fmla="*/ 78 w 123"/>
                    <a:gd name="T15" fmla="*/ 38 h 166"/>
                    <a:gd name="T16" fmla="*/ 104 w 123"/>
                    <a:gd name="T17" fmla="*/ 37 h 166"/>
                    <a:gd name="T18" fmla="*/ 97 w 123"/>
                    <a:gd name="T19" fmla="*/ 43 h 166"/>
                    <a:gd name="T20" fmla="*/ 85 w 123"/>
                    <a:gd name="T21" fmla="*/ 56 h 166"/>
                    <a:gd name="T22" fmla="*/ 78 w 123"/>
                    <a:gd name="T23" fmla="*/ 67 h 166"/>
                    <a:gd name="T24" fmla="*/ 72 w 123"/>
                    <a:gd name="T25" fmla="*/ 62 h 166"/>
                    <a:gd name="T26" fmla="*/ 72 w 123"/>
                    <a:gd name="T27" fmla="*/ 48 h 166"/>
                    <a:gd name="T28" fmla="*/ 63 w 123"/>
                    <a:gd name="T29" fmla="*/ 57 h 166"/>
                    <a:gd name="T30" fmla="*/ 56 w 123"/>
                    <a:gd name="T31" fmla="*/ 57 h 166"/>
                    <a:gd name="T32" fmla="*/ 61 w 123"/>
                    <a:gd name="T33" fmla="*/ 66 h 166"/>
                    <a:gd name="T34" fmla="*/ 59 w 123"/>
                    <a:gd name="T35" fmla="*/ 70 h 166"/>
                    <a:gd name="T36" fmla="*/ 68 w 123"/>
                    <a:gd name="T37" fmla="*/ 74 h 166"/>
                    <a:gd name="T38" fmla="*/ 68 w 123"/>
                    <a:gd name="T39" fmla="*/ 78 h 166"/>
                    <a:gd name="T40" fmla="*/ 40 w 123"/>
                    <a:gd name="T41" fmla="*/ 92 h 166"/>
                    <a:gd name="T42" fmla="*/ 24 w 123"/>
                    <a:gd name="T43" fmla="*/ 99 h 166"/>
                    <a:gd name="T44" fmla="*/ 3 w 123"/>
                    <a:gd name="T45" fmla="*/ 105 h 166"/>
                    <a:gd name="T46" fmla="*/ 2 w 123"/>
                    <a:gd name="T47" fmla="*/ 112 h 166"/>
                    <a:gd name="T48" fmla="*/ 14 w 123"/>
                    <a:gd name="T49" fmla="*/ 120 h 166"/>
                    <a:gd name="T50" fmla="*/ 32 w 123"/>
                    <a:gd name="T51" fmla="*/ 108 h 166"/>
                    <a:gd name="T52" fmla="*/ 55 w 123"/>
                    <a:gd name="T53" fmla="*/ 93 h 166"/>
                    <a:gd name="T54" fmla="*/ 63 w 123"/>
                    <a:gd name="T55" fmla="*/ 89 h 166"/>
                    <a:gd name="T56" fmla="*/ 82 w 123"/>
                    <a:gd name="T57" fmla="*/ 83 h 166"/>
                    <a:gd name="T58" fmla="*/ 82 w 123"/>
                    <a:gd name="T59" fmla="*/ 86 h 166"/>
                    <a:gd name="T60" fmla="*/ 74 w 123"/>
                    <a:gd name="T61" fmla="*/ 97 h 166"/>
                    <a:gd name="T62" fmla="*/ 61 w 123"/>
                    <a:gd name="T63" fmla="*/ 107 h 166"/>
                    <a:gd name="T64" fmla="*/ 64 w 123"/>
                    <a:gd name="T65" fmla="*/ 118 h 166"/>
                    <a:gd name="T66" fmla="*/ 55 w 123"/>
                    <a:gd name="T67" fmla="*/ 126 h 166"/>
                    <a:gd name="T68" fmla="*/ 40 w 123"/>
                    <a:gd name="T69" fmla="*/ 129 h 166"/>
                    <a:gd name="T70" fmla="*/ 30 w 123"/>
                    <a:gd name="T71" fmla="*/ 130 h 166"/>
                    <a:gd name="T72" fmla="*/ 35 w 123"/>
                    <a:gd name="T73" fmla="*/ 141 h 166"/>
                    <a:gd name="T74" fmla="*/ 38 w 123"/>
                    <a:gd name="T75" fmla="*/ 141 h 166"/>
                    <a:gd name="T76" fmla="*/ 56 w 123"/>
                    <a:gd name="T77" fmla="*/ 133 h 166"/>
                    <a:gd name="T78" fmla="*/ 63 w 123"/>
                    <a:gd name="T79" fmla="*/ 141 h 166"/>
                    <a:gd name="T80" fmla="*/ 56 w 123"/>
                    <a:gd name="T81" fmla="*/ 154 h 166"/>
                    <a:gd name="T82" fmla="*/ 53 w 123"/>
                    <a:gd name="T83" fmla="*/ 154 h 166"/>
                    <a:gd name="T84" fmla="*/ 49 w 123"/>
                    <a:gd name="T85" fmla="*/ 154 h 166"/>
                    <a:gd name="T86" fmla="*/ 46 w 123"/>
                    <a:gd name="T87" fmla="*/ 156 h 166"/>
                    <a:gd name="T88" fmla="*/ 56 w 123"/>
                    <a:gd name="T89" fmla="*/ 166 h 166"/>
                    <a:gd name="T90" fmla="*/ 71 w 123"/>
                    <a:gd name="T91" fmla="*/ 160 h 166"/>
                    <a:gd name="T92" fmla="*/ 75 w 123"/>
                    <a:gd name="T93" fmla="*/ 146 h 166"/>
                    <a:gd name="T94" fmla="*/ 80 w 123"/>
                    <a:gd name="T95" fmla="*/ 124 h 166"/>
                    <a:gd name="T96" fmla="*/ 94 w 123"/>
                    <a:gd name="T97" fmla="*/ 120 h 166"/>
                    <a:gd name="T98" fmla="*/ 81 w 123"/>
                    <a:gd name="T99" fmla="*/ 117 h 166"/>
                    <a:gd name="T100" fmla="*/ 72 w 123"/>
                    <a:gd name="T101" fmla="*/ 107 h 166"/>
                    <a:gd name="T102" fmla="*/ 78 w 123"/>
                    <a:gd name="T103" fmla="*/ 96 h 166"/>
                    <a:gd name="T104" fmla="*/ 92 w 123"/>
                    <a:gd name="T105" fmla="*/ 89 h 166"/>
                    <a:gd name="T106" fmla="*/ 102 w 123"/>
                    <a:gd name="T107" fmla="*/ 78 h 166"/>
                    <a:gd name="T108" fmla="*/ 95 w 123"/>
                    <a:gd name="T109" fmla="*/ 61 h 166"/>
                    <a:gd name="T110" fmla="*/ 109 w 123"/>
                    <a:gd name="T111" fmla="*/ 48 h 166"/>
                    <a:gd name="T112" fmla="*/ 116 w 123"/>
                    <a:gd name="T113" fmla="*/ 42 h 166"/>
                    <a:gd name="T114" fmla="*/ 121 w 123"/>
                    <a:gd name="T115" fmla="*/ 32 h 166"/>
                    <a:gd name="T116" fmla="*/ 116 w 123"/>
                    <a:gd name="T117" fmla="*/ 17 h 166"/>
                    <a:gd name="T118" fmla="*/ 104 w 123"/>
                    <a:gd name="T119" fmla="*/ 20 h 166"/>
                    <a:gd name="T120" fmla="*/ 93 w 123"/>
                    <a:gd name="T121" fmla="*/ 21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  <a:cxn ang="0">
                      <a:pos x="T116" y="T117"/>
                    </a:cxn>
                    <a:cxn ang="0">
                      <a:pos x="T118" y="T119"/>
                    </a:cxn>
                    <a:cxn ang="0">
                      <a:pos x="T120" y="T121"/>
                    </a:cxn>
                  </a:cxnLst>
                  <a:rect l="0" t="0" r="r" b="b"/>
                  <a:pathLst>
                    <a:path w="123" h="166">
                      <a:moveTo>
                        <a:pt x="93" y="21"/>
                      </a:moveTo>
                      <a:cubicBezTo>
                        <a:pt x="94" y="14"/>
                        <a:pt x="98" y="14"/>
                        <a:pt x="101" y="9"/>
                      </a:cubicBezTo>
                      <a:cubicBezTo>
                        <a:pt x="101" y="8"/>
                        <a:pt x="101" y="8"/>
                        <a:pt x="101" y="8"/>
                      </a:cubicBezTo>
                      <a:cubicBezTo>
                        <a:pt x="101" y="5"/>
                        <a:pt x="97" y="1"/>
                        <a:pt x="96" y="0"/>
                      </a:cubicBezTo>
                      <a:cubicBezTo>
                        <a:pt x="89" y="3"/>
                        <a:pt x="91" y="6"/>
                        <a:pt x="88" y="13"/>
                      </a:cubicBezTo>
                      <a:cubicBezTo>
                        <a:pt x="85" y="17"/>
                        <a:pt x="82" y="23"/>
                        <a:pt x="76" y="23"/>
                      </a:cubicBezTo>
                      <a:cubicBezTo>
                        <a:pt x="75" y="23"/>
                        <a:pt x="70" y="18"/>
                        <a:pt x="67" y="17"/>
                      </a:cubicBezTo>
                      <a:cubicBezTo>
                        <a:pt x="66" y="20"/>
                        <a:pt x="66" y="20"/>
                        <a:pt x="66" y="20"/>
                      </a:cubicBezTo>
                      <a:cubicBezTo>
                        <a:pt x="67" y="23"/>
                        <a:pt x="69" y="24"/>
                        <a:pt x="69" y="28"/>
                      </a:cubicBezTo>
                      <a:cubicBezTo>
                        <a:pt x="69" y="29"/>
                        <a:pt x="69" y="29"/>
                        <a:pt x="69" y="29"/>
                      </a:cubicBezTo>
                      <a:cubicBezTo>
                        <a:pt x="69" y="29"/>
                        <a:pt x="63" y="36"/>
                        <a:pt x="62" y="37"/>
                      </a:cubicBezTo>
                      <a:cubicBezTo>
                        <a:pt x="63" y="38"/>
                        <a:pt x="61" y="38"/>
                        <a:pt x="64" y="38"/>
                      </a:cubicBezTo>
                      <a:cubicBezTo>
                        <a:pt x="64" y="38"/>
                        <a:pt x="64" y="38"/>
                        <a:pt x="64" y="38"/>
                      </a:cubicBezTo>
                      <a:cubicBezTo>
                        <a:pt x="71" y="37"/>
                        <a:pt x="71" y="37"/>
                        <a:pt x="71" y="37"/>
                      </a:cubicBezTo>
                      <a:cubicBezTo>
                        <a:pt x="74" y="37"/>
                        <a:pt x="74" y="38"/>
                        <a:pt x="78" y="38"/>
                      </a:cubicBezTo>
                      <a:cubicBezTo>
                        <a:pt x="78" y="38"/>
                        <a:pt x="78" y="38"/>
                        <a:pt x="78" y="38"/>
                      </a:cubicBezTo>
                      <a:cubicBezTo>
                        <a:pt x="79" y="38"/>
                        <a:pt x="84" y="33"/>
                        <a:pt x="91" y="32"/>
                      </a:cubicBezTo>
                      <a:cubicBezTo>
                        <a:pt x="96" y="31"/>
                        <a:pt x="104" y="30"/>
                        <a:pt x="104" y="37"/>
                      </a:cubicBezTo>
                      <a:cubicBezTo>
                        <a:pt x="104" y="39"/>
                        <a:pt x="102" y="41"/>
                        <a:pt x="101" y="43"/>
                      </a:cubicBezTo>
                      <a:cubicBezTo>
                        <a:pt x="98" y="43"/>
                        <a:pt x="99" y="43"/>
                        <a:pt x="97" y="43"/>
                      </a:cubicBezTo>
                      <a:cubicBezTo>
                        <a:pt x="96" y="43"/>
                        <a:pt x="93" y="42"/>
                        <a:pt x="92" y="41"/>
                      </a:cubicBezTo>
                      <a:cubicBezTo>
                        <a:pt x="85" y="46"/>
                        <a:pt x="88" y="49"/>
                        <a:pt x="85" y="56"/>
                      </a:cubicBezTo>
                      <a:cubicBezTo>
                        <a:pt x="84" y="57"/>
                        <a:pt x="81" y="64"/>
                        <a:pt x="81" y="64"/>
                      </a:cubicBezTo>
                      <a:cubicBezTo>
                        <a:pt x="80" y="66"/>
                        <a:pt x="80" y="64"/>
                        <a:pt x="78" y="67"/>
                      </a:cubicBezTo>
                      <a:cubicBezTo>
                        <a:pt x="77" y="70"/>
                        <a:pt x="78" y="68"/>
                        <a:pt x="76" y="70"/>
                      </a:cubicBezTo>
                      <a:cubicBezTo>
                        <a:pt x="74" y="67"/>
                        <a:pt x="72" y="66"/>
                        <a:pt x="72" y="62"/>
                      </a:cubicBezTo>
                      <a:cubicBezTo>
                        <a:pt x="72" y="61"/>
                        <a:pt x="75" y="55"/>
                        <a:pt x="76" y="54"/>
                      </a:cubicBezTo>
                      <a:cubicBezTo>
                        <a:pt x="75" y="51"/>
                        <a:pt x="75" y="48"/>
                        <a:pt x="72" y="48"/>
                      </a:cubicBezTo>
                      <a:cubicBezTo>
                        <a:pt x="71" y="48"/>
                        <a:pt x="70" y="49"/>
                        <a:pt x="70" y="49"/>
                      </a:cubicBezTo>
                      <a:cubicBezTo>
                        <a:pt x="70" y="55"/>
                        <a:pt x="67" y="55"/>
                        <a:pt x="63" y="57"/>
                      </a:cubicBezTo>
                      <a:cubicBezTo>
                        <a:pt x="62" y="56"/>
                        <a:pt x="60" y="55"/>
                        <a:pt x="59" y="55"/>
                      </a:cubicBezTo>
                      <a:cubicBezTo>
                        <a:pt x="58" y="55"/>
                        <a:pt x="56" y="57"/>
                        <a:pt x="56" y="57"/>
                      </a:cubicBezTo>
                      <a:cubicBezTo>
                        <a:pt x="58" y="60"/>
                        <a:pt x="59" y="60"/>
                        <a:pt x="61" y="64"/>
                      </a:cubicBezTo>
                      <a:cubicBezTo>
                        <a:pt x="61" y="66"/>
                        <a:pt x="61" y="66"/>
                        <a:pt x="61" y="66"/>
                      </a:cubicBezTo>
                      <a:cubicBezTo>
                        <a:pt x="61" y="67"/>
                        <a:pt x="61" y="67"/>
                        <a:pt x="61" y="67"/>
                      </a:cubicBezTo>
                      <a:cubicBezTo>
                        <a:pt x="59" y="70"/>
                        <a:pt x="59" y="70"/>
                        <a:pt x="59" y="70"/>
                      </a:cubicBezTo>
                      <a:cubicBezTo>
                        <a:pt x="60" y="71"/>
                        <a:pt x="58" y="71"/>
                        <a:pt x="61" y="71"/>
                      </a:cubicBezTo>
                      <a:cubicBezTo>
                        <a:pt x="64" y="71"/>
                        <a:pt x="66" y="72"/>
                        <a:pt x="68" y="74"/>
                      </a:cubicBezTo>
                      <a:cubicBezTo>
                        <a:pt x="68" y="75"/>
                        <a:pt x="68" y="75"/>
                        <a:pt x="68" y="75"/>
                      </a:cubicBezTo>
                      <a:cubicBezTo>
                        <a:pt x="68" y="78"/>
                        <a:pt x="68" y="78"/>
                        <a:pt x="68" y="78"/>
                      </a:cubicBezTo>
                      <a:cubicBezTo>
                        <a:pt x="68" y="82"/>
                        <a:pt x="58" y="85"/>
                        <a:pt x="55" y="86"/>
                      </a:cubicBezTo>
                      <a:cubicBezTo>
                        <a:pt x="50" y="88"/>
                        <a:pt x="44" y="91"/>
                        <a:pt x="40" y="92"/>
                      </a:cubicBezTo>
                      <a:cubicBezTo>
                        <a:pt x="36" y="94"/>
                        <a:pt x="35" y="94"/>
                        <a:pt x="32" y="96"/>
                      </a:cubicBezTo>
                      <a:cubicBezTo>
                        <a:pt x="29" y="97"/>
                        <a:pt x="27" y="97"/>
                        <a:pt x="24" y="99"/>
                      </a:cubicBezTo>
                      <a:cubicBezTo>
                        <a:pt x="20" y="101"/>
                        <a:pt x="13" y="104"/>
                        <a:pt x="9" y="104"/>
                      </a:cubicBezTo>
                      <a:cubicBezTo>
                        <a:pt x="3" y="105"/>
                        <a:pt x="3" y="105"/>
                        <a:pt x="3" y="105"/>
                      </a:cubicBezTo>
                      <a:cubicBezTo>
                        <a:pt x="1" y="105"/>
                        <a:pt x="1" y="106"/>
                        <a:pt x="0" y="107"/>
                      </a:cubicBezTo>
                      <a:cubicBezTo>
                        <a:pt x="0" y="108"/>
                        <a:pt x="0" y="111"/>
                        <a:pt x="2" y="112"/>
                      </a:cubicBezTo>
                      <a:cubicBezTo>
                        <a:pt x="4" y="114"/>
                        <a:pt x="3" y="114"/>
                        <a:pt x="5" y="115"/>
                      </a:cubicBezTo>
                      <a:cubicBezTo>
                        <a:pt x="6" y="116"/>
                        <a:pt x="12" y="119"/>
                        <a:pt x="14" y="120"/>
                      </a:cubicBezTo>
                      <a:cubicBezTo>
                        <a:pt x="15" y="119"/>
                        <a:pt x="15" y="119"/>
                        <a:pt x="17" y="119"/>
                      </a:cubicBezTo>
                      <a:cubicBezTo>
                        <a:pt x="20" y="119"/>
                        <a:pt x="30" y="110"/>
                        <a:pt x="32" y="108"/>
                      </a:cubicBezTo>
                      <a:cubicBezTo>
                        <a:pt x="36" y="104"/>
                        <a:pt x="42" y="101"/>
                        <a:pt x="47" y="98"/>
                      </a:cubicBezTo>
                      <a:cubicBezTo>
                        <a:pt x="50" y="96"/>
                        <a:pt x="52" y="95"/>
                        <a:pt x="55" y="93"/>
                      </a:cubicBezTo>
                      <a:cubicBezTo>
                        <a:pt x="57" y="92"/>
                        <a:pt x="58" y="92"/>
                        <a:pt x="59" y="91"/>
                      </a:cubicBezTo>
                      <a:cubicBezTo>
                        <a:pt x="61" y="90"/>
                        <a:pt x="61" y="90"/>
                        <a:pt x="63" y="89"/>
                      </a:cubicBezTo>
                      <a:cubicBezTo>
                        <a:pt x="68" y="87"/>
                        <a:pt x="74" y="80"/>
                        <a:pt x="79" y="80"/>
                      </a:cubicBezTo>
                      <a:cubicBezTo>
                        <a:pt x="81" y="80"/>
                        <a:pt x="82" y="82"/>
                        <a:pt x="82" y="83"/>
                      </a:cubicBezTo>
                      <a:cubicBezTo>
                        <a:pt x="82" y="85"/>
                        <a:pt x="82" y="85"/>
                        <a:pt x="82" y="85"/>
                      </a:cubicBezTo>
                      <a:cubicBezTo>
                        <a:pt x="82" y="86"/>
                        <a:pt x="82" y="86"/>
                        <a:pt x="82" y="86"/>
                      </a:cubicBezTo>
                      <a:cubicBezTo>
                        <a:pt x="80" y="90"/>
                        <a:pt x="79" y="89"/>
                        <a:pt x="78" y="93"/>
                      </a:cubicBezTo>
                      <a:cubicBezTo>
                        <a:pt x="75" y="94"/>
                        <a:pt x="75" y="94"/>
                        <a:pt x="74" y="97"/>
                      </a:cubicBezTo>
                      <a:cubicBezTo>
                        <a:pt x="69" y="98"/>
                        <a:pt x="71" y="99"/>
                        <a:pt x="67" y="101"/>
                      </a:cubicBezTo>
                      <a:cubicBezTo>
                        <a:pt x="63" y="103"/>
                        <a:pt x="63" y="103"/>
                        <a:pt x="61" y="107"/>
                      </a:cubicBezTo>
                      <a:cubicBezTo>
                        <a:pt x="61" y="110"/>
                        <a:pt x="64" y="114"/>
                        <a:pt x="64" y="117"/>
                      </a:cubicBezTo>
                      <a:cubicBezTo>
                        <a:pt x="64" y="118"/>
                        <a:pt x="64" y="118"/>
                        <a:pt x="64" y="118"/>
                      </a:cubicBezTo>
                      <a:cubicBezTo>
                        <a:pt x="64" y="119"/>
                        <a:pt x="64" y="119"/>
                        <a:pt x="64" y="119"/>
                      </a:cubicBezTo>
                      <a:cubicBezTo>
                        <a:pt x="61" y="123"/>
                        <a:pt x="60" y="125"/>
                        <a:pt x="55" y="126"/>
                      </a:cubicBezTo>
                      <a:cubicBezTo>
                        <a:pt x="51" y="127"/>
                        <a:pt x="43" y="129"/>
                        <a:pt x="41" y="129"/>
                      </a:cubicBezTo>
                      <a:cubicBezTo>
                        <a:pt x="40" y="129"/>
                        <a:pt x="40" y="129"/>
                        <a:pt x="40" y="129"/>
                      </a:cubicBezTo>
                      <a:cubicBezTo>
                        <a:pt x="32" y="130"/>
                        <a:pt x="32" y="130"/>
                        <a:pt x="32" y="130"/>
                      </a:cubicBezTo>
                      <a:cubicBezTo>
                        <a:pt x="30" y="130"/>
                        <a:pt x="30" y="130"/>
                        <a:pt x="30" y="130"/>
                      </a:cubicBezTo>
                      <a:cubicBezTo>
                        <a:pt x="27" y="132"/>
                        <a:pt x="27" y="132"/>
                        <a:pt x="27" y="132"/>
                      </a:cubicBezTo>
                      <a:cubicBezTo>
                        <a:pt x="30" y="136"/>
                        <a:pt x="30" y="138"/>
                        <a:pt x="35" y="141"/>
                      </a:cubicBezTo>
                      <a:cubicBezTo>
                        <a:pt x="36" y="141"/>
                        <a:pt x="36" y="141"/>
                        <a:pt x="36" y="141"/>
                      </a:cubicBezTo>
                      <a:cubicBezTo>
                        <a:pt x="38" y="141"/>
                        <a:pt x="38" y="141"/>
                        <a:pt x="38" y="141"/>
                      </a:cubicBezTo>
                      <a:cubicBezTo>
                        <a:pt x="39" y="141"/>
                        <a:pt x="39" y="141"/>
                        <a:pt x="39" y="141"/>
                      </a:cubicBezTo>
                      <a:cubicBezTo>
                        <a:pt x="43" y="138"/>
                        <a:pt x="51" y="133"/>
                        <a:pt x="56" y="133"/>
                      </a:cubicBezTo>
                      <a:cubicBezTo>
                        <a:pt x="58" y="133"/>
                        <a:pt x="58" y="133"/>
                        <a:pt x="58" y="133"/>
                      </a:cubicBezTo>
                      <a:cubicBezTo>
                        <a:pt x="62" y="133"/>
                        <a:pt x="63" y="137"/>
                        <a:pt x="63" y="141"/>
                      </a:cubicBezTo>
                      <a:cubicBezTo>
                        <a:pt x="63" y="143"/>
                        <a:pt x="63" y="143"/>
                        <a:pt x="63" y="143"/>
                      </a:cubicBezTo>
                      <a:cubicBezTo>
                        <a:pt x="63" y="150"/>
                        <a:pt x="60" y="152"/>
                        <a:pt x="56" y="154"/>
                      </a:cubicBezTo>
                      <a:cubicBezTo>
                        <a:pt x="55" y="154"/>
                        <a:pt x="55" y="154"/>
                        <a:pt x="55" y="154"/>
                      </a:cubicBezTo>
                      <a:cubicBezTo>
                        <a:pt x="53" y="154"/>
                        <a:pt x="53" y="154"/>
                        <a:pt x="53" y="154"/>
                      </a:cubicBezTo>
                      <a:cubicBezTo>
                        <a:pt x="52" y="154"/>
                        <a:pt x="52" y="154"/>
                        <a:pt x="51" y="153"/>
                      </a:cubicBezTo>
                      <a:cubicBezTo>
                        <a:pt x="50" y="154"/>
                        <a:pt x="50" y="154"/>
                        <a:pt x="49" y="154"/>
                      </a:cubicBezTo>
                      <a:cubicBezTo>
                        <a:pt x="47" y="154"/>
                        <a:pt x="47" y="154"/>
                        <a:pt x="47" y="154"/>
                      </a:cubicBezTo>
                      <a:cubicBezTo>
                        <a:pt x="47" y="155"/>
                        <a:pt x="46" y="155"/>
                        <a:pt x="46" y="156"/>
                      </a:cubicBezTo>
                      <a:cubicBezTo>
                        <a:pt x="46" y="158"/>
                        <a:pt x="53" y="165"/>
                        <a:pt x="55" y="166"/>
                      </a:cubicBezTo>
                      <a:cubicBezTo>
                        <a:pt x="56" y="166"/>
                        <a:pt x="56" y="166"/>
                        <a:pt x="56" y="166"/>
                      </a:cubicBezTo>
                      <a:cubicBezTo>
                        <a:pt x="61" y="166"/>
                        <a:pt x="61" y="166"/>
                        <a:pt x="61" y="166"/>
                      </a:cubicBezTo>
                      <a:cubicBezTo>
                        <a:pt x="66" y="166"/>
                        <a:pt x="69" y="163"/>
                        <a:pt x="71" y="160"/>
                      </a:cubicBezTo>
                      <a:cubicBezTo>
                        <a:pt x="74" y="155"/>
                        <a:pt x="74" y="151"/>
                        <a:pt x="76" y="148"/>
                      </a:cubicBezTo>
                      <a:cubicBezTo>
                        <a:pt x="75" y="146"/>
                        <a:pt x="75" y="148"/>
                        <a:pt x="75" y="146"/>
                      </a:cubicBezTo>
                      <a:cubicBezTo>
                        <a:pt x="75" y="138"/>
                        <a:pt x="75" y="138"/>
                        <a:pt x="75" y="138"/>
                      </a:cubicBezTo>
                      <a:cubicBezTo>
                        <a:pt x="75" y="130"/>
                        <a:pt x="74" y="128"/>
                        <a:pt x="80" y="124"/>
                      </a:cubicBezTo>
                      <a:cubicBezTo>
                        <a:pt x="81" y="124"/>
                        <a:pt x="81" y="124"/>
                        <a:pt x="81" y="124"/>
                      </a:cubicBezTo>
                      <a:cubicBezTo>
                        <a:pt x="90" y="124"/>
                        <a:pt x="90" y="127"/>
                        <a:pt x="94" y="120"/>
                      </a:cubicBezTo>
                      <a:cubicBezTo>
                        <a:pt x="92" y="117"/>
                        <a:pt x="91" y="116"/>
                        <a:pt x="88" y="115"/>
                      </a:cubicBezTo>
                      <a:cubicBezTo>
                        <a:pt x="86" y="116"/>
                        <a:pt x="84" y="117"/>
                        <a:pt x="81" y="117"/>
                      </a:cubicBezTo>
                      <a:cubicBezTo>
                        <a:pt x="79" y="117"/>
                        <a:pt x="79" y="117"/>
                        <a:pt x="79" y="117"/>
                      </a:cubicBezTo>
                      <a:cubicBezTo>
                        <a:pt x="77" y="116"/>
                        <a:pt x="72" y="109"/>
                        <a:pt x="72" y="107"/>
                      </a:cubicBezTo>
                      <a:cubicBezTo>
                        <a:pt x="72" y="105"/>
                        <a:pt x="72" y="105"/>
                        <a:pt x="72" y="105"/>
                      </a:cubicBezTo>
                      <a:cubicBezTo>
                        <a:pt x="72" y="99"/>
                        <a:pt x="75" y="100"/>
                        <a:pt x="78" y="96"/>
                      </a:cubicBezTo>
                      <a:cubicBezTo>
                        <a:pt x="80" y="96"/>
                        <a:pt x="80" y="96"/>
                        <a:pt x="80" y="96"/>
                      </a:cubicBezTo>
                      <a:cubicBezTo>
                        <a:pt x="82" y="93"/>
                        <a:pt x="89" y="90"/>
                        <a:pt x="92" y="89"/>
                      </a:cubicBezTo>
                      <a:cubicBezTo>
                        <a:pt x="95" y="87"/>
                        <a:pt x="101" y="83"/>
                        <a:pt x="101" y="80"/>
                      </a:cubicBezTo>
                      <a:cubicBezTo>
                        <a:pt x="101" y="77"/>
                        <a:pt x="101" y="79"/>
                        <a:pt x="102" y="78"/>
                      </a:cubicBezTo>
                      <a:cubicBezTo>
                        <a:pt x="101" y="77"/>
                        <a:pt x="101" y="79"/>
                        <a:pt x="101" y="77"/>
                      </a:cubicBezTo>
                      <a:cubicBezTo>
                        <a:pt x="101" y="73"/>
                        <a:pt x="96" y="64"/>
                        <a:pt x="95" y="61"/>
                      </a:cubicBezTo>
                      <a:cubicBezTo>
                        <a:pt x="95" y="61"/>
                        <a:pt x="101" y="55"/>
                        <a:pt x="102" y="55"/>
                      </a:cubicBezTo>
                      <a:cubicBezTo>
                        <a:pt x="104" y="52"/>
                        <a:pt x="106" y="51"/>
                        <a:pt x="109" y="48"/>
                      </a:cubicBezTo>
                      <a:cubicBezTo>
                        <a:pt x="110" y="47"/>
                        <a:pt x="112" y="46"/>
                        <a:pt x="113" y="45"/>
                      </a:cubicBezTo>
                      <a:cubicBezTo>
                        <a:pt x="114" y="44"/>
                        <a:pt x="115" y="43"/>
                        <a:pt x="116" y="42"/>
                      </a:cubicBezTo>
                      <a:cubicBezTo>
                        <a:pt x="118" y="39"/>
                        <a:pt x="118" y="35"/>
                        <a:pt x="121" y="34"/>
                      </a:cubicBezTo>
                      <a:cubicBezTo>
                        <a:pt x="121" y="32"/>
                        <a:pt x="121" y="32"/>
                        <a:pt x="121" y="32"/>
                      </a:cubicBezTo>
                      <a:cubicBezTo>
                        <a:pt x="121" y="27"/>
                        <a:pt x="123" y="30"/>
                        <a:pt x="120" y="24"/>
                      </a:cubicBezTo>
                      <a:cubicBezTo>
                        <a:pt x="118" y="20"/>
                        <a:pt x="118" y="20"/>
                        <a:pt x="116" y="17"/>
                      </a:cubicBezTo>
                      <a:cubicBezTo>
                        <a:pt x="113" y="17"/>
                        <a:pt x="113" y="17"/>
                        <a:pt x="113" y="17"/>
                      </a:cubicBezTo>
                      <a:cubicBezTo>
                        <a:pt x="111" y="17"/>
                        <a:pt x="105" y="19"/>
                        <a:pt x="104" y="20"/>
                      </a:cubicBezTo>
                      <a:cubicBezTo>
                        <a:pt x="101" y="23"/>
                        <a:pt x="102" y="23"/>
                        <a:pt x="96" y="24"/>
                      </a:cubicBezTo>
                      <a:lnTo>
                        <a:pt x="93" y="21"/>
                      </a:lnTo>
                      <a:close/>
                    </a:path>
                  </a:pathLst>
                </a:custGeom>
                <a:solidFill>
                  <a:srgbClr val="E6001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275" name="íṥḻiďê">
                  <a:extLst>
                    <a:ext uri="{FF2B5EF4-FFF2-40B4-BE49-F238E27FC236}">
                      <a16:creationId xmlns:a16="http://schemas.microsoft.com/office/drawing/2014/main" id="{844B0D86-9046-2141-A874-61F3E25E14CA}"/>
                    </a:ext>
                  </a:extLst>
                </p:cNvPr>
                <p:cNvSpPr/>
                <p:nvPr/>
              </p:nvSpPr>
              <p:spPr bwMode="auto">
                <a:xfrm>
                  <a:off x="5159376" y="3357563"/>
                  <a:ext cx="117475" cy="366713"/>
                </a:xfrm>
                <a:custGeom>
                  <a:avLst/>
                  <a:gdLst>
                    <a:gd name="T0" fmla="*/ 23 w 36"/>
                    <a:gd name="T1" fmla="*/ 14 h 110"/>
                    <a:gd name="T2" fmla="*/ 23 w 36"/>
                    <a:gd name="T3" fmla="*/ 12 h 110"/>
                    <a:gd name="T4" fmla="*/ 18 w 36"/>
                    <a:gd name="T5" fmla="*/ 6 h 110"/>
                    <a:gd name="T6" fmla="*/ 13 w 36"/>
                    <a:gd name="T7" fmla="*/ 0 h 110"/>
                    <a:gd name="T8" fmla="*/ 11 w 36"/>
                    <a:gd name="T9" fmla="*/ 4 h 110"/>
                    <a:gd name="T10" fmla="*/ 13 w 36"/>
                    <a:gd name="T11" fmla="*/ 16 h 110"/>
                    <a:gd name="T12" fmla="*/ 12 w 36"/>
                    <a:gd name="T13" fmla="*/ 34 h 110"/>
                    <a:gd name="T14" fmla="*/ 7 w 36"/>
                    <a:gd name="T15" fmla="*/ 65 h 110"/>
                    <a:gd name="T16" fmla="*/ 3 w 36"/>
                    <a:gd name="T17" fmla="*/ 80 h 110"/>
                    <a:gd name="T18" fmla="*/ 0 w 36"/>
                    <a:gd name="T19" fmla="*/ 95 h 110"/>
                    <a:gd name="T20" fmla="*/ 0 w 36"/>
                    <a:gd name="T21" fmla="*/ 98 h 110"/>
                    <a:gd name="T22" fmla="*/ 0 w 36"/>
                    <a:gd name="T23" fmla="*/ 100 h 110"/>
                    <a:gd name="T24" fmla="*/ 4 w 36"/>
                    <a:gd name="T25" fmla="*/ 105 h 110"/>
                    <a:gd name="T26" fmla="*/ 9 w 36"/>
                    <a:gd name="T27" fmla="*/ 110 h 110"/>
                    <a:gd name="T28" fmla="*/ 15 w 36"/>
                    <a:gd name="T29" fmla="*/ 104 h 110"/>
                    <a:gd name="T30" fmla="*/ 18 w 36"/>
                    <a:gd name="T31" fmla="*/ 96 h 110"/>
                    <a:gd name="T32" fmla="*/ 18 w 36"/>
                    <a:gd name="T33" fmla="*/ 90 h 110"/>
                    <a:gd name="T34" fmla="*/ 21 w 36"/>
                    <a:gd name="T35" fmla="*/ 71 h 110"/>
                    <a:gd name="T36" fmla="*/ 25 w 36"/>
                    <a:gd name="T37" fmla="*/ 53 h 110"/>
                    <a:gd name="T38" fmla="*/ 30 w 36"/>
                    <a:gd name="T39" fmla="*/ 36 h 110"/>
                    <a:gd name="T40" fmla="*/ 35 w 36"/>
                    <a:gd name="T41" fmla="*/ 20 h 110"/>
                    <a:gd name="T42" fmla="*/ 33 w 36"/>
                    <a:gd name="T43" fmla="*/ 20 h 110"/>
                    <a:gd name="T44" fmla="*/ 30 w 36"/>
                    <a:gd name="T45" fmla="*/ 22 h 110"/>
                    <a:gd name="T46" fmla="*/ 23 w 36"/>
                    <a:gd name="T47" fmla="*/ 17 h 110"/>
                    <a:gd name="T48" fmla="*/ 23 w 36"/>
                    <a:gd name="T49" fmla="*/ 15 h 110"/>
                    <a:gd name="T50" fmla="*/ 23 w 36"/>
                    <a:gd name="T51" fmla="*/ 14 h 1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</a:cxnLst>
                  <a:rect l="0" t="0" r="r" b="b"/>
                  <a:pathLst>
                    <a:path w="36" h="110">
                      <a:moveTo>
                        <a:pt x="23" y="14"/>
                      </a:moveTo>
                      <a:cubicBezTo>
                        <a:pt x="23" y="12"/>
                        <a:pt x="23" y="12"/>
                        <a:pt x="23" y="12"/>
                      </a:cubicBezTo>
                      <a:cubicBezTo>
                        <a:pt x="21" y="8"/>
                        <a:pt x="22" y="9"/>
                        <a:pt x="18" y="6"/>
                      </a:cubicBezTo>
                      <a:cubicBezTo>
                        <a:pt x="17" y="4"/>
                        <a:pt x="15" y="2"/>
                        <a:pt x="13" y="0"/>
                      </a:cubicBezTo>
                      <a:cubicBezTo>
                        <a:pt x="12" y="1"/>
                        <a:pt x="11" y="3"/>
                        <a:pt x="11" y="4"/>
                      </a:cubicBezTo>
                      <a:cubicBezTo>
                        <a:pt x="11" y="7"/>
                        <a:pt x="13" y="12"/>
                        <a:pt x="13" y="16"/>
                      </a:cubicBezTo>
                      <a:cubicBezTo>
                        <a:pt x="12" y="34"/>
                        <a:pt x="12" y="34"/>
                        <a:pt x="12" y="34"/>
                      </a:cubicBezTo>
                      <a:cubicBezTo>
                        <a:pt x="12" y="43"/>
                        <a:pt x="9" y="56"/>
                        <a:pt x="7" y="65"/>
                      </a:cubicBezTo>
                      <a:cubicBezTo>
                        <a:pt x="6" y="72"/>
                        <a:pt x="4" y="75"/>
                        <a:pt x="3" y="80"/>
                      </a:cubicBezTo>
                      <a:cubicBezTo>
                        <a:pt x="2" y="85"/>
                        <a:pt x="0" y="91"/>
                        <a:pt x="0" y="95"/>
                      </a:cubicBezTo>
                      <a:cubicBezTo>
                        <a:pt x="0" y="98"/>
                        <a:pt x="0" y="98"/>
                        <a:pt x="0" y="98"/>
                      </a:cubicBezTo>
                      <a:cubicBezTo>
                        <a:pt x="0" y="100"/>
                        <a:pt x="0" y="100"/>
                        <a:pt x="0" y="100"/>
                      </a:cubicBezTo>
                      <a:cubicBezTo>
                        <a:pt x="2" y="102"/>
                        <a:pt x="2" y="103"/>
                        <a:pt x="4" y="105"/>
                      </a:cubicBezTo>
                      <a:cubicBezTo>
                        <a:pt x="6" y="108"/>
                        <a:pt x="7" y="108"/>
                        <a:pt x="9" y="110"/>
                      </a:cubicBezTo>
                      <a:cubicBezTo>
                        <a:pt x="12" y="108"/>
                        <a:pt x="13" y="108"/>
                        <a:pt x="15" y="104"/>
                      </a:cubicBezTo>
                      <a:cubicBezTo>
                        <a:pt x="16" y="102"/>
                        <a:pt x="18" y="99"/>
                        <a:pt x="18" y="96"/>
                      </a:cubicBezTo>
                      <a:cubicBezTo>
                        <a:pt x="18" y="90"/>
                        <a:pt x="18" y="90"/>
                        <a:pt x="18" y="90"/>
                      </a:cubicBezTo>
                      <a:cubicBezTo>
                        <a:pt x="18" y="83"/>
                        <a:pt x="20" y="77"/>
                        <a:pt x="21" y="71"/>
                      </a:cubicBezTo>
                      <a:cubicBezTo>
                        <a:pt x="23" y="65"/>
                        <a:pt x="23" y="59"/>
                        <a:pt x="25" y="53"/>
                      </a:cubicBezTo>
                      <a:cubicBezTo>
                        <a:pt x="26" y="47"/>
                        <a:pt x="29" y="42"/>
                        <a:pt x="30" y="36"/>
                      </a:cubicBezTo>
                      <a:cubicBezTo>
                        <a:pt x="31" y="28"/>
                        <a:pt x="34" y="27"/>
                        <a:pt x="35" y="20"/>
                      </a:cubicBezTo>
                      <a:cubicBezTo>
                        <a:pt x="34" y="19"/>
                        <a:pt x="36" y="20"/>
                        <a:pt x="33" y="20"/>
                      </a:cubicBezTo>
                      <a:cubicBezTo>
                        <a:pt x="33" y="20"/>
                        <a:pt x="30" y="22"/>
                        <a:pt x="30" y="22"/>
                      </a:cubicBezTo>
                      <a:cubicBezTo>
                        <a:pt x="25" y="21"/>
                        <a:pt x="25" y="21"/>
                        <a:pt x="23" y="17"/>
                      </a:cubicBezTo>
                      <a:cubicBezTo>
                        <a:pt x="23" y="15"/>
                        <a:pt x="23" y="15"/>
                        <a:pt x="23" y="15"/>
                      </a:cubicBezTo>
                      <a:lnTo>
                        <a:pt x="23" y="14"/>
                      </a:lnTo>
                      <a:close/>
                    </a:path>
                  </a:pathLst>
                </a:custGeom>
                <a:solidFill>
                  <a:srgbClr val="E6001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</p:grpSp>
          <p:grpSp>
            <p:nvGrpSpPr>
              <p:cNvPr id="249" name="ïšľîḍê">
                <a:extLst>
                  <a:ext uri="{FF2B5EF4-FFF2-40B4-BE49-F238E27FC236}">
                    <a16:creationId xmlns:a16="http://schemas.microsoft.com/office/drawing/2014/main" id="{1C609813-1774-8E4D-9F8C-E1E3661FF14A}"/>
                  </a:ext>
                </a:extLst>
              </p:cNvPr>
              <p:cNvGrpSpPr/>
              <p:nvPr/>
            </p:nvGrpSpPr>
            <p:grpSpPr>
              <a:xfrm>
                <a:off x="4412452" y="3781425"/>
                <a:ext cx="2312689" cy="166461"/>
                <a:chOff x="6986588" y="3521075"/>
                <a:chExt cx="1654176" cy="119063"/>
              </a:xfrm>
            </p:grpSpPr>
            <p:sp>
              <p:nvSpPr>
                <p:cNvPr id="250" name="îṩľîḑê">
                  <a:extLst>
                    <a:ext uri="{FF2B5EF4-FFF2-40B4-BE49-F238E27FC236}">
                      <a16:creationId xmlns:a16="http://schemas.microsoft.com/office/drawing/2014/main" id="{C89BCD88-9FA4-BD44-982F-9844236EA45A}"/>
                    </a:ext>
                  </a:extLst>
                </p:cNvPr>
                <p:cNvSpPr/>
                <p:nvPr/>
              </p:nvSpPr>
              <p:spPr bwMode="auto">
                <a:xfrm>
                  <a:off x="6986588" y="3521075"/>
                  <a:ext cx="155575" cy="119063"/>
                </a:xfrm>
                <a:custGeom>
                  <a:avLst/>
                  <a:gdLst>
                    <a:gd name="T0" fmla="*/ 84 w 98"/>
                    <a:gd name="T1" fmla="*/ 0 h 75"/>
                    <a:gd name="T2" fmla="*/ 59 w 98"/>
                    <a:gd name="T3" fmla="*/ 52 h 75"/>
                    <a:gd name="T4" fmla="*/ 57 w 98"/>
                    <a:gd name="T5" fmla="*/ 0 h 75"/>
                    <a:gd name="T6" fmla="*/ 40 w 98"/>
                    <a:gd name="T7" fmla="*/ 0 h 75"/>
                    <a:gd name="T8" fmla="*/ 15 w 98"/>
                    <a:gd name="T9" fmla="*/ 52 h 75"/>
                    <a:gd name="T10" fmla="*/ 15 w 98"/>
                    <a:gd name="T11" fmla="*/ 0 h 75"/>
                    <a:gd name="T12" fmla="*/ 0 w 98"/>
                    <a:gd name="T13" fmla="*/ 0 h 75"/>
                    <a:gd name="T14" fmla="*/ 2 w 98"/>
                    <a:gd name="T15" fmla="*/ 75 h 75"/>
                    <a:gd name="T16" fmla="*/ 19 w 98"/>
                    <a:gd name="T17" fmla="*/ 75 h 75"/>
                    <a:gd name="T18" fmla="*/ 44 w 98"/>
                    <a:gd name="T19" fmla="*/ 21 h 75"/>
                    <a:gd name="T20" fmla="*/ 46 w 98"/>
                    <a:gd name="T21" fmla="*/ 75 h 75"/>
                    <a:gd name="T22" fmla="*/ 63 w 98"/>
                    <a:gd name="T23" fmla="*/ 75 h 75"/>
                    <a:gd name="T24" fmla="*/ 98 w 98"/>
                    <a:gd name="T25" fmla="*/ 0 h 75"/>
                    <a:gd name="T26" fmla="*/ 84 w 98"/>
                    <a:gd name="T27" fmla="*/ 0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98" h="75">
                      <a:moveTo>
                        <a:pt x="84" y="0"/>
                      </a:moveTo>
                      <a:lnTo>
                        <a:pt x="59" y="52"/>
                      </a:lnTo>
                      <a:lnTo>
                        <a:pt x="57" y="0"/>
                      </a:lnTo>
                      <a:lnTo>
                        <a:pt x="40" y="0"/>
                      </a:lnTo>
                      <a:lnTo>
                        <a:pt x="15" y="52"/>
                      </a:lnTo>
                      <a:lnTo>
                        <a:pt x="15" y="0"/>
                      </a:lnTo>
                      <a:lnTo>
                        <a:pt x="0" y="0"/>
                      </a:lnTo>
                      <a:lnTo>
                        <a:pt x="2" y="75"/>
                      </a:lnTo>
                      <a:lnTo>
                        <a:pt x="19" y="75"/>
                      </a:lnTo>
                      <a:lnTo>
                        <a:pt x="44" y="21"/>
                      </a:lnTo>
                      <a:lnTo>
                        <a:pt x="46" y="75"/>
                      </a:lnTo>
                      <a:lnTo>
                        <a:pt x="63" y="75"/>
                      </a:lnTo>
                      <a:lnTo>
                        <a:pt x="98" y="0"/>
                      </a:lnTo>
                      <a:lnTo>
                        <a:pt x="84" y="0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251" name="îṩḷîde">
                  <a:extLst>
                    <a:ext uri="{FF2B5EF4-FFF2-40B4-BE49-F238E27FC236}">
                      <a16:creationId xmlns:a16="http://schemas.microsoft.com/office/drawing/2014/main" id="{CCB337B7-50AE-2F4E-A6E5-61392C25DFC7}"/>
                    </a:ext>
                  </a:extLst>
                </p:cNvPr>
                <p:cNvSpPr/>
                <p:nvPr/>
              </p:nvSpPr>
              <p:spPr bwMode="auto">
                <a:xfrm>
                  <a:off x="7135813" y="3521075"/>
                  <a:ext cx="112713" cy="119063"/>
                </a:xfrm>
                <a:custGeom>
                  <a:avLst/>
                  <a:gdLst>
                    <a:gd name="T0" fmla="*/ 22 w 34"/>
                    <a:gd name="T1" fmla="*/ 20 h 36"/>
                    <a:gd name="T2" fmla="*/ 20 w 34"/>
                    <a:gd name="T3" fmla="*/ 26 h 36"/>
                    <a:gd name="T4" fmla="*/ 18 w 34"/>
                    <a:gd name="T5" fmla="*/ 29 h 36"/>
                    <a:gd name="T6" fmla="*/ 13 w 34"/>
                    <a:gd name="T7" fmla="*/ 30 h 36"/>
                    <a:gd name="T8" fmla="*/ 9 w 34"/>
                    <a:gd name="T9" fmla="*/ 29 h 36"/>
                    <a:gd name="T10" fmla="*/ 7 w 34"/>
                    <a:gd name="T11" fmla="*/ 25 h 36"/>
                    <a:gd name="T12" fmla="*/ 7 w 34"/>
                    <a:gd name="T13" fmla="*/ 24 h 36"/>
                    <a:gd name="T14" fmla="*/ 8 w 34"/>
                    <a:gd name="T15" fmla="*/ 19 h 36"/>
                    <a:gd name="T16" fmla="*/ 12 w 34"/>
                    <a:gd name="T17" fmla="*/ 0 h 36"/>
                    <a:gd name="T18" fmla="*/ 5 w 34"/>
                    <a:gd name="T19" fmla="*/ 0 h 36"/>
                    <a:gd name="T20" fmla="*/ 1 w 34"/>
                    <a:gd name="T21" fmla="*/ 19 h 36"/>
                    <a:gd name="T22" fmla="*/ 0 w 34"/>
                    <a:gd name="T23" fmla="*/ 23 h 36"/>
                    <a:gd name="T24" fmla="*/ 0 w 34"/>
                    <a:gd name="T25" fmla="*/ 25 h 36"/>
                    <a:gd name="T26" fmla="*/ 3 w 34"/>
                    <a:gd name="T27" fmla="*/ 33 h 36"/>
                    <a:gd name="T28" fmla="*/ 13 w 34"/>
                    <a:gd name="T29" fmla="*/ 36 h 36"/>
                    <a:gd name="T30" fmla="*/ 22 w 34"/>
                    <a:gd name="T31" fmla="*/ 34 h 36"/>
                    <a:gd name="T32" fmla="*/ 27 w 34"/>
                    <a:gd name="T33" fmla="*/ 29 h 36"/>
                    <a:gd name="T34" fmla="*/ 30 w 34"/>
                    <a:gd name="T35" fmla="*/ 20 h 36"/>
                    <a:gd name="T36" fmla="*/ 34 w 34"/>
                    <a:gd name="T37" fmla="*/ 0 h 36"/>
                    <a:gd name="T38" fmla="*/ 26 w 34"/>
                    <a:gd name="T39" fmla="*/ 0 h 36"/>
                    <a:gd name="T40" fmla="*/ 22 w 34"/>
                    <a:gd name="T41" fmla="*/ 20 h 3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</a:cxnLst>
                  <a:rect l="0" t="0" r="r" b="b"/>
                  <a:pathLst>
                    <a:path w="34" h="36">
                      <a:moveTo>
                        <a:pt x="22" y="20"/>
                      </a:moveTo>
                      <a:cubicBezTo>
                        <a:pt x="22" y="23"/>
                        <a:pt x="21" y="25"/>
                        <a:pt x="20" y="26"/>
                      </a:cubicBezTo>
                      <a:cubicBezTo>
                        <a:pt x="20" y="28"/>
                        <a:pt x="19" y="29"/>
                        <a:pt x="18" y="29"/>
                      </a:cubicBezTo>
                      <a:cubicBezTo>
                        <a:pt x="17" y="30"/>
                        <a:pt x="15" y="30"/>
                        <a:pt x="13" y="30"/>
                      </a:cubicBezTo>
                      <a:cubicBezTo>
                        <a:pt x="11" y="30"/>
                        <a:pt x="10" y="30"/>
                        <a:pt x="9" y="29"/>
                      </a:cubicBezTo>
                      <a:cubicBezTo>
                        <a:pt x="8" y="28"/>
                        <a:pt x="7" y="27"/>
                        <a:pt x="7" y="25"/>
                      </a:cubicBezTo>
                      <a:cubicBezTo>
                        <a:pt x="7" y="25"/>
                        <a:pt x="7" y="25"/>
                        <a:pt x="7" y="24"/>
                      </a:cubicBezTo>
                      <a:cubicBezTo>
                        <a:pt x="8" y="19"/>
                        <a:pt x="8" y="19"/>
                        <a:pt x="8" y="19"/>
                      </a:cubicBezTo>
                      <a:cubicBezTo>
                        <a:pt x="12" y="0"/>
                        <a:pt x="12" y="0"/>
                        <a:pt x="12" y="0"/>
                      </a:cubicBezTo>
                      <a:cubicBezTo>
                        <a:pt x="5" y="0"/>
                        <a:pt x="5" y="0"/>
                        <a:pt x="5" y="0"/>
                      </a:cubicBezTo>
                      <a:cubicBezTo>
                        <a:pt x="1" y="19"/>
                        <a:pt x="1" y="19"/>
                        <a:pt x="1" y="19"/>
                      </a:cubicBezTo>
                      <a:cubicBezTo>
                        <a:pt x="1" y="21"/>
                        <a:pt x="0" y="23"/>
                        <a:pt x="0" y="23"/>
                      </a:cubicBezTo>
                      <a:cubicBezTo>
                        <a:pt x="0" y="24"/>
                        <a:pt x="0" y="25"/>
                        <a:pt x="0" y="25"/>
                      </a:cubicBezTo>
                      <a:cubicBezTo>
                        <a:pt x="0" y="29"/>
                        <a:pt x="1" y="31"/>
                        <a:pt x="3" y="33"/>
                      </a:cubicBezTo>
                      <a:cubicBezTo>
                        <a:pt x="6" y="35"/>
                        <a:pt x="9" y="36"/>
                        <a:pt x="13" y="36"/>
                      </a:cubicBezTo>
                      <a:cubicBezTo>
                        <a:pt x="16" y="36"/>
                        <a:pt x="19" y="36"/>
                        <a:pt x="22" y="34"/>
                      </a:cubicBezTo>
                      <a:cubicBezTo>
                        <a:pt x="24" y="33"/>
                        <a:pt x="25" y="31"/>
                        <a:pt x="27" y="29"/>
                      </a:cubicBezTo>
                      <a:cubicBezTo>
                        <a:pt x="28" y="27"/>
                        <a:pt x="29" y="24"/>
                        <a:pt x="30" y="20"/>
                      </a:cubicBezTo>
                      <a:cubicBezTo>
                        <a:pt x="34" y="0"/>
                        <a:pt x="34" y="0"/>
                        <a:pt x="34" y="0"/>
                      </a:cubicBezTo>
                      <a:cubicBezTo>
                        <a:pt x="26" y="0"/>
                        <a:pt x="26" y="0"/>
                        <a:pt x="26" y="0"/>
                      </a:cubicBezTo>
                      <a:lnTo>
                        <a:pt x="22" y="20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252" name="îṣḻîḑê">
                  <a:extLst>
                    <a:ext uri="{FF2B5EF4-FFF2-40B4-BE49-F238E27FC236}">
                      <a16:creationId xmlns:a16="http://schemas.microsoft.com/office/drawing/2014/main" id="{45143715-8506-694C-B7D2-4989C8FFBCAA}"/>
                    </a:ext>
                  </a:extLst>
                </p:cNvPr>
                <p:cNvSpPr/>
                <p:nvPr/>
              </p:nvSpPr>
              <p:spPr bwMode="auto">
                <a:xfrm>
                  <a:off x="7248526" y="3521075"/>
                  <a:ext cx="114300" cy="119063"/>
                </a:xfrm>
                <a:custGeom>
                  <a:avLst/>
                  <a:gdLst>
                    <a:gd name="T0" fmla="*/ 58 w 72"/>
                    <a:gd name="T1" fmla="*/ 0 h 75"/>
                    <a:gd name="T2" fmla="*/ 52 w 72"/>
                    <a:gd name="T3" fmla="*/ 29 h 75"/>
                    <a:gd name="T4" fmla="*/ 22 w 72"/>
                    <a:gd name="T5" fmla="*/ 29 h 75"/>
                    <a:gd name="T6" fmla="*/ 29 w 72"/>
                    <a:gd name="T7" fmla="*/ 0 h 75"/>
                    <a:gd name="T8" fmla="*/ 14 w 72"/>
                    <a:gd name="T9" fmla="*/ 0 h 75"/>
                    <a:gd name="T10" fmla="*/ 0 w 72"/>
                    <a:gd name="T11" fmla="*/ 75 h 75"/>
                    <a:gd name="T12" fmla="*/ 14 w 72"/>
                    <a:gd name="T13" fmla="*/ 75 h 75"/>
                    <a:gd name="T14" fmla="*/ 20 w 72"/>
                    <a:gd name="T15" fmla="*/ 42 h 75"/>
                    <a:gd name="T16" fmla="*/ 50 w 72"/>
                    <a:gd name="T17" fmla="*/ 42 h 75"/>
                    <a:gd name="T18" fmla="*/ 43 w 72"/>
                    <a:gd name="T19" fmla="*/ 75 h 75"/>
                    <a:gd name="T20" fmla="*/ 58 w 72"/>
                    <a:gd name="T21" fmla="*/ 75 h 75"/>
                    <a:gd name="T22" fmla="*/ 72 w 72"/>
                    <a:gd name="T23" fmla="*/ 0 h 75"/>
                    <a:gd name="T24" fmla="*/ 58 w 72"/>
                    <a:gd name="T25" fmla="*/ 0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72" h="75">
                      <a:moveTo>
                        <a:pt x="58" y="0"/>
                      </a:moveTo>
                      <a:lnTo>
                        <a:pt x="52" y="29"/>
                      </a:lnTo>
                      <a:lnTo>
                        <a:pt x="22" y="29"/>
                      </a:lnTo>
                      <a:lnTo>
                        <a:pt x="29" y="0"/>
                      </a:lnTo>
                      <a:lnTo>
                        <a:pt x="14" y="0"/>
                      </a:lnTo>
                      <a:lnTo>
                        <a:pt x="0" y="75"/>
                      </a:lnTo>
                      <a:lnTo>
                        <a:pt x="14" y="75"/>
                      </a:lnTo>
                      <a:lnTo>
                        <a:pt x="20" y="42"/>
                      </a:lnTo>
                      <a:lnTo>
                        <a:pt x="50" y="42"/>
                      </a:lnTo>
                      <a:lnTo>
                        <a:pt x="43" y="75"/>
                      </a:lnTo>
                      <a:lnTo>
                        <a:pt x="58" y="75"/>
                      </a:lnTo>
                      <a:lnTo>
                        <a:pt x="72" y="0"/>
                      </a:lnTo>
                      <a:lnTo>
                        <a:pt x="58" y="0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253" name="ïṥlíḑê">
                  <a:extLst>
                    <a:ext uri="{FF2B5EF4-FFF2-40B4-BE49-F238E27FC236}">
                      <a16:creationId xmlns:a16="http://schemas.microsoft.com/office/drawing/2014/main" id="{404C92B2-6E6C-6044-9EF8-14F1D8D61BFB}"/>
                    </a:ext>
                  </a:extLst>
                </p:cNvPr>
                <p:cNvSpPr/>
                <p:nvPr/>
              </p:nvSpPr>
              <p:spPr bwMode="auto">
                <a:xfrm>
                  <a:off x="7356476" y="3521075"/>
                  <a:ext cx="112713" cy="119063"/>
                </a:xfrm>
                <a:custGeom>
                  <a:avLst/>
                  <a:gdLst>
                    <a:gd name="T0" fmla="*/ 42 w 71"/>
                    <a:gd name="T1" fmla="*/ 0 h 75"/>
                    <a:gd name="T2" fmla="*/ 0 w 71"/>
                    <a:gd name="T3" fmla="*/ 75 h 75"/>
                    <a:gd name="T4" fmla="*/ 15 w 71"/>
                    <a:gd name="T5" fmla="*/ 75 h 75"/>
                    <a:gd name="T6" fmla="*/ 23 w 71"/>
                    <a:gd name="T7" fmla="*/ 59 h 75"/>
                    <a:gd name="T8" fmla="*/ 54 w 71"/>
                    <a:gd name="T9" fmla="*/ 59 h 75"/>
                    <a:gd name="T10" fmla="*/ 56 w 71"/>
                    <a:gd name="T11" fmla="*/ 75 h 75"/>
                    <a:gd name="T12" fmla="*/ 71 w 71"/>
                    <a:gd name="T13" fmla="*/ 75 h 75"/>
                    <a:gd name="T14" fmla="*/ 58 w 71"/>
                    <a:gd name="T15" fmla="*/ 0 h 75"/>
                    <a:gd name="T16" fmla="*/ 42 w 71"/>
                    <a:gd name="T17" fmla="*/ 0 h 75"/>
                    <a:gd name="T18" fmla="*/ 29 w 71"/>
                    <a:gd name="T19" fmla="*/ 46 h 75"/>
                    <a:gd name="T20" fmla="*/ 48 w 71"/>
                    <a:gd name="T21" fmla="*/ 17 h 75"/>
                    <a:gd name="T22" fmla="*/ 52 w 71"/>
                    <a:gd name="T23" fmla="*/ 46 h 75"/>
                    <a:gd name="T24" fmla="*/ 29 w 71"/>
                    <a:gd name="T25" fmla="*/ 46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71" h="75">
                      <a:moveTo>
                        <a:pt x="42" y="0"/>
                      </a:moveTo>
                      <a:lnTo>
                        <a:pt x="0" y="75"/>
                      </a:lnTo>
                      <a:lnTo>
                        <a:pt x="15" y="75"/>
                      </a:lnTo>
                      <a:lnTo>
                        <a:pt x="23" y="59"/>
                      </a:lnTo>
                      <a:lnTo>
                        <a:pt x="54" y="59"/>
                      </a:lnTo>
                      <a:lnTo>
                        <a:pt x="56" y="75"/>
                      </a:lnTo>
                      <a:lnTo>
                        <a:pt x="71" y="75"/>
                      </a:lnTo>
                      <a:lnTo>
                        <a:pt x="58" y="0"/>
                      </a:lnTo>
                      <a:lnTo>
                        <a:pt x="42" y="0"/>
                      </a:lnTo>
                      <a:close/>
                      <a:moveTo>
                        <a:pt x="29" y="46"/>
                      </a:moveTo>
                      <a:lnTo>
                        <a:pt x="48" y="17"/>
                      </a:lnTo>
                      <a:lnTo>
                        <a:pt x="52" y="46"/>
                      </a:lnTo>
                      <a:lnTo>
                        <a:pt x="29" y="46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254" name="îş1íḋe">
                  <a:extLst>
                    <a:ext uri="{FF2B5EF4-FFF2-40B4-BE49-F238E27FC236}">
                      <a16:creationId xmlns:a16="http://schemas.microsoft.com/office/drawing/2014/main" id="{7C5F190C-6F8A-8743-B665-77D7BA9B99B1}"/>
                    </a:ext>
                  </a:extLst>
                </p:cNvPr>
                <p:cNvSpPr/>
                <p:nvPr/>
              </p:nvSpPr>
              <p:spPr bwMode="auto">
                <a:xfrm>
                  <a:off x="7481888" y="3521075"/>
                  <a:ext cx="119063" cy="119063"/>
                </a:xfrm>
                <a:custGeom>
                  <a:avLst/>
                  <a:gdLst>
                    <a:gd name="T0" fmla="*/ 50 w 75"/>
                    <a:gd name="T1" fmla="*/ 50 h 75"/>
                    <a:gd name="T2" fmla="*/ 31 w 75"/>
                    <a:gd name="T3" fmla="*/ 0 h 75"/>
                    <a:gd name="T4" fmla="*/ 17 w 75"/>
                    <a:gd name="T5" fmla="*/ 0 h 75"/>
                    <a:gd name="T6" fmla="*/ 0 w 75"/>
                    <a:gd name="T7" fmla="*/ 75 h 75"/>
                    <a:gd name="T8" fmla="*/ 15 w 75"/>
                    <a:gd name="T9" fmla="*/ 75 h 75"/>
                    <a:gd name="T10" fmla="*/ 25 w 75"/>
                    <a:gd name="T11" fmla="*/ 25 h 75"/>
                    <a:gd name="T12" fmla="*/ 46 w 75"/>
                    <a:gd name="T13" fmla="*/ 75 h 75"/>
                    <a:gd name="T14" fmla="*/ 58 w 75"/>
                    <a:gd name="T15" fmla="*/ 75 h 75"/>
                    <a:gd name="T16" fmla="*/ 75 w 75"/>
                    <a:gd name="T17" fmla="*/ 0 h 75"/>
                    <a:gd name="T18" fmla="*/ 61 w 75"/>
                    <a:gd name="T19" fmla="*/ 0 h 75"/>
                    <a:gd name="T20" fmla="*/ 50 w 75"/>
                    <a:gd name="T21" fmla="*/ 50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75" h="75">
                      <a:moveTo>
                        <a:pt x="50" y="50"/>
                      </a:moveTo>
                      <a:lnTo>
                        <a:pt x="31" y="0"/>
                      </a:lnTo>
                      <a:lnTo>
                        <a:pt x="17" y="0"/>
                      </a:lnTo>
                      <a:lnTo>
                        <a:pt x="0" y="75"/>
                      </a:lnTo>
                      <a:lnTo>
                        <a:pt x="15" y="75"/>
                      </a:lnTo>
                      <a:lnTo>
                        <a:pt x="25" y="25"/>
                      </a:lnTo>
                      <a:lnTo>
                        <a:pt x="46" y="75"/>
                      </a:lnTo>
                      <a:lnTo>
                        <a:pt x="58" y="75"/>
                      </a:lnTo>
                      <a:lnTo>
                        <a:pt x="75" y="0"/>
                      </a:lnTo>
                      <a:lnTo>
                        <a:pt x="61" y="0"/>
                      </a:lnTo>
                      <a:lnTo>
                        <a:pt x="50" y="50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255" name="îş1ïḋe">
                  <a:extLst>
                    <a:ext uri="{FF2B5EF4-FFF2-40B4-BE49-F238E27FC236}">
                      <a16:creationId xmlns:a16="http://schemas.microsoft.com/office/drawing/2014/main" id="{AACAEFC6-00DB-624B-96E5-55D1153283DA}"/>
                    </a:ext>
                  </a:extLst>
                </p:cNvPr>
                <p:cNvSpPr/>
                <p:nvPr/>
              </p:nvSpPr>
              <p:spPr bwMode="auto">
                <a:xfrm>
                  <a:off x="7653338" y="3521075"/>
                  <a:ext cx="112713" cy="119063"/>
                </a:xfrm>
                <a:custGeom>
                  <a:avLst/>
                  <a:gdLst>
                    <a:gd name="T0" fmla="*/ 22 w 34"/>
                    <a:gd name="T1" fmla="*/ 20 h 36"/>
                    <a:gd name="T2" fmla="*/ 20 w 34"/>
                    <a:gd name="T3" fmla="*/ 26 h 36"/>
                    <a:gd name="T4" fmla="*/ 18 w 34"/>
                    <a:gd name="T5" fmla="*/ 29 h 36"/>
                    <a:gd name="T6" fmla="*/ 13 w 34"/>
                    <a:gd name="T7" fmla="*/ 30 h 36"/>
                    <a:gd name="T8" fmla="*/ 9 w 34"/>
                    <a:gd name="T9" fmla="*/ 29 h 36"/>
                    <a:gd name="T10" fmla="*/ 7 w 34"/>
                    <a:gd name="T11" fmla="*/ 25 h 36"/>
                    <a:gd name="T12" fmla="*/ 7 w 34"/>
                    <a:gd name="T13" fmla="*/ 24 h 36"/>
                    <a:gd name="T14" fmla="*/ 8 w 34"/>
                    <a:gd name="T15" fmla="*/ 19 h 36"/>
                    <a:gd name="T16" fmla="*/ 12 w 34"/>
                    <a:gd name="T17" fmla="*/ 0 h 36"/>
                    <a:gd name="T18" fmla="*/ 5 w 34"/>
                    <a:gd name="T19" fmla="*/ 0 h 36"/>
                    <a:gd name="T20" fmla="*/ 1 w 34"/>
                    <a:gd name="T21" fmla="*/ 19 h 36"/>
                    <a:gd name="T22" fmla="*/ 0 w 34"/>
                    <a:gd name="T23" fmla="*/ 23 h 36"/>
                    <a:gd name="T24" fmla="*/ 0 w 34"/>
                    <a:gd name="T25" fmla="*/ 25 h 36"/>
                    <a:gd name="T26" fmla="*/ 3 w 34"/>
                    <a:gd name="T27" fmla="*/ 33 h 36"/>
                    <a:gd name="T28" fmla="*/ 13 w 34"/>
                    <a:gd name="T29" fmla="*/ 36 h 36"/>
                    <a:gd name="T30" fmla="*/ 22 w 34"/>
                    <a:gd name="T31" fmla="*/ 34 h 36"/>
                    <a:gd name="T32" fmla="*/ 27 w 34"/>
                    <a:gd name="T33" fmla="*/ 29 h 36"/>
                    <a:gd name="T34" fmla="*/ 30 w 34"/>
                    <a:gd name="T35" fmla="*/ 20 h 36"/>
                    <a:gd name="T36" fmla="*/ 34 w 34"/>
                    <a:gd name="T37" fmla="*/ 0 h 36"/>
                    <a:gd name="T38" fmla="*/ 26 w 34"/>
                    <a:gd name="T39" fmla="*/ 0 h 36"/>
                    <a:gd name="T40" fmla="*/ 22 w 34"/>
                    <a:gd name="T41" fmla="*/ 20 h 3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</a:cxnLst>
                  <a:rect l="0" t="0" r="r" b="b"/>
                  <a:pathLst>
                    <a:path w="34" h="36">
                      <a:moveTo>
                        <a:pt x="22" y="20"/>
                      </a:moveTo>
                      <a:cubicBezTo>
                        <a:pt x="22" y="23"/>
                        <a:pt x="21" y="25"/>
                        <a:pt x="20" y="26"/>
                      </a:cubicBezTo>
                      <a:cubicBezTo>
                        <a:pt x="20" y="28"/>
                        <a:pt x="19" y="29"/>
                        <a:pt x="18" y="29"/>
                      </a:cubicBezTo>
                      <a:cubicBezTo>
                        <a:pt x="17" y="30"/>
                        <a:pt x="15" y="30"/>
                        <a:pt x="13" y="30"/>
                      </a:cubicBezTo>
                      <a:cubicBezTo>
                        <a:pt x="11" y="30"/>
                        <a:pt x="10" y="30"/>
                        <a:pt x="9" y="29"/>
                      </a:cubicBezTo>
                      <a:cubicBezTo>
                        <a:pt x="8" y="28"/>
                        <a:pt x="7" y="27"/>
                        <a:pt x="7" y="25"/>
                      </a:cubicBezTo>
                      <a:cubicBezTo>
                        <a:pt x="7" y="25"/>
                        <a:pt x="7" y="25"/>
                        <a:pt x="7" y="24"/>
                      </a:cubicBezTo>
                      <a:cubicBezTo>
                        <a:pt x="8" y="19"/>
                        <a:pt x="8" y="19"/>
                        <a:pt x="8" y="19"/>
                      </a:cubicBezTo>
                      <a:cubicBezTo>
                        <a:pt x="12" y="0"/>
                        <a:pt x="12" y="0"/>
                        <a:pt x="12" y="0"/>
                      </a:cubicBezTo>
                      <a:cubicBezTo>
                        <a:pt x="5" y="0"/>
                        <a:pt x="5" y="0"/>
                        <a:pt x="5" y="0"/>
                      </a:cubicBezTo>
                      <a:cubicBezTo>
                        <a:pt x="1" y="19"/>
                        <a:pt x="1" y="19"/>
                        <a:pt x="1" y="19"/>
                      </a:cubicBezTo>
                      <a:cubicBezTo>
                        <a:pt x="1" y="21"/>
                        <a:pt x="0" y="23"/>
                        <a:pt x="0" y="23"/>
                      </a:cubicBezTo>
                      <a:cubicBezTo>
                        <a:pt x="0" y="24"/>
                        <a:pt x="0" y="25"/>
                        <a:pt x="0" y="25"/>
                      </a:cubicBezTo>
                      <a:cubicBezTo>
                        <a:pt x="0" y="29"/>
                        <a:pt x="1" y="31"/>
                        <a:pt x="3" y="33"/>
                      </a:cubicBezTo>
                      <a:cubicBezTo>
                        <a:pt x="6" y="35"/>
                        <a:pt x="9" y="36"/>
                        <a:pt x="13" y="36"/>
                      </a:cubicBezTo>
                      <a:cubicBezTo>
                        <a:pt x="16" y="36"/>
                        <a:pt x="19" y="36"/>
                        <a:pt x="22" y="34"/>
                      </a:cubicBezTo>
                      <a:cubicBezTo>
                        <a:pt x="24" y="33"/>
                        <a:pt x="25" y="31"/>
                        <a:pt x="27" y="29"/>
                      </a:cubicBezTo>
                      <a:cubicBezTo>
                        <a:pt x="28" y="27"/>
                        <a:pt x="29" y="24"/>
                        <a:pt x="30" y="20"/>
                      </a:cubicBezTo>
                      <a:cubicBezTo>
                        <a:pt x="34" y="0"/>
                        <a:pt x="34" y="0"/>
                        <a:pt x="34" y="0"/>
                      </a:cubicBezTo>
                      <a:cubicBezTo>
                        <a:pt x="26" y="0"/>
                        <a:pt x="26" y="0"/>
                        <a:pt x="26" y="0"/>
                      </a:cubicBezTo>
                      <a:lnTo>
                        <a:pt x="22" y="20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256" name="íšlídè">
                  <a:extLst>
                    <a:ext uri="{FF2B5EF4-FFF2-40B4-BE49-F238E27FC236}">
                      <a16:creationId xmlns:a16="http://schemas.microsoft.com/office/drawing/2014/main" id="{6B91F165-2F01-9D4C-950F-9CEF67F7AEAE}"/>
                    </a:ext>
                  </a:extLst>
                </p:cNvPr>
                <p:cNvSpPr/>
                <p:nvPr/>
              </p:nvSpPr>
              <p:spPr bwMode="auto">
                <a:xfrm>
                  <a:off x="7766051" y="3521075"/>
                  <a:ext cx="115888" cy="119063"/>
                </a:xfrm>
                <a:custGeom>
                  <a:avLst/>
                  <a:gdLst>
                    <a:gd name="T0" fmla="*/ 58 w 73"/>
                    <a:gd name="T1" fmla="*/ 0 h 75"/>
                    <a:gd name="T2" fmla="*/ 50 w 73"/>
                    <a:gd name="T3" fmla="*/ 50 h 75"/>
                    <a:gd name="T4" fmla="*/ 29 w 73"/>
                    <a:gd name="T5" fmla="*/ 0 h 75"/>
                    <a:gd name="T6" fmla="*/ 15 w 73"/>
                    <a:gd name="T7" fmla="*/ 0 h 75"/>
                    <a:gd name="T8" fmla="*/ 0 w 73"/>
                    <a:gd name="T9" fmla="*/ 75 h 75"/>
                    <a:gd name="T10" fmla="*/ 13 w 73"/>
                    <a:gd name="T11" fmla="*/ 75 h 75"/>
                    <a:gd name="T12" fmla="*/ 23 w 73"/>
                    <a:gd name="T13" fmla="*/ 25 h 75"/>
                    <a:gd name="T14" fmla="*/ 44 w 73"/>
                    <a:gd name="T15" fmla="*/ 75 h 75"/>
                    <a:gd name="T16" fmla="*/ 58 w 73"/>
                    <a:gd name="T17" fmla="*/ 75 h 75"/>
                    <a:gd name="T18" fmla="*/ 73 w 73"/>
                    <a:gd name="T19" fmla="*/ 0 h 75"/>
                    <a:gd name="T20" fmla="*/ 58 w 73"/>
                    <a:gd name="T21" fmla="*/ 0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73" h="75">
                      <a:moveTo>
                        <a:pt x="58" y="0"/>
                      </a:moveTo>
                      <a:lnTo>
                        <a:pt x="50" y="50"/>
                      </a:lnTo>
                      <a:lnTo>
                        <a:pt x="29" y="0"/>
                      </a:lnTo>
                      <a:lnTo>
                        <a:pt x="15" y="0"/>
                      </a:lnTo>
                      <a:lnTo>
                        <a:pt x="0" y="75"/>
                      </a:lnTo>
                      <a:lnTo>
                        <a:pt x="13" y="75"/>
                      </a:lnTo>
                      <a:lnTo>
                        <a:pt x="23" y="25"/>
                      </a:lnTo>
                      <a:lnTo>
                        <a:pt x="44" y="75"/>
                      </a:lnTo>
                      <a:lnTo>
                        <a:pt x="58" y="75"/>
                      </a:lnTo>
                      <a:lnTo>
                        <a:pt x="73" y="0"/>
                      </a:lnTo>
                      <a:lnTo>
                        <a:pt x="58" y="0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257" name="îṣḻîďe">
                  <a:extLst>
                    <a:ext uri="{FF2B5EF4-FFF2-40B4-BE49-F238E27FC236}">
                      <a16:creationId xmlns:a16="http://schemas.microsoft.com/office/drawing/2014/main" id="{A86EADCA-D694-E449-8EE6-CDCDF22A34C4}"/>
                    </a:ext>
                  </a:extLst>
                </p:cNvPr>
                <p:cNvSpPr/>
                <p:nvPr/>
              </p:nvSpPr>
              <p:spPr bwMode="auto">
                <a:xfrm>
                  <a:off x="7881938" y="3521075"/>
                  <a:ext cx="49213" cy="119063"/>
                </a:xfrm>
                <a:custGeom>
                  <a:avLst/>
                  <a:gdLst>
                    <a:gd name="T0" fmla="*/ 0 w 31"/>
                    <a:gd name="T1" fmla="*/ 75 h 75"/>
                    <a:gd name="T2" fmla="*/ 14 w 31"/>
                    <a:gd name="T3" fmla="*/ 75 h 75"/>
                    <a:gd name="T4" fmla="*/ 31 w 31"/>
                    <a:gd name="T5" fmla="*/ 0 h 75"/>
                    <a:gd name="T6" fmla="*/ 14 w 31"/>
                    <a:gd name="T7" fmla="*/ 0 h 75"/>
                    <a:gd name="T8" fmla="*/ 0 w 31"/>
                    <a:gd name="T9" fmla="*/ 75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75">
                      <a:moveTo>
                        <a:pt x="0" y="75"/>
                      </a:moveTo>
                      <a:lnTo>
                        <a:pt x="14" y="75"/>
                      </a:lnTo>
                      <a:lnTo>
                        <a:pt x="31" y="0"/>
                      </a:lnTo>
                      <a:lnTo>
                        <a:pt x="14" y="0"/>
                      </a:lnTo>
                      <a:lnTo>
                        <a:pt x="0" y="75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258" name="íŝḻiḋè">
                  <a:extLst>
                    <a:ext uri="{FF2B5EF4-FFF2-40B4-BE49-F238E27FC236}">
                      <a16:creationId xmlns:a16="http://schemas.microsoft.com/office/drawing/2014/main" id="{8F478696-931D-F84B-8764-BEAA02862463}"/>
                    </a:ext>
                  </a:extLst>
                </p:cNvPr>
                <p:cNvSpPr/>
                <p:nvPr/>
              </p:nvSpPr>
              <p:spPr bwMode="auto">
                <a:xfrm>
                  <a:off x="7940676" y="3521075"/>
                  <a:ext cx="109538" cy="119063"/>
                </a:xfrm>
                <a:custGeom>
                  <a:avLst/>
                  <a:gdLst>
                    <a:gd name="T0" fmla="*/ 54 w 69"/>
                    <a:gd name="T1" fmla="*/ 0 h 75"/>
                    <a:gd name="T2" fmla="*/ 23 w 69"/>
                    <a:gd name="T3" fmla="*/ 57 h 75"/>
                    <a:gd name="T4" fmla="*/ 15 w 69"/>
                    <a:gd name="T5" fmla="*/ 0 h 75"/>
                    <a:gd name="T6" fmla="*/ 0 w 69"/>
                    <a:gd name="T7" fmla="*/ 0 h 75"/>
                    <a:gd name="T8" fmla="*/ 13 w 69"/>
                    <a:gd name="T9" fmla="*/ 75 h 75"/>
                    <a:gd name="T10" fmla="*/ 29 w 69"/>
                    <a:gd name="T11" fmla="*/ 75 h 75"/>
                    <a:gd name="T12" fmla="*/ 69 w 69"/>
                    <a:gd name="T13" fmla="*/ 0 h 75"/>
                    <a:gd name="T14" fmla="*/ 54 w 69"/>
                    <a:gd name="T15" fmla="*/ 0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69" h="75">
                      <a:moveTo>
                        <a:pt x="54" y="0"/>
                      </a:moveTo>
                      <a:lnTo>
                        <a:pt x="23" y="57"/>
                      </a:lnTo>
                      <a:lnTo>
                        <a:pt x="15" y="0"/>
                      </a:lnTo>
                      <a:lnTo>
                        <a:pt x="0" y="0"/>
                      </a:lnTo>
                      <a:lnTo>
                        <a:pt x="13" y="75"/>
                      </a:lnTo>
                      <a:lnTo>
                        <a:pt x="29" y="75"/>
                      </a:lnTo>
                      <a:lnTo>
                        <a:pt x="69" y="0"/>
                      </a:lnTo>
                      <a:lnTo>
                        <a:pt x="54" y="0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259" name="î$ḷíďé">
                  <a:extLst>
                    <a:ext uri="{FF2B5EF4-FFF2-40B4-BE49-F238E27FC236}">
                      <a16:creationId xmlns:a16="http://schemas.microsoft.com/office/drawing/2014/main" id="{8037E45B-B559-4446-9B46-4A200B187521}"/>
                    </a:ext>
                  </a:extLst>
                </p:cNvPr>
                <p:cNvSpPr/>
                <p:nvPr/>
              </p:nvSpPr>
              <p:spPr bwMode="auto">
                <a:xfrm>
                  <a:off x="8037513" y="3521075"/>
                  <a:ext cx="111125" cy="119063"/>
                </a:xfrm>
                <a:custGeom>
                  <a:avLst/>
                  <a:gdLst>
                    <a:gd name="T0" fmla="*/ 68 w 70"/>
                    <a:gd name="T1" fmla="*/ 12 h 75"/>
                    <a:gd name="T2" fmla="*/ 70 w 70"/>
                    <a:gd name="T3" fmla="*/ 0 h 75"/>
                    <a:gd name="T4" fmla="*/ 16 w 70"/>
                    <a:gd name="T5" fmla="*/ 0 h 75"/>
                    <a:gd name="T6" fmla="*/ 0 w 70"/>
                    <a:gd name="T7" fmla="*/ 75 h 75"/>
                    <a:gd name="T8" fmla="*/ 58 w 70"/>
                    <a:gd name="T9" fmla="*/ 75 h 75"/>
                    <a:gd name="T10" fmla="*/ 60 w 70"/>
                    <a:gd name="T11" fmla="*/ 63 h 75"/>
                    <a:gd name="T12" fmla="*/ 16 w 70"/>
                    <a:gd name="T13" fmla="*/ 63 h 75"/>
                    <a:gd name="T14" fmla="*/ 22 w 70"/>
                    <a:gd name="T15" fmla="*/ 42 h 75"/>
                    <a:gd name="T16" fmla="*/ 60 w 70"/>
                    <a:gd name="T17" fmla="*/ 42 h 75"/>
                    <a:gd name="T18" fmla="*/ 62 w 70"/>
                    <a:gd name="T19" fmla="*/ 29 h 75"/>
                    <a:gd name="T20" fmla="*/ 24 w 70"/>
                    <a:gd name="T21" fmla="*/ 29 h 75"/>
                    <a:gd name="T22" fmla="*/ 29 w 70"/>
                    <a:gd name="T23" fmla="*/ 12 h 75"/>
                    <a:gd name="T24" fmla="*/ 68 w 70"/>
                    <a:gd name="T25" fmla="*/ 12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70" h="75">
                      <a:moveTo>
                        <a:pt x="68" y="12"/>
                      </a:moveTo>
                      <a:lnTo>
                        <a:pt x="70" y="0"/>
                      </a:lnTo>
                      <a:lnTo>
                        <a:pt x="16" y="0"/>
                      </a:lnTo>
                      <a:lnTo>
                        <a:pt x="0" y="75"/>
                      </a:lnTo>
                      <a:lnTo>
                        <a:pt x="58" y="75"/>
                      </a:lnTo>
                      <a:lnTo>
                        <a:pt x="60" y="63"/>
                      </a:lnTo>
                      <a:lnTo>
                        <a:pt x="16" y="63"/>
                      </a:lnTo>
                      <a:lnTo>
                        <a:pt x="22" y="42"/>
                      </a:lnTo>
                      <a:lnTo>
                        <a:pt x="60" y="42"/>
                      </a:lnTo>
                      <a:lnTo>
                        <a:pt x="62" y="29"/>
                      </a:lnTo>
                      <a:lnTo>
                        <a:pt x="24" y="29"/>
                      </a:lnTo>
                      <a:lnTo>
                        <a:pt x="29" y="12"/>
                      </a:lnTo>
                      <a:lnTo>
                        <a:pt x="68" y="12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260" name="îṡlîďe">
                  <a:extLst>
                    <a:ext uri="{FF2B5EF4-FFF2-40B4-BE49-F238E27FC236}">
                      <a16:creationId xmlns:a16="http://schemas.microsoft.com/office/drawing/2014/main" id="{966194C0-DA5C-164F-84D3-187CDBEFED3E}"/>
                    </a:ext>
                  </a:extLst>
                </p:cNvPr>
                <p:cNvSpPr/>
                <p:nvPr/>
              </p:nvSpPr>
              <p:spPr bwMode="auto">
                <a:xfrm>
                  <a:off x="8145463" y="3521075"/>
                  <a:ext cx="115888" cy="119063"/>
                </a:xfrm>
                <a:custGeom>
                  <a:avLst/>
                  <a:gdLst>
                    <a:gd name="T0" fmla="*/ 30 w 35"/>
                    <a:gd name="T1" fmla="*/ 1 h 36"/>
                    <a:gd name="T2" fmla="*/ 24 w 35"/>
                    <a:gd name="T3" fmla="*/ 0 h 36"/>
                    <a:gd name="T4" fmla="*/ 8 w 35"/>
                    <a:gd name="T5" fmla="*/ 0 h 36"/>
                    <a:gd name="T6" fmla="*/ 0 w 35"/>
                    <a:gd name="T7" fmla="*/ 36 h 36"/>
                    <a:gd name="T8" fmla="*/ 8 w 35"/>
                    <a:gd name="T9" fmla="*/ 36 h 36"/>
                    <a:gd name="T10" fmla="*/ 11 w 35"/>
                    <a:gd name="T11" fmla="*/ 21 h 36"/>
                    <a:gd name="T12" fmla="*/ 14 w 35"/>
                    <a:gd name="T13" fmla="*/ 21 h 36"/>
                    <a:gd name="T14" fmla="*/ 17 w 35"/>
                    <a:gd name="T15" fmla="*/ 22 h 36"/>
                    <a:gd name="T16" fmla="*/ 21 w 35"/>
                    <a:gd name="T17" fmla="*/ 26 h 36"/>
                    <a:gd name="T18" fmla="*/ 24 w 35"/>
                    <a:gd name="T19" fmla="*/ 36 h 36"/>
                    <a:gd name="T20" fmla="*/ 32 w 35"/>
                    <a:gd name="T21" fmla="*/ 36 h 36"/>
                    <a:gd name="T22" fmla="*/ 27 w 35"/>
                    <a:gd name="T23" fmla="*/ 24 h 36"/>
                    <a:gd name="T24" fmla="*/ 24 w 35"/>
                    <a:gd name="T25" fmla="*/ 21 h 36"/>
                    <a:gd name="T26" fmla="*/ 32 w 35"/>
                    <a:gd name="T27" fmla="*/ 17 h 36"/>
                    <a:gd name="T28" fmla="*/ 35 w 35"/>
                    <a:gd name="T29" fmla="*/ 9 h 36"/>
                    <a:gd name="T30" fmla="*/ 34 w 35"/>
                    <a:gd name="T31" fmla="*/ 4 h 36"/>
                    <a:gd name="T32" fmla="*/ 30 w 35"/>
                    <a:gd name="T33" fmla="*/ 1 h 36"/>
                    <a:gd name="T34" fmla="*/ 27 w 35"/>
                    <a:gd name="T35" fmla="*/ 13 h 36"/>
                    <a:gd name="T36" fmla="*/ 24 w 35"/>
                    <a:gd name="T37" fmla="*/ 15 h 36"/>
                    <a:gd name="T38" fmla="*/ 16 w 35"/>
                    <a:gd name="T39" fmla="*/ 16 h 36"/>
                    <a:gd name="T40" fmla="*/ 12 w 35"/>
                    <a:gd name="T41" fmla="*/ 16 h 36"/>
                    <a:gd name="T42" fmla="*/ 14 w 35"/>
                    <a:gd name="T43" fmla="*/ 6 h 36"/>
                    <a:gd name="T44" fmla="*/ 22 w 35"/>
                    <a:gd name="T45" fmla="*/ 6 h 36"/>
                    <a:gd name="T46" fmla="*/ 26 w 35"/>
                    <a:gd name="T47" fmla="*/ 7 h 36"/>
                    <a:gd name="T48" fmla="*/ 28 w 35"/>
                    <a:gd name="T49" fmla="*/ 10 h 36"/>
                    <a:gd name="T50" fmla="*/ 27 w 35"/>
                    <a:gd name="T51" fmla="*/ 13 h 3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</a:cxnLst>
                  <a:rect l="0" t="0" r="r" b="b"/>
                  <a:pathLst>
                    <a:path w="35" h="36">
                      <a:moveTo>
                        <a:pt x="30" y="1"/>
                      </a:moveTo>
                      <a:cubicBezTo>
                        <a:pt x="28" y="0"/>
                        <a:pt x="26" y="0"/>
                        <a:pt x="24" y="0"/>
                      </a:cubicBezTo>
                      <a:cubicBezTo>
                        <a:pt x="8" y="0"/>
                        <a:pt x="8" y="0"/>
                        <a:pt x="8" y="0"/>
                      </a:cubicBezTo>
                      <a:cubicBezTo>
                        <a:pt x="0" y="36"/>
                        <a:pt x="0" y="36"/>
                        <a:pt x="0" y="36"/>
                      </a:cubicBezTo>
                      <a:cubicBezTo>
                        <a:pt x="8" y="36"/>
                        <a:pt x="8" y="36"/>
                        <a:pt x="8" y="36"/>
                      </a:cubicBezTo>
                      <a:cubicBezTo>
                        <a:pt x="11" y="21"/>
                        <a:pt x="11" y="21"/>
                        <a:pt x="11" y="21"/>
                      </a:cubicBezTo>
                      <a:cubicBezTo>
                        <a:pt x="14" y="21"/>
                        <a:pt x="14" y="21"/>
                        <a:pt x="14" y="21"/>
                      </a:cubicBezTo>
                      <a:cubicBezTo>
                        <a:pt x="15" y="21"/>
                        <a:pt x="17" y="21"/>
                        <a:pt x="17" y="22"/>
                      </a:cubicBezTo>
                      <a:cubicBezTo>
                        <a:pt x="18" y="22"/>
                        <a:pt x="20" y="24"/>
                        <a:pt x="21" y="26"/>
                      </a:cubicBezTo>
                      <a:cubicBezTo>
                        <a:pt x="22" y="31"/>
                        <a:pt x="24" y="34"/>
                        <a:pt x="24" y="36"/>
                      </a:cubicBezTo>
                      <a:cubicBezTo>
                        <a:pt x="32" y="36"/>
                        <a:pt x="32" y="36"/>
                        <a:pt x="32" y="36"/>
                      </a:cubicBezTo>
                      <a:cubicBezTo>
                        <a:pt x="30" y="31"/>
                        <a:pt x="28" y="27"/>
                        <a:pt x="27" y="24"/>
                      </a:cubicBezTo>
                      <a:cubicBezTo>
                        <a:pt x="26" y="23"/>
                        <a:pt x="25" y="21"/>
                        <a:pt x="24" y="21"/>
                      </a:cubicBezTo>
                      <a:cubicBezTo>
                        <a:pt x="28" y="20"/>
                        <a:pt x="30" y="19"/>
                        <a:pt x="32" y="17"/>
                      </a:cubicBezTo>
                      <a:cubicBezTo>
                        <a:pt x="34" y="15"/>
                        <a:pt x="35" y="13"/>
                        <a:pt x="35" y="9"/>
                      </a:cubicBezTo>
                      <a:cubicBezTo>
                        <a:pt x="35" y="7"/>
                        <a:pt x="34" y="6"/>
                        <a:pt x="34" y="4"/>
                      </a:cubicBezTo>
                      <a:cubicBezTo>
                        <a:pt x="33" y="3"/>
                        <a:pt x="31" y="2"/>
                        <a:pt x="30" y="1"/>
                      </a:cubicBezTo>
                      <a:close/>
                      <a:moveTo>
                        <a:pt x="27" y="13"/>
                      </a:moveTo>
                      <a:cubicBezTo>
                        <a:pt x="26" y="14"/>
                        <a:pt x="25" y="14"/>
                        <a:pt x="24" y="15"/>
                      </a:cubicBezTo>
                      <a:cubicBezTo>
                        <a:pt x="22" y="15"/>
                        <a:pt x="20" y="16"/>
                        <a:pt x="16" y="16"/>
                      </a:cubicBezTo>
                      <a:cubicBezTo>
                        <a:pt x="12" y="16"/>
                        <a:pt x="12" y="16"/>
                        <a:pt x="12" y="16"/>
                      </a:cubicBezTo>
                      <a:cubicBezTo>
                        <a:pt x="14" y="6"/>
                        <a:pt x="14" y="6"/>
                        <a:pt x="14" y="6"/>
                      </a:cubicBezTo>
                      <a:cubicBezTo>
                        <a:pt x="22" y="6"/>
                        <a:pt x="22" y="6"/>
                        <a:pt x="22" y="6"/>
                      </a:cubicBezTo>
                      <a:cubicBezTo>
                        <a:pt x="24" y="6"/>
                        <a:pt x="25" y="6"/>
                        <a:pt x="26" y="7"/>
                      </a:cubicBezTo>
                      <a:cubicBezTo>
                        <a:pt x="27" y="7"/>
                        <a:pt x="28" y="8"/>
                        <a:pt x="28" y="10"/>
                      </a:cubicBezTo>
                      <a:cubicBezTo>
                        <a:pt x="28" y="11"/>
                        <a:pt x="27" y="12"/>
                        <a:pt x="27" y="13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261" name="ïşľîḍé">
                  <a:extLst>
                    <a:ext uri="{FF2B5EF4-FFF2-40B4-BE49-F238E27FC236}">
                      <a16:creationId xmlns:a16="http://schemas.microsoft.com/office/drawing/2014/main" id="{35AF3130-2C15-5842-AFD1-576DBB732B53}"/>
                    </a:ext>
                  </a:extLst>
                </p:cNvPr>
                <p:cNvSpPr/>
                <p:nvPr/>
              </p:nvSpPr>
              <p:spPr bwMode="auto">
                <a:xfrm>
                  <a:off x="8267701" y="3521075"/>
                  <a:ext cx="98425" cy="119063"/>
                </a:xfrm>
                <a:custGeom>
                  <a:avLst/>
                  <a:gdLst>
                    <a:gd name="T0" fmla="*/ 17 w 30"/>
                    <a:gd name="T1" fmla="*/ 5 h 36"/>
                    <a:gd name="T2" fmla="*/ 22 w 30"/>
                    <a:gd name="T3" fmla="*/ 7 h 36"/>
                    <a:gd name="T4" fmla="*/ 23 w 30"/>
                    <a:gd name="T5" fmla="*/ 11 h 36"/>
                    <a:gd name="T6" fmla="*/ 30 w 30"/>
                    <a:gd name="T7" fmla="*/ 10 h 36"/>
                    <a:gd name="T8" fmla="*/ 27 w 30"/>
                    <a:gd name="T9" fmla="*/ 3 h 36"/>
                    <a:gd name="T10" fmla="*/ 17 w 30"/>
                    <a:gd name="T11" fmla="*/ 0 h 36"/>
                    <a:gd name="T12" fmla="*/ 8 w 30"/>
                    <a:gd name="T13" fmla="*/ 3 h 36"/>
                    <a:gd name="T14" fmla="*/ 4 w 30"/>
                    <a:gd name="T15" fmla="*/ 10 h 36"/>
                    <a:gd name="T16" fmla="*/ 6 w 30"/>
                    <a:gd name="T17" fmla="*/ 14 h 36"/>
                    <a:gd name="T18" fmla="*/ 8 w 30"/>
                    <a:gd name="T19" fmla="*/ 18 h 36"/>
                    <a:gd name="T20" fmla="*/ 15 w 30"/>
                    <a:gd name="T21" fmla="*/ 21 h 36"/>
                    <a:gd name="T22" fmla="*/ 20 w 30"/>
                    <a:gd name="T23" fmla="*/ 23 h 36"/>
                    <a:gd name="T24" fmla="*/ 21 w 30"/>
                    <a:gd name="T25" fmla="*/ 26 h 36"/>
                    <a:gd name="T26" fmla="*/ 19 w 30"/>
                    <a:gd name="T27" fmla="*/ 29 h 36"/>
                    <a:gd name="T28" fmla="*/ 14 w 30"/>
                    <a:gd name="T29" fmla="*/ 30 h 36"/>
                    <a:gd name="T30" fmla="*/ 8 w 30"/>
                    <a:gd name="T31" fmla="*/ 28 h 36"/>
                    <a:gd name="T32" fmla="*/ 7 w 30"/>
                    <a:gd name="T33" fmla="*/ 24 h 36"/>
                    <a:gd name="T34" fmla="*/ 0 w 30"/>
                    <a:gd name="T35" fmla="*/ 24 h 36"/>
                    <a:gd name="T36" fmla="*/ 1 w 30"/>
                    <a:gd name="T37" fmla="*/ 30 h 36"/>
                    <a:gd name="T38" fmla="*/ 6 w 30"/>
                    <a:gd name="T39" fmla="*/ 35 h 36"/>
                    <a:gd name="T40" fmla="*/ 14 w 30"/>
                    <a:gd name="T41" fmla="*/ 36 h 36"/>
                    <a:gd name="T42" fmla="*/ 24 w 30"/>
                    <a:gd name="T43" fmla="*/ 33 h 36"/>
                    <a:gd name="T44" fmla="*/ 28 w 30"/>
                    <a:gd name="T45" fmla="*/ 25 h 36"/>
                    <a:gd name="T46" fmla="*/ 26 w 30"/>
                    <a:gd name="T47" fmla="*/ 19 h 36"/>
                    <a:gd name="T48" fmla="*/ 18 w 30"/>
                    <a:gd name="T49" fmla="*/ 14 h 36"/>
                    <a:gd name="T50" fmla="*/ 13 w 30"/>
                    <a:gd name="T51" fmla="*/ 12 h 36"/>
                    <a:gd name="T52" fmla="*/ 11 w 30"/>
                    <a:gd name="T53" fmla="*/ 9 h 36"/>
                    <a:gd name="T54" fmla="*/ 13 w 30"/>
                    <a:gd name="T55" fmla="*/ 6 h 36"/>
                    <a:gd name="T56" fmla="*/ 17 w 30"/>
                    <a:gd name="T57" fmla="*/ 5 h 3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</a:cxnLst>
                  <a:rect l="0" t="0" r="r" b="b"/>
                  <a:pathLst>
                    <a:path w="30" h="36">
                      <a:moveTo>
                        <a:pt x="17" y="5"/>
                      </a:moveTo>
                      <a:cubicBezTo>
                        <a:pt x="19" y="5"/>
                        <a:pt x="21" y="6"/>
                        <a:pt x="22" y="7"/>
                      </a:cubicBezTo>
                      <a:cubicBezTo>
                        <a:pt x="23" y="8"/>
                        <a:pt x="23" y="9"/>
                        <a:pt x="23" y="11"/>
                      </a:cubicBezTo>
                      <a:cubicBezTo>
                        <a:pt x="30" y="10"/>
                        <a:pt x="30" y="10"/>
                        <a:pt x="30" y="10"/>
                      </a:cubicBezTo>
                      <a:cubicBezTo>
                        <a:pt x="30" y="7"/>
                        <a:pt x="29" y="4"/>
                        <a:pt x="27" y="3"/>
                      </a:cubicBezTo>
                      <a:cubicBezTo>
                        <a:pt x="24" y="1"/>
                        <a:pt x="21" y="0"/>
                        <a:pt x="17" y="0"/>
                      </a:cubicBezTo>
                      <a:cubicBezTo>
                        <a:pt x="13" y="0"/>
                        <a:pt x="10" y="1"/>
                        <a:pt x="8" y="3"/>
                      </a:cubicBezTo>
                      <a:cubicBezTo>
                        <a:pt x="5" y="5"/>
                        <a:pt x="4" y="7"/>
                        <a:pt x="4" y="10"/>
                      </a:cubicBezTo>
                      <a:cubicBezTo>
                        <a:pt x="4" y="12"/>
                        <a:pt x="5" y="13"/>
                        <a:pt x="6" y="14"/>
                      </a:cubicBezTo>
                      <a:cubicBezTo>
                        <a:pt x="6" y="16"/>
                        <a:pt x="7" y="17"/>
                        <a:pt x="8" y="18"/>
                      </a:cubicBezTo>
                      <a:cubicBezTo>
                        <a:pt x="10" y="18"/>
                        <a:pt x="12" y="19"/>
                        <a:pt x="15" y="21"/>
                      </a:cubicBezTo>
                      <a:cubicBezTo>
                        <a:pt x="17" y="22"/>
                        <a:pt x="19" y="23"/>
                        <a:pt x="20" y="23"/>
                      </a:cubicBezTo>
                      <a:cubicBezTo>
                        <a:pt x="20" y="24"/>
                        <a:pt x="21" y="25"/>
                        <a:pt x="21" y="26"/>
                      </a:cubicBezTo>
                      <a:cubicBezTo>
                        <a:pt x="21" y="27"/>
                        <a:pt x="20" y="28"/>
                        <a:pt x="19" y="29"/>
                      </a:cubicBezTo>
                      <a:cubicBezTo>
                        <a:pt x="18" y="30"/>
                        <a:pt x="16" y="30"/>
                        <a:pt x="14" y="30"/>
                      </a:cubicBezTo>
                      <a:cubicBezTo>
                        <a:pt x="11" y="30"/>
                        <a:pt x="9" y="30"/>
                        <a:pt x="8" y="28"/>
                      </a:cubicBezTo>
                      <a:cubicBezTo>
                        <a:pt x="8" y="28"/>
                        <a:pt x="7" y="26"/>
                        <a:pt x="7" y="24"/>
                      </a:cubicBezTo>
                      <a:cubicBezTo>
                        <a:pt x="0" y="24"/>
                        <a:pt x="0" y="24"/>
                        <a:pt x="0" y="24"/>
                      </a:cubicBezTo>
                      <a:cubicBezTo>
                        <a:pt x="0" y="27"/>
                        <a:pt x="0" y="29"/>
                        <a:pt x="1" y="30"/>
                      </a:cubicBezTo>
                      <a:cubicBezTo>
                        <a:pt x="2" y="32"/>
                        <a:pt x="4" y="34"/>
                        <a:pt x="6" y="35"/>
                      </a:cubicBezTo>
                      <a:cubicBezTo>
                        <a:pt x="8" y="36"/>
                        <a:pt x="11" y="36"/>
                        <a:pt x="14" y="36"/>
                      </a:cubicBezTo>
                      <a:cubicBezTo>
                        <a:pt x="18" y="36"/>
                        <a:pt x="22" y="35"/>
                        <a:pt x="24" y="33"/>
                      </a:cubicBezTo>
                      <a:cubicBezTo>
                        <a:pt x="27" y="31"/>
                        <a:pt x="28" y="28"/>
                        <a:pt x="28" y="25"/>
                      </a:cubicBezTo>
                      <a:cubicBezTo>
                        <a:pt x="28" y="22"/>
                        <a:pt x="27" y="20"/>
                        <a:pt x="26" y="19"/>
                      </a:cubicBezTo>
                      <a:cubicBezTo>
                        <a:pt x="25" y="18"/>
                        <a:pt x="22" y="16"/>
                        <a:pt x="18" y="14"/>
                      </a:cubicBezTo>
                      <a:cubicBezTo>
                        <a:pt x="15" y="13"/>
                        <a:pt x="13" y="12"/>
                        <a:pt x="13" y="12"/>
                      </a:cubicBezTo>
                      <a:cubicBezTo>
                        <a:pt x="12" y="11"/>
                        <a:pt x="11" y="10"/>
                        <a:pt x="11" y="9"/>
                      </a:cubicBezTo>
                      <a:cubicBezTo>
                        <a:pt x="11" y="8"/>
                        <a:pt x="12" y="7"/>
                        <a:pt x="13" y="6"/>
                      </a:cubicBezTo>
                      <a:cubicBezTo>
                        <a:pt x="14" y="6"/>
                        <a:pt x="15" y="5"/>
                        <a:pt x="17" y="5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262" name="îṩľîďe">
                  <a:extLst>
                    <a:ext uri="{FF2B5EF4-FFF2-40B4-BE49-F238E27FC236}">
                      <a16:creationId xmlns:a16="http://schemas.microsoft.com/office/drawing/2014/main" id="{BDD7DDCD-E30F-764D-80CF-830A60436831}"/>
                    </a:ext>
                  </a:extLst>
                </p:cNvPr>
                <p:cNvSpPr/>
                <p:nvPr/>
              </p:nvSpPr>
              <p:spPr bwMode="auto">
                <a:xfrm>
                  <a:off x="8374063" y="3521075"/>
                  <a:ext cx="46038" cy="119063"/>
                </a:xfrm>
                <a:custGeom>
                  <a:avLst/>
                  <a:gdLst>
                    <a:gd name="T0" fmla="*/ 0 w 29"/>
                    <a:gd name="T1" fmla="*/ 75 h 75"/>
                    <a:gd name="T2" fmla="*/ 14 w 29"/>
                    <a:gd name="T3" fmla="*/ 75 h 75"/>
                    <a:gd name="T4" fmla="*/ 29 w 29"/>
                    <a:gd name="T5" fmla="*/ 0 h 75"/>
                    <a:gd name="T6" fmla="*/ 14 w 29"/>
                    <a:gd name="T7" fmla="*/ 0 h 75"/>
                    <a:gd name="T8" fmla="*/ 0 w 29"/>
                    <a:gd name="T9" fmla="*/ 75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9" h="75">
                      <a:moveTo>
                        <a:pt x="0" y="75"/>
                      </a:moveTo>
                      <a:lnTo>
                        <a:pt x="14" y="75"/>
                      </a:lnTo>
                      <a:lnTo>
                        <a:pt x="29" y="0"/>
                      </a:lnTo>
                      <a:lnTo>
                        <a:pt x="14" y="0"/>
                      </a:lnTo>
                      <a:lnTo>
                        <a:pt x="0" y="75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263" name="iS1idè">
                  <a:extLst>
                    <a:ext uri="{FF2B5EF4-FFF2-40B4-BE49-F238E27FC236}">
                      <a16:creationId xmlns:a16="http://schemas.microsoft.com/office/drawing/2014/main" id="{E921EDEF-EBCF-6044-9628-02C1420BEAC6}"/>
                    </a:ext>
                  </a:extLst>
                </p:cNvPr>
                <p:cNvSpPr/>
                <p:nvPr/>
              </p:nvSpPr>
              <p:spPr bwMode="auto">
                <a:xfrm>
                  <a:off x="8432801" y="3521075"/>
                  <a:ext cx="95250" cy="119063"/>
                </a:xfrm>
                <a:custGeom>
                  <a:avLst/>
                  <a:gdLst>
                    <a:gd name="T0" fmla="*/ 0 w 60"/>
                    <a:gd name="T1" fmla="*/ 12 h 75"/>
                    <a:gd name="T2" fmla="*/ 21 w 60"/>
                    <a:gd name="T3" fmla="*/ 12 h 75"/>
                    <a:gd name="T4" fmla="*/ 8 w 60"/>
                    <a:gd name="T5" fmla="*/ 75 h 75"/>
                    <a:gd name="T6" fmla="*/ 23 w 60"/>
                    <a:gd name="T7" fmla="*/ 75 h 75"/>
                    <a:gd name="T8" fmla="*/ 35 w 60"/>
                    <a:gd name="T9" fmla="*/ 12 h 75"/>
                    <a:gd name="T10" fmla="*/ 58 w 60"/>
                    <a:gd name="T11" fmla="*/ 12 h 75"/>
                    <a:gd name="T12" fmla="*/ 60 w 60"/>
                    <a:gd name="T13" fmla="*/ 0 h 75"/>
                    <a:gd name="T14" fmla="*/ 2 w 60"/>
                    <a:gd name="T15" fmla="*/ 0 h 75"/>
                    <a:gd name="T16" fmla="*/ 0 w 60"/>
                    <a:gd name="T17" fmla="*/ 12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60" h="75">
                      <a:moveTo>
                        <a:pt x="0" y="12"/>
                      </a:moveTo>
                      <a:lnTo>
                        <a:pt x="21" y="12"/>
                      </a:lnTo>
                      <a:lnTo>
                        <a:pt x="8" y="75"/>
                      </a:lnTo>
                      <a:lnTo>
                        <a:pt x="23" y="75"/>
                      </a:lnTo>
                      <a:lnTo>
                        <a:pt x="35" y="12"/>
                      </a:lnTo>
                      <a:lnTo>
                        <a:pt x="58" y="12"/>
                      </a:lnTo>
                      <a:lnTo>
                        <a:pt x="60" y="0"/>
                      </a:lnTo>
                      <a:lnTo>
                        <a:pt x="2" y="0"/>
                      </a:lnTo>
                      <a:lnTo>
                        <a:pt x="0" y="12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264" name="iṣḷîḋe">
                  <a:extLst>
                    <a:ext uri="{FF2B5EF4-FFF2-40B4-BE49-F238E27FC236}">
                      <a16:creationId xmlns:a16="http://schemas.microsoft.com/office/drawing/2014/main" id="{B4BF50DA-B9DA-1444-89A0-381C75023C90}"/>
                    </a:ext>
                  </a:extLst>
                </p:cNvPr>
                <p:cNvSpPr/>
                <p:nvPr/>
              </p:nvSpPr>
              <p:spPr bwMode="auto">
                <a:xfrm>
                  <a:off x="8531226" y="3521075"/>
                  <a:ext cx="109538" cy="119063"/>
                </a:xfrm>
                <a:custGeom>
                  <a:avLst/>
                  <a:gdLst>
                    <a:gd name="T0" fmla="*/ 25 w 33"/>
                    <a:gd name="T1" fmla="*/ 0 h 36"/>
                    <a:gd name="T2" fmla="*/ 19 w 33"/>
                    <a:gd name="T3" fmla="*/ 7 h 36"/>
                    <a:gd name="T4" fmla="*/ 16 w 33"/>
                    <a:gd name="T5" fmla="*/ 12 h 36"/>
                    <a:gd name="T6" fmla="*/ 14 w 33"/>
                    <a:gd name="T7" fmla="*/ 15 h 36"/>
                    <a:gd name="T8" fmla="*/ 12 w 33"/>
                    <a:gd name="T9" fmla="*/ 10 h 36"/>
                    <a:gd name="T10" fmla="*/ 8 w 33"/>
                    <a:gd name="T11" fmla="*/ 0 h 36"/>
                    <a:gd name="T12" fmla="*/ 0 w 33"/>
                    <a:gd name="T13" fmla="*/ 0 h 36"/>
                    <a:gd name="T14" fmla="*/ 10 w 33"/>
                    <a:gd name="T15" fmla="*/ 22 h 36"/>
                    <a:gd name="T16" fmla="*/ 7 w 33"/>
                    <a:gd name="T17" fmla="*/ 36 h 36"/>
                    <a:gd name="T18" fmla="*/ 14 w 33"/>
                    <a:gd name="T19" fmla="*/ 36 h 36"/>
                    <a:gd name="T20" fmla="*/ 17 w 33"/>
                    <a:gd name="T21" fmla="*/ 23 h 36"/>
                    <a:gd name="T22" fmla="*/ 33 w 33"/>
                    <a:gd name="T23" fmla="*/ 0 h 36"/>
                    <a:gd name="T24" fmla="*/ 25 w 33"/>
                    <a:gd name="T25" fmla="*/ 0 h 3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33" h="36">
                      <a:moveTo>
                        <a:pt x="25" y="0"/>
                      </a:moveTo>
                      <a:cubicBezTo>
                        <a:pt x="19" y="7"/>
                        <a:pt x="19" y="7"/>
                        <a:pt x="19" y="7"/>
                      </a:cubicBezTo>
                      <a:cubicBezTo>
                        <a:pt x="16" y="12"/>
                        <a:pt x="16" y="12"/>
                        <a:pt x="16" y="12"/>
                      </a:cubicBezTo>
                      <a:cubicBezTo>
                        <a:pt x="15" y="13"/>
                        <a:pt x="15" y="14"/>
                        <a:pt x="14" y="15"/>
                      </a:cubicBezTo>
                      <a:cubicBezTo>
                        <a:pt x="14" y="14"/>
                        <a:pt x="13" y="13"/>
                        <a:pt x="12" y="10"/>
                      </a:cubicBezTo>
                      <a:cubicBezTo>
                        <a:pt x="8" y="0"/>
                        <a:pt x="8" y="0"/>
                        <a:pt x="8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0" y="22"/>
                        <a:pt x="10" y="22"/>
                        <a:pt x="10" y="22"/>
                      </a:cubicBezTo>
                      <a:cubicBezTo>
                        <a:pt x="7" y="36"/>
                        <a:pt x="7" y="36"/>
                        <a:pt x="7" y="36"/>
                      </a:cubicBezTo>
                      <a:cubicBezTo>
                        <a:pt x="14" y="36"/>
                        <a:pt x="14" y="36"/>
                        <a:pt x="14" y="36"/>
                      </a:cubicBezTo>
                      <a:cubicBezTo>
                        <a:pt x="17" y="23"/>
                        <a:pt x="17" y="23"/>
                        <a:pt x="17" y="23"/>
                      </a:cubicBezTo>
                      <a:cubicBezTo>
                        <a:pt x="33" y="0"/>
                        <a:pt x="33" y="0"/>
                        <a:pt x="33" y="0"/>
                      </a:cubicBezTo>
                      <a:lnTo>
                        <a:pt x="25" y="0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</p:grpSp>
        </p:grpSp>
      </p:grpSp>
      <p:cxnSp>
        <p:nvCxnSpPr>
          <p:cNvPr id="4" name="直线连接符 3">
            <a:extLst>
              <a:ext uri="{FF2B5EF4-FFF2-40B4-BE49-F238E27FC236}">
                <a16:creationId xmlns:a16="http://schemas.microsoft.com/office/drawing/2014/main" id="{959D5530-A0A5-934E-AAE7-E3140A5C1BA3}"/>
              </a:ext>
            </a:extLst>
          </p:cNvPr>
          <p:cNvCxnSpPr/>
          <p:nvPr userDrawn="1"/>
        </p:nvCxnSpPr>
        <p:spPr>
          <a:xfrm>
            <a:off x="0" y="1016000"/>
            <a:ext cx="12192000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0" name="图片 109" descr="图片包含 天空, 户外, 建筑物, 日落&#10;&#10;描述已自动生成">
            <a:extLst>
              <a:ext uri="{FF2B5EF4-FFF2-40B4-BE49-F238E27FC236}">
                <a16:creationId xmlns:a16="http://schemas.microsoft.com/office/drawing/2014/main" id="{F8B9A523-AD8C-9140-B30D-DCF5D7DFB66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9500" l="10000" r="98000">
                        <a14:foregroundMark x1="45583" y1="28625" x2="72750" y2="47875"/>
                        <a14:foregroundMark x1="72750" y1="47875" x2="79000" y2="48875"/>
                        <a14:foregroundMark x1="79000" y1="48875" x2="87083" y2="44750"/>
                        <a14:foregroundMark x1="87083" y1="44750" x2="89333" y2="42875"/>
                        <a14:foregroundMark x1="49697" y1="28104" x2="51500" y2="30625"/>
                        <a14:foregroundMark x1="46583" y1="23750" x2="49595" y2="27961"/>
                        <a14:foregroundMark x1="46917" y1="21000" x2="48333" y2="17125"/>
                        <a14:foregroundMark x1="62917" y1="48125" x2="65250" y2="51750"/>
                        <a14:foregroundMark x1="65250" y1="51750" x2="86750" y2="67750"/>
                        <a14:foregroundMark x1="94417" y1="36500" x2="92917" y2="90875"/>
                        <a14:foregroundMark x1="98000" y1="30875" x2="91667" y2="84250"/>
                        <a14:foregroundMark x1="91667" y1="84250" x2="91333" y2="85500"/>
                        <a14:foregroundMark x1="70000" y1="67000" x2="89333" y2="84250"/>
                        <a14:foregroundMark x1="89333" y1="84250" x2="89333" y2="84250"/>
                        <a14:foregroundMark x1="70500" y1="67000" x2="66333" y2="64125"/>
                        <a14:foregroundMark x1="66333" y1="64125" x2="59333" y2="53500"/>
                        <a14:foregroundMark x1="79333" y1="90625" x2="80167" y2="96250"/>
                        <a14:foregroundMark x1="80167" y1="96250" x2="85167" y2="96625"/>
                        <a14:foregroundMark x1="85167" y1="96625" x2="88083" y2="94625"/>
                        <a14:foregroundMark x1="88083" y1="94625" x2="88167" y2="94625"/>
                        <a14:foregroundMark x1="96750" y1="97500" x2="76750" y2="99500"/>
                        <a14:foregroundMark x1="77799" y1="89875" x2="77667" y2="86250"/>
                        <a14:foregroundMark x1="77984" y1="94938" x2="77927" y2="93375"/>
                        <a14:foregroundMark x1="78000" y1="95375" x2="78056" y2="96909"/>
                        <a14:foregroundMark x1="68667" y1="40875" x2="68417" y2="41125"/>
                        <a14:backgroundMark x1="77667" y1="89875" x2="77667" y2="93375"/>
                        <a14:backgroundMark x1="77833" y1="95625" x2="78167" y2="90625"/>
                        <a14:backgroundMark x1="78500" y1="96125" x2="79000" y2="90375"/>
                        <a14:backgroundMark x1="19833" y1="30625" x2="46417" y2="71000"/>
                        <a14:backgroundMark x1="46417" y1="71000" x2="46417" y2="71000"/>
                        <a14:backgroundMark x1="17000" y1="72500" x2="23583" y2="72625"/>
                        <a14:backgroundMark x1="23583" y1="72625" x2="37833" y2="71875"/>
                        <a14:backgroundMark x1="37833" y1="71875" x2="57167" y2="75375"/>
                        <a14:backgroundMark x1="61667" y1="37000" x2="62000" y2="37375"/>
                        <a14:backgroundMark x1="66667" y1="39375" x2="66917" y2="39750"/>
                        <a14:backgroundMark x1="50917" y1="27125" x2="51000" y2="27625"/>
                      </a14:backgroundRemoval>
                    </a14:imgEffect>
                    <a14:imgEffect>
                      <a14:colorTemperature colorTemp="9660"/>
                    </a14:imgEffect>
                    <a14:imgEffect>
                      <a14:saturation sat="111000"/>
                    </a14:imgEffect>
                    <a14:imgEffect>
                      <a14:brightnessContrast bright="72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8743" t="8413"/>
          <a:stretch/>
        </p:blipFill>
        <p:spPr>
          <a:xfrm flipH="1">
            <a:off x="-1" y="60500"/>
            <a:ext cx="958611" cy="955500"/>
          </a:xfrm>
          <a:prstGeom prst="rect">
            <a:avLst/>
          </a:prstGeom>
        </p:spPr>
      </p:pic>
      <p:sp>
        <p:nvSpPr>
          <p:cNvPr id="5" name="图片占位符 4">
            <a:extLst>
              <a:ext uri="{FF2B5EF4-FFF2-40B4-BE49-F238E27FC236}">
                <a16:creationId xmlns:a16="http://schemas.microsoft.com/office/drawing/2014/main" id="{A1B7EBCF-458B-D941-BD77-CD52A3179BD4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224588" y="1423851"/>
            <a:ext cx="5045392" cy="2259121"/>
          </a:xfrm>
        </p:spPr>
        <p:txBody>
          <a:bodyPr/>
          <a:lstStyle/>
          <a:p>
            <a:endParaRPr kumimoji="1" lang="zh-CN" altLang="en-US"/>
          </a:p>
        </p:txBody>
      </p:sp>
      <p:sp>
        <p:nvSpPr>
          <p:cNvPr id="109" name="图片占位符 4">
            <a:extLst>
              <a:ext uri="{FF2B5EF4-FFF2-40B4-BE49-F238E27FC236}">
                <a16:creationId xmlns:a16="http://schemas.microsoft.com/office/drawing/2014/main" id="{646ED865-963F-A84E-9BB0-F69EE074D085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931863" y="3897796"/>
            <a:ext cx="5045392" cy="2259121"/>
          </a:xfrm>
        </p:spPr>
        <p:txBody>
          <a:bodyPr/>
          <a:lstStyle/>
          <a:p>
            <a:endParaRPr kumimoji="1" lang="zh-CN" altLang="en-US"/>
          </a:p>
        </p:txBody>
      </p:sp>
      <p:grpSp>
        <p:nvGrpSpPr>
          <p:cNvPr id="112" name="组合 111">
            <a:extLst>
              <a:ext uri="{FF2B5EF4-FFF2-40B4-BE49-F238E27FC236}">
                <a16:creationId xmlns:a16="http://schemas.microsoft.com/office/drawing/2014/main" id="{9DD88724-7C87-894F-93BC-8801B71B6AFF}"/>
              </a:ext>
            </a:extLst>
          </p:cNvPr>
          <p:cNvGrpSpPr/>
          <p:nvPr userDrawn="1"/>
        </p:nvGrpSpPr>
        <p:grpSpPr>
          <a:xfrm>
            <a:off x="2792280" y="1955776"/>
            <a:ext cx="1310061" cy="1186205"/>
            <a:chOff x="5772150" y="157163"/>
            <a:chExt cx="583834" cy="528637"/>
          </a:xfrm>
        </p:grpSpPr>
        <p:sp>
          <p:nvSpPr>
            <p:cNvPr id="113" name="燕尾形 112">
              <a:extLst>
                <a:ext uri="{FF2B5EF4-FFF2-40B4-BE49-F238E27FC236}">
                  <a16:creationId xmlns:a16="http://schemas.microsoft.com/office/drawing/2014/main" id="{F462BA6D-FF79-874B-B20A-DE2975F6A8E2}"/>
                </a:ext>
              </a:extLst>
            </p:cNvPr>
            <p:cNvSpPr/>
            <p:nvPr/>
          </p:nvSpPr>
          <p:spPr>
            <a:xfrm>
              <a:off x="5772150" y="157163"/>
              <a:ext cx="323850" cy="528637"/>
            </a:xfrm>
            <a:prstGeom prst="chevron">
              <a:avLst/>
            </a:prstGeom>
            <a:solidFill>
              <a:schemeClr val="accent3">
                <a:lumMod val="20000"/>
                <a:lumOff val="80000"/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80000" rIns="180000" bIns="180000" numCol="1" spcCol="0" rtlCol="0" fromWordArt="0" anchor="t" anchorCtr="0" forceAA="0" compatLnSpc="1">
              <a:prstTxWarp prst="textNoShape">
                <a:avLst/>
              </a:prstTxWarp>
              <a:normAutofit/>
            </a:bodyPr>
            <a:lstStyle/>
            <a:p>
              <a:pPr algn="l">
                <a:lnSpc>
                  <a:spcPct val="130000"/>
                </a:lnSpc>
              </a:pPr>
              <a:endParaRPr kumimoji="1"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14" name="燕尾形 113">
              <a:extLst>
                <a:ext uri="{FF2B5EF4-FFF2-40B4-BE49-F238E27FC236}">
                  <a16:creationId xmlns:a16="http://schemas.microsoft.com/office/drawing/2014/main" id="{BD9E6903-D1D1-0742-88AA-2A90851B889C}"/>
                </a:ext>
              </a:extLst>
            </p:cNvPr>
            <p:cNvSpPr/>
            <p:nvPr/>
          </p:nvSpPr>
          <p:spPr>
            <a:xfrm>
              <a:off x="6032134" y="157163"/>
              <a:ext cx="323850" cy="528637"/>
            </a:xfrm>
            <a:prstGeom prst="chevron">
              <a:avLst/>
            </a:prstGeom>
            <a:solidFill>
              <a:schemeClr val="accent3">
                <a:lumMod val="20000"/>
                <a:lumOff val="80000"/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80000" rIns="180000" bIns="180000" numCol="1" spcCol="0" rtlCol="0" fromWordArt="0" anchor="t" anchorCtr="0" forceAA="0" compatLnSpc="1">
              <a:prstTxWarp prst="textNoShape">
                <a:avLst/>
              </a:prstTxWarp>
              <a:normAutofit/>
            </a:bodyPr>
            <a:lstStyle/>
            <a:p>
              <a:pPr algn="l">
                <a:lnSpc>
                  <a:spcPct val="130000"/>
                </a:lnSpc>
              </a:pPr>
              <a:endParaRPr kumimoji="1"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grpSp>
        <p:nvGrpSpPr>
          <p:cNvPr id="115" name="组合 114">
            <a:extLst>
              <a:ext uri="{FF2B5EF4-FFF2-40B4-BE49-F238E27FC236}">
                <a16:creationId xmlns:a16="http://schemas.microsoft.com/office/drawing/2014/main" id="{143F1EA1-65C5-6846-AA2F-C81FCAA6894F}"/>
              </a:ext>
            </a:extLst>
          </p:cNvPr>
          <p:cNvGrpSpPr/>
          <p:nvPr userDrawn="1"/>
        </p:nvGrpSpPr>
        <p:grpSpPr>
          <a:xfrm flipH="1">
            <a:off x="8087334" y="4580124"/>
            <a:ext cx="1310061" cy="1186205"/>
            <a:chOff x="5772150" y="157163"/>
            <a:chExt cx="583834" cy="528637"/>
          </a:xfrm>
        </p:grpSpPr>
        <p:sp>
          <p:nvSpPr>
            <p:cNvPr id="116" name="燕尾形 115">
              <a:extLst>
                <a:ext uri="{FF2B5EF4-FFF2-40B4-BE49-F238E27FC236}">
                  <a16:creationId xmlns:a16="http://schemas.microsoft.com/office/drawing/2014/main" id="{E9A17B18-DD80-4242-8EF3-77B5CE6BB0C8}"/>
                </a:ext>
              </a:extLst>
            </p:cNvPr>
            <p:cNvSpPr/>
            <p:nvPr/>
          </p:nvSpPr>
          <p:spPr>
            <a:xfrm>
              <a:off x="5772150" y="157163"/>
              <a:ext cx="323850" cy="528637"/>
            </a:xfrm>
            <a:prstGeom prst="chevron">
              <a:avLst/>
            </a:prstGeom>
            <a:solidFill>
              <a:schemeClr val="accent3">
                <a:lumMod val="20000"/>
                <a:lumOff val="80000"/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80000" rIns="180000" bIns="180000" numCol="1" spcCol="0" rtlCol="0" fromWordArt="0" anchor="t" anchorCtr="0" forceAA="0" compatLnSpc="1">
              <a:prstTxWarp prst="textNoShape">
                <a:avLst/>
              </a:prstTxWarp>
              <a:normAutofit/>
            </a:bodyPr>
            <a:lstStyle/>
            <a:p>
              <a:pPr algn="l">
                <a:lnSpc>
                  <a:spcPct val="130000"/>
                </a:lnSpc>
              </a:pPr>
              <a:endParaRPr kumimoji="1"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17" name="燕尾形 116">
              <a:extLst>
                <a:ext uri="{FF2B5EF4-FFF2-40B4-BE49-F238E27FC236}">
                  <a16:creationId xmlns:a16="http://schemas.microsoft.com/office/drawing/2014/main" id="{D4DD6A4D-FFEA-2848-8FDE-AB2FAFA18048}"/>
                </a:ext>
              </a:extLst>
            </p:cNvPr>
            <p:cNvSpPr/>
            <p:nvPr/>
          </p:nvSpPr>
          <p:spPr>
            <a:xfrm>
              <a:off x="6032134" y="157163"/>
              <a:ext cx="323850" cy="528637"/>
            </a:xfrm>
            <a:prstGeom prst="chevron">
              <a:avLst/>
            </a:prstGeom>
            <a:solidFill>
              <a:schemeClr val="accent3">
                <a:lumMod val="20000"/>
                <a:lumOff val="80000"/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80000" rIns="180000" bIns="180000" numCol="1" spcCol="0" rtlCol="0" fromWordArt="0" anchor="t" anchorCtr="0" forceAA="0" compatLnSpc="1">
              <a:prstTxWarp prst="textNoShape">
                <a:avLst/>
              </a:prstTxWarp>
              <a:normAutofit/>
            </a:bodyPr>
            <a:lstStyle/>
            <a:p>
              <a:pPr algn="l">
                <a:lnSpc>
                  <a:spcPct val="130000"/>
                </a:lnSpc>
              </a:pPr>
              <a:endParaRPr kumimoji="1"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269149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三张图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F6E400B-D16B-4A3A-AC95-3E3276FD3F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3275" y="393486"/>
            <a:ext cx="8970989" cy="663575"/>
          </a:xfrm>
        </p:spPr>
        <p:txBody>
          <a:bodyPr lIns="0"/>
          <a:lstStyle>
            <a:lvl1pPr>
              <a:defRPr b="1">
                <a:solidFill>
                  <a:schemeClr val="accent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grpSp>
        <p:nvGrpSpPr>
          <p:cNvPr id="245" name="组合 244">
            <a:extLst>
              <a:ext uri="{FF2B5EF4-FFF2-40B4-BE49-F238E27FC236}">
                <a16:creationId xmlns:a16="http://schemas.microsoft.com/office/drawing/2014/main" id="{C2642FC6-A069-EB4A-AE09-AEAF3C0FF9D3}"/>
              </a:ext>
            </a:extLst>
          </p:cNvPr>
          <p:cNvGrpSpPr/>
          <p:nvPr userDrawn="1"/>
        </p:nvGrpSpPr>
        <p:grpSpPr>
          <a:xfrm>
            <a:off x="9895088" y="468793"/>
            <a:ext cx="1480571" cy="458860"/>
            <a:chOff x="2558030" y="228446"/>
            <a:chExt cx="6774643" cy="2099603"/>
          </a:xfrm>
        </p:grpSpPr>
        <p:grpSp>
          <p:nvGrpSpPr>
            <p:cNvPr id="246" name="íšḻîďê">
              <a:extLst>
                <a:ext uri="{FF2B5EF4-FFF2-40B4-BE49-F238E27FC236}">
                  <a16:creationId xmlns:a16="http://schemas.microsoft.com/office/drawing/2014/main" id="{49171AB3-8591-5348-9C61-F17D0F929EB0}"/>
                </a:ext>
              </a:extLst>
            </p:cNvPr>
            <p:cNvGrpSpPr/>
            <p:nvPr userDrawn="1"/>
          </p:nvGrpSpPr>
          <p:grpSpPr>
            <a:xfrm>
              <a:off x="2558030" y="228446"/>
              <a:ext cx="2085857" cy="2099603"/>
              <a:chOff x="3551238" y="3067050"/>
              <a:chExt cx="722313" cy="727075"/>
            </a:xfrm>
          </p:grpSpPr>
          <p:sp>
            <p:nvSpPr>
              <p:cNvPr id="276" name="ïş1íḍê">
                <a:extLst>
                  <a:ext uri="{FF2B5EF4-FFF2-40B4-BE49-F238E27FC236}">
                    <a16:creationId xmlns:a16="http://schemas.microsoft.com/office/drawing/2014/main" id="{331EE849-D4A4-DC42-B184-E5D68CE3C507}"/>
                  </a:ext>
                </a:extLst>
              </p:cNvPr>
              <p:cNvSpPr/>
              <p:nvPr/>
            </p:nvSpPr>
            <p:spPr bwMode="auto">
              <a:xfrm>
                <a:off x="3575051" y="3087688"/>
                <a:ext cx="673100" cy="679450"/>
              </a:xfrm>
              <a:custGeom>
                <a:avLst/>
                <a:gdLst>
                  <a:gd name="T0" fmla="*/ 102 w 204"/>
                  <a:gd name="T1" fmla="*/ 0 h 204"/>
                  <a:gd name="T2" fmla="*/ 204 w 204"/>
                  <a:gd name="T3" fmla="*/ 102 h 204"/>
                  <a:gd name="T4" fmla="*/ 102 w 204"/>
                  <a:gd name="T5" fmla="*/ 204 h 204"/>
                  <a:gd name="T6" fmla="*/ 0 w 204"/>
                  <a:gd name="T7" fmla="*/ 102 h 204"/>
                  <a:gd name="T8" fmla="*/ 102 w 204"/>
                  <a:gd name="T9" fmla="*/ 0 h 204"/>
                  <a:gd name="T10" fmla="*/ 102 w 204"/>
                  <a:gd name="T11" fmla="*/ 25 h 204"/>
                  <a:gd name="T12" fmla="*/ 24 w 204"/>
                  <a:gd name="T13" fmla="*/ 103 h 204"/>
                  <a:gd name="T14" fmla="*/ 102 w 204"/>
                  <a:gd name="T15" fmla="*/ 181 h 204"/>
                  <a:gd name="T16" fmla="*/ 180 w 204"/>
                  <a:gd name="T17" fmla="*/ 103 h 204"/>
                  <a:gd name="T18" fmla="*/ 102 w 204"/>
                  <a:gd name="T19" fmla="*/ 25 h 2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04" h="204">
                    <a:moveTo>
                      <a:pt x="102" y="0"/>
                    </a:moveTo>
                    <a:cubicBezTo>
                      <a:pt x="159" y="0"/>
                      <a:pt x="204" y="46"/>
                      <a:pt x="204" y="102"/>
                    </a:cubicBezTo>
                    <a:cubicBezTo>
                      <a:pt x="204" y="158"/>
                      <a:pt x="159" y="204"/>
                      <a:pt x="102" y="204"/>
                    </a:cubicBezTo>
                    <a:cubicBezTo>
                      <a:pt x="46" y="204"/>
                      <a:pt x="0" y="158"/>
                      <a:pt x="0" y="102"/>
                    </a:cubicBezTo>
                    <a:cubicBezTo>
                      <a:pt x="0" y="46"/>
                      <a:pt x="46" y="0"/>
                      <a:pt x="102" y="0"/>
                    </a:cubicBezTo>
                    <a:close/>
                    <a:moveTo>
                      <a:pt x="102" y="25"/>
                    </a:moveTo>
                    <a:cubicBezTo>
                      <a:pt x="59" y="25"/>
                      <a:pt x="24" y="60"/>
                      <a:pt x="24" y="103"/>
                    </a:cubicBezTo>
                    <a:cubicBezTo>
                      <a:pt x="24" y="146"/>
                      <a:pt x="59" y="181"/>
                      <a:pt x="102" y="181"/>
                    </a:cubicBezTo>
                    <a:cubicBezTo>
                      <a:pt x="145" y="181"/>
                      <a:pt x="180" y="146"/>
                      <a:pt x="180" y="103"/>
                    </a:cubicBezTo>
                    <a:cubicBezTo>
                      <a:pt x="180" y="60"/>
                      <a:pt x="145" y="25"/>
                      <a:pt x="102" y="25"/>
                    </a:cubicBezTo>
                    <a:close/>
                  </a:path>
                </a:pathLst>
              </a:custGeom>
              <a:solidFill>
                <a:srgbClr val="0052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77" name="íšḻïḍè">
                <a:extLst>
                  <a:ext uri="{FF2B5EF4-FFF2-40B4-BE49-F238E27FC236}">
                    <a16:creationId xmlns:a16="http://schemas.microsoft.com/office/drawing/2014/main" id="{DF8A2D4E-E7AE-764C-B284-1B5B99A5E272}"/>
                  </a:ext>
                </a:extLst>
              </p:cNvPr>
              <p:cNvSpPr/>
              <p:nvPr/>
            </p:nvSpPr>
            <p:spPr bwMode="auto">
              <a:xfrm>
                <a:off x="3621088" y="3103563"/>
                <a:ext cx="584200" cy="203200"/>
              </a:xfrm>
              <a:custGeom>
                <a:avLst/>
                <a:gdLst>
                  <a:gd name="T0" fmla="*/ 8 w 177"/>
                  <a:gd name="T1" fmla="*/ 53 h 61"/>
                  <a:gd name="T2" fmla="*/ 0 w 177"/>
                  <a:gd name="T3" fmla="*/ 56 h 61"/>
                  <a:gd name="T4" fmla="*/ 5 w 177"/>
                  <a:gd name="T5" fmla="*/ 52 h 61"/>
                  <a:gd name="T6" fmla="*/ 4 w 177"/>
                  <a:gd name="T7" fmla="*/ 50 h 61"/>
                  <a:gd name="T8" fmla="*/ 5 w 177"/>
                  <a:gd name="T9" fmla="*/ 48 h 61"/>
                  <a:gd name="T10" fmla="*/ 10 w 177"/>
                  <a:gd name="T11" fmla="*/ 41 h 61"/>
                  <a:gd name="T12" fmla="*/ 17 w 177"/>
                  <a:gd name="T13" fmla="*/ 50 h 61"/>
                  <a:gd name="T14" fmla="*/ 14 w 177"/>
                  <a:gd name="T15" fmla="*/ 35 h 61"/>
                  <a:gd name="T16" fmla="*/ 23 w 177"/>
                  <a:gd name="T17" fmla="*/ 46 h 61"/>
                  <a:gd name="T18" fmla="*/ 31 w 177"/>
                  <a:gd name="T19" fmla="*/ 38 h 61"/>
                  <a:gd name="T20" fmla="*/ 29 w 177"/>
                  <a:gd name="T21" fmla="*/ 40 h 61"/>
                  <a:gd name="T22" fmla="*/ 18 w 177"/>
                  <a:gd name="T23" fmla="*/ 32 h 61"/>
                  <a:gd name="T24" fmla="*/ 19 w 177"/>
                  <a:gd name="T25" fmla="*/ 30 h 61"/>
                  <a:gd name="T26" fmla="*/ 21 w 177"/>
                  <a:gd name="T27" fmla="*/ 27 h 61"/>
                  <a:gd name="T28" fmla="*/ 41 w 177"/>
                  <a:gd name="T29" fmla="*/ 29 h 61"/>
                  <a:gd name="T30" fmla="*/ 43 w 177"/>
                  <a:gd name="T31" fmla="*/ 29 h 61"/>
                  <a:gd name="T32" fmla="*/ 35 w 177"/>
                  <a:gd name="T33" fmla="*/ 35 h 61"/>
                  <a:gd name="T34" fmla="*/ 31 w 177"/>
                  <a:gd name="T35" fmla="*/ 21 h 61"/>
                  <a:gd name="T36" fmla="*/ 46 w 177"/>
                  <a:gd name="T37" fmla="*/ 11 h 61"/>
                  <a:gd name="T38" fmla="*/ 47 w 177"/>
                  <a:gd name="T39" fmla="*/ 11 h 61"/>
                  <a:gd name="T40" fmla="*/ 47 w 177"/>
                  <a:gd name="T41" fmla="*/ 26 h 61"/>
                  <a:gd name="T42" fmla="*/ 39 w 177"/>
                  <a:gd name="T43" fmla="*/ 15 h 61"/>
                  <a:gd name="T44" fmla="*/ 72 w 177"/>
                  <a:gd name="T45" fmla="*/ 16 h 61"/>
                  <a:gd name="T46" fmla="*/ 71 w 177"/>
                  <a:gd name="T47" fmla="*/ 2 h 61"/>
                  <a:gd name="T48" fmla="*/ 65 w 177"/>
                  <a:gd name="T49" fmla="*/ 15 h 61"/>
                  <a:gd name="T50" fmla="*/ 64 w 177"/>
                  <a:gd name="T51" fmla="*/ 4 h 61"/>
                  <a:gd name="T52" fmla="*/ 84 w 177"/>
                  <a:gd name="T53" fmla="*/ 1 h 61"/>
                  <a:gd name="T54" fmla="*/ 84 w 177"/>
                  <a:gd name="T55" fmla="*/ 1 h 61"/>
                  <a:gd name="T56" fmla="*/ 78 w 177"/>
                  <a:gd name="T57" fmla="*/ 16 h 61"/>
                  <a:gd name="T58" fmla="*/ 77 w 177"/>
                  <a:gd name="T59" fmla="*/ 15 h 61"/>
                  <a:gd name="T60" fmla="*/ 90 w 177"/>
                  <a:gd name="T61" fmla="*/ 1 h 61"/>
                  <a:gd name="T62" fmla="*/ 94 w 177"/>
                  <a:gd name="T63" fmla="*/ 15 h 61"/>
                  <a:gd name="T64" fmla="*/ 92 w 177"/>
                  <a:gd name="T65" fmla="*/ 15 h 61"/>
                  <a:gd name="T66" fmla="*/ 113 w 177"/>
                  <a:gd name="T67" fmla="*/ 3 h 61"/>
                  <a:gd name="T68" fmla="*/ 102 w 177"/>
                  <a:gd name="T69" fmla="*/ 2 h 61"/>
                  <a:gd name="T70" fmla="*/ 105 w 177"/>
                  <a:gd name="T71" fmla="*/ 14 h 61"/>
                  <a:gd name="T72" fmla="*/ 117 w 177"/>
                  <a:gd name="T73" fmla="*/ 5 h 61"/>
                  <a:gd name="T74" fmla="*/ 122 w 177"/>
                  <a:gd name="T75" fmla="*/ 19 h 61"/>
                  <a:gd name="T76" fmla="*/ 119 w 177"/>
                  <a:gd name="T77" fmla="*/ 13 h 61"/>
                  <a:gd name="T78" fmla="*/ 121 w 177"/>
                  <a:gd name="T79" fmla="*/ 12 h 61"/>
                  <a:gd name="T80" fmla="*/ 124 w 177"/>
                  <a:gd name="T81" fmla="*/ 10 h 61"/>
                  <a:gd name="T82" fmla="*/ 131 w 177"/>
                  <a:gd name="T83" fmla="*/ 26 h 61"/>
                  <a:gd name="T84" fmla="*/ 126 w 177"/>
                  <a:gd name="T85" fmla="*/ 23 h 61"/>
                  <a:gd name="T86" fmla="*/ 124 w 177"/>
                  <a:gd name="T87" fmla="*/ 23 h 61"/>
                  <a:gd name="T88" fmla="*/ 137 w 177"/>
                  <a:gd name="T89" fmla="*/ 14 h 61"/>
                  <a:gd name="T90" fmla="*/ 133 w 177"/>
                  <a:gd name="T91" fmla="*/ 11 h 61"/>
                  <a:gd name="T92" fmla="*/ 137 w 177"/>
                  <a:gd name="T93" fmla="*/ 32 h 61"/>
                  <a:gd name="T94" fmla="*/ 137 w 177"/>
                  <a:gd name="T95" fmla="*/ 32 h 61"/>
                  <a:gd name="T96" fmla="*/ 145 w 177"/>
                  <a:gd name="T97" fmla="*/ 19 h 61"/>
                  <a:gd name="T98" fmla="*/ 146 w 177"/>
                  <a:gd name="T99" fmla="*/ 19 h 61"/>
                  <a:gd name="T100" fmla="*/ 159 w 177"/>
                  <a:gd name="T101" fmla="*/ 31 h 61"/>
                  <a:gd name="T102" fmla="*/ 149 w 177"/>
                  <a:gd name="T103" fmla="*/ 42 h 61"/>
                  <a:gd name="T104" fmla="*/ 155 w 177"/>
                  <a:gd name="T105" fmla="*/ 27 h 61"/>
                  <a:gd name="T106" fmla="*/ 166 w 177"/>
                  <a:gd name="T107" fmla="*/ 40 h 61"/>
                  <a:gd name="T108" fmla="*/ 160 w 177"/>
                  <a:gd name="T109" fmla="*/ 37 h 61"/>
                  <a:gd name="T110" fmla="*/ 153 w 177"/>
                  <a:gd name="T111" fmla="*/ 46 h 61"/>
                  <a:gd name="T112" fmla="*/ 177 w 177"/>
                  <a:gd name="T113" fmla="*/ 55 h 61"/>
                  <a:gd name="T114" fmla="*/ 162 w 177"/>
                  <a:gd name="T115" fmla="*/ 60 h 61"/>
                  <a:gd name="T116" fmla="*/ 165 w 177"/>
                  <a:gd name="T117" fmla="*/ 55 h 61"/>
                  <a:gd name="T118" fmla="*/ 173 w 177"/>
                  <a:gd name="T119" fmla="*/ 49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177" h="61">
                    <a:moveTo>
                      <a:pt x="6" y="46"/>
                    </a:moveTo>
                    <a:cubicBezTo>
                      <a:pt x="6" y="46"/>
                      <a:pt x="6" y="46"/>
                      <a:pt x="6" y="46"/>
                    </a:cubicBezTo>
                    <a:cubicBezTo>
                      <a:pt x="6" y="46"/>
                      <a:pt x="6" y="46"/>
                      <a:pt x="6" y="46"/>
                    </a:cubicBezTo>
                    <a:cubicBezTo>
                      <a:pt x="6" y="46"/>
                      <a:pt x="6" y="47"/>
                      <a:pt x="6" y="47"/>
                    </a:cubicBezTo>
                    <a:cubicBezTo>
                      <a:pt x="6" y="47"/>
                      <a:pt x="6" y="47"/>
                      <a:pt x="6" y="47"/>
                    </a:cubicBezTo>
                    <a:cubicBezTo>
                      <a:pt x="17" y="57"/>
                      <a:pt x="17" y="57"/>
                      <a:pt x="17" y="57"/>
                    </a:cubicBezTo>
                    <a:cubicBezTo>
                      <a:pt x="17" y="57"/>
                      <a:pt x="17" y="57"/>
                      <a:pt x="17" y="57"/>
                    </a:cubicBezTo>
                    <a:cubicBezTo>
                      <a:pt x="8" y="53"/>
                      <a:pt x="8" y="53"/>
                      <a:pt x="8" y="53"/>
                    </a:cubicBezTo>
                    <a:cubicBezTo>
                      <a:pt x="8" y="54"/>
                      <a:pt x="8" y="54"/>
                      <a:pt x="8" y="54"/>
                    </a:cubicBezTo>
                    <a:cubicBezTo>
                      <a:pt x="15" y="60"/>
                      <a:pt x="15" y="60"/>
                      <a:pt x="15" y="60"/>
                    </a:cubicBezTo>
                    <a:cubicBezTo>
                      <a:pt x="15" y="61"/>
                      <a:pt x="15" y="61"/>
                      <a:pt x="15" y="61"/>
                    </a:cubicBezTo>
                    <a:cubicBezTo>
                      <a:pt x="1" y="55"/>
                      <a:pt x="1" y="55"/>
                      <a:pt x="1" y="55"/>
                    </a:cubicBezTo>
                    <a:cubicBezTo>
                      <a:pt x="1" y="55"/>
                      <a:pt x="1" y="55"/>
                      <a:pt x="1" y="55"/>
                    </a:cubicBezTo>
                    <a:cubicBezTo>
                      <a:pt x="1" y="55"/>
                      <a:pt x="1" y="55"/>
                      <a:pt x="1" y="55"/>
                    </a:cubicBezTo>
                    <a:cubicBezTo>
                      <a:pt x="0" y="56"/>
                      <a:pt x="0" y="56"/>
                      <a:pt x="0" y="56"/>
                    </a:cubicBezTo>
                    <a:cubicBezTo>
                      <a:pt x="0" y="56"/>
                      <a:pt x="0" y="56"/>
                      <a:pt x="0" y="56"/>
                    </a:cubicBezTo>
                    <a:cubicBezTo>
                      <a:pt x="2" y="53"/>
                      <a:pt x="2" y="53"/>
                      <a:pt x="2" y="53"/>
                    </a:cubicBezTo>
                    <a:cubicBezTo>
                      <a:pt x="2" y="53"/>
                      <a:pt x="2" y="53"/>
                      <a:pt x="2" y="53"/>
                    </a:cubicBezTo>
                    <a:cubicBezTo>
                      <a:pt x="2" y="53"/>
                      <a:pt x="2" y="53"/>
                      <a:pt x="2" y="53"/>
                    </a:cubicBezTo>
                    <a:cubicBezTo>
                      <a:pt x="2" y="53"/>
                      <a:pt x="2" y="54"/>
                      <a:pt x="2" y="54"/>
                    </a:cubicBezTo>
                    <a:cubicBezTo>
                      <a:pt x="2" y="54"/>
                      <a:pt x="2" y="54"/>
                      <a:pt x="2" y="54"/>
                    </a:cubicBezTo>
                    <a:cubicBezTo>
                      <a:pt x="11" y="58"/>
                      <a:pt x="11" y="58"/>
                      <a:pt x="11" y="58"/>
                    </a:cubicBezTo>
                    <a:cubicBezTo>
                      <a:pt x="12" y="58"/>
                      <a:pt x="12" y="58"/>
                      <a:pt x="12" y="58"/>
                    </a:cubicBezTo>
                    <a:cubicBezTo>
                      <a:pt x="5" y="52"/>
                      <a:pt x="5" y="52"/>
                      <a:pt x="5" y="52"/>
                    </a:cubicBezTo>
                    <a:cubicBezTo>
                      <a:pt x="4" y="52"/>
                      <a:pt x="4" y="52"/>
                      <a:pt x="4" y="52"/>
                    </a:cubicBezTo>
                    <a:cubicBezTo>
                      <a:pt x="3" y="52"/>
                      <a:pt x="3" y="52"/>
                      <a:pt x="3" y="52"/>
                    </a:cubicBezTo>
                    <a:cubicBezTo>
                      <a:pt x="3" y="52"/>
                      <a:pt x="3" y="52"/>
                      <a:pt x="3" y="52"/>
                    </a:cubicBezTo>
                    <a:cubicBezTo>
                      <a:pt x="3" y="52"/>
                      <a:pt x="3" y="52"/>
                      <a:pt x="3" y="52"/>
                    </a:cubicBezTo>
                    <a:cubicBezTo>
                      <a:pt x="2" y="52"/>
                      <a:pt x="2" y="52"/>
                      <a:pt x="2" y="52"/>
                    </a:cubicBezTo>
                    <a:cubicBezTo>
                      <a:pt x="4" y="49"/>
                      <a:pt x="4" y="49"/>
                      <a:pt x="4" y="49"/>
                    </a:cubicBezTo>
                    <a:cubicBezTo>
                      <a:pt x="4" y="49"/>
                      <a:pt x="4" y="49"/>
                      <a:pt x="4" y="49"/>
                    </a:cubicBezTo>
                    <a:cubicBezTo>
                      <a:pt x="4" y="50"/>
                      <a:pt x="4" y="50"/>
                      <a:pt x="4" y="50"/>
                    </a:cubicBezTo>
                    <a:cubicBezTo>
                      <a:pt x="4" y="50"/>
                      <a:pt x="4" y="50"/>
                      <a:pt x="4" y="50"/>
                    </a:cubicBezTo>
                    <a:cubicBezTo>
                      <a:pt x="4" y="50"/>
                      <a:pt x="4" y="50"/>
                      <a:pt x="4" y="51"/>
                    </a:cubicBezTo>
                    <a:cubicBezTo>
                      <a:pt x="13" y="54"/>
                      <a:pt x="13" y="54"/>
                      <a:pt x="13" y="54"/>
                    </a:cubicBezTo>
                    <a:cubicBezTo>
                      <a:pt x="13" y="54"/>
                      <a:pt x="13" y="54"/>
                      <a:pt x="13" y="54"/>
                    </a:cubicBezTo>
                    <a:cubicBezTo>
                      <a:pt x="6" y="48"/>
                      <a:pt x="6" y="48"/>
                      <a:pt x="6" y="48"/>
                    </a:cubicBezTo>
                    <a:cubicBezTo>
                      <a:pt x="6" y="48"/>
                      <a:pt x="6" y="48"/>
                      <a:pt x="5" y="48"/>
                    </a:cubicBezTo>
                    <a:cubicBezTo>
                      <a:pt x="5" y="48"/>
                      <a:pt x="5" y="48"/>
                      <a:pt x="5" y="48"/>
                    </a:cubicBezTo>
                    <a:cubicBezTo>
                      <a:pt x="5" y="48"/>
                      <a:pt x="5" y="48"/>
                      <a:pt x="5" y="48"/>
                    </a:cubicBezTo>
                    <a:cubicBezTo>
                      <a:pt x="4" y="48"/>
                      <a:pt x="4" y="48"/>
                      <a:pt x="4" y="48"/>
                    </a:cubicBezTo>
                    <a:cubicBezTo>
                      <a:pt x="6" y="46"/>
                      <a:pt x="6" y="46"/>
                      <a:pt x="6" y="46"/>
                    </a:cubicBezTo>
                    <a:close/>
                    <a:moveTo>
                      <a:pt x="22" y="48"/>
                    </a:moveTo>
                    <a:cubicBezTo>
                      <a:pt x="22" y="49"/>
                      <a:pt x="21" y="49"/>
                      <a:pt x="21" y="49"/>
                    </a:cubicBezTo>
                    <a:cubicBezTo>
                      <a:pt x="20" y="50"/>
                      <a:pt x="19" y="49"/>
                      <a:pt x="18" y="48"/>
                    </a:cubicBezTo>
                    <a:cubicBezTo>
                      <a:pt x="10" y="42"/>
                      <a:pt x="10" y="42"/>
                      <a:pt x="10" y="42"/>
                    </a:cubicBezTo>
                    <a:cubicBezTo>
                      <a:pt x="10" y="42"/>
                      <a:pt x="10" y="41"/>
                      <a:pt x="10" y="41"/>
                    </a:cubicBezTo>
                    <a:cubicBezTo>
                      <a:pt x="10" y="41"/>
                      <a:pt x="10" y="41"/>
                      <a:pt x="10" y="41"/>
                    </a:cubicBezTo>
                    <a:cubicBezTo>
                      <a:pt x="10" y="40"/>
                      <a:pt x="10" y="40"/>
                      <a:pt x="10" y="40"/>
                    </a:cubicBezTo>
                    <a:cubicBezTo>
                      <a:pt x="10" y="40"/>
                      <a:pt x="10" y="40"/>
                      <a:pt x="10" y="40"/>
                    </a:cubicBezTo>
                    <a:cubicBezTo>
                      <a:pt x="7" y="43"/>
                      <a:pt x="7" y="43"/>
                      <a:pt x="7" y="43"/>
                    </a:cubicBezTo>
                    <a:cubicBezTo>
                      <a:pt x="8" y="43"/>
                      <a:pt x="8" y="43"/>
                      <a:pt x="8" y="43"/>
                    </a:cubicBezTo>
                    <a:cubicBezTo>
                      <a:pt x="8" y="43"/>
                      <a:pt x="8" y="43"/>
                      <a:pt x="8" y="43"/>
                    </a:cubicBezTo>
                    <a:cubicBezTo>
                      <a:pt x="8" y="43"/>
                      <a:pt x="8" y="43"/>
                      <a:pt x="8" y="43"/>
                    </a:cubicBezTo>
                    <a:cubicBezTo>
                      <a:pt x="9" y="43"/>
                      <a:pt x="9" y="43"/>
                      <a:pt x="9" y="43"/>
                    </a:cubicBezTo>
                    <a:cubicBezTo>
                      <a:pt x="17" y="50"/>
                      <a:pt x="17" y="50"/>
                      <a:pt x="17" y="50"/>
                    </a:cubicBezTo>
                    <a:cubicBezTo>
                      <a:pt x="18" y="50"/>
                      <a:pt x="19" y="51"/>
                      <a:pt x="20" y="50"/>
                    </a:cubicBezTo>
                    <a:cubicBezTo>
                      <a:pt x="21" y="50"/>
                      <a:pt x="22" y="50"/>
                      <a:pt x="23" y="49"/>
                    </a:cubicBezTo>
                    <a:cubicBezTo>
                      <a:pt x="24" y="48"/>
                      <a:pt x="24" y="47"/>
                      <a:pt x="24" y="46"/>
                    </a:cubicBezTo>
                    <a:cubicBezTo>
                      <a:pt x="24" y="45"/>
                      <a:pt x="23" y="44"/>
                      <a:pt x="22" y="43"/>
                    </a:cubicBezTo>
                    <a:cubicBezTo>
                      <a:pt x="14" y="36"/>
                      <a:pt x="14" y="36"/>
                      <a:pt x="14" y="36"/>
                    </a:cubicBezTo>
                    <a:cubicBezTo>
                      <a:pt x="14" y="36"/>
                      <a:pt x="14" y="36"/>
                      <a:pt x="14" y="36"/>
                    </a:cubicBezTo>
                    <a:cubicBezTo>
                      <a:pt x="14" y="36"/>
                      <a:pt x="14" y="36"/>
                      <a:pt x="14" y="35"/>
                    </a:cubicBezTo>
                    <a:cubicBezTo>
                      <a:pt x="14" y="35"/>
                      <a:pt x="14" y="35"/>
                      <a:pt x="14" y="35"/>
                    </a:cubicBezTo>
                    <a:cubicBezTo>
                      <a:pt x="14" y="35"/>
                      <a:pt x="14" y="35"/>
                      <a:pt x="14" y="35"/>
                    </a:cubicBezTo>
                    <a:cubicBezTo>
                      <a:pt x="12" y="37"/>
                      <a:pt x="12" y="37"/>
                      <a:pt x="12" y="37"/>
                    </a:cubicBezTo>
                    <a:cubicBezTo>
                      <a:pt x="12" y="38"/>
                      <a:pt x="12" y="38"/>
                      <a:pt x="12" y="38"/>
                    </a:cubicBezTo>
                    <a:cubicBezTo>
                      <a:pt x="13" y="37"/>
                      <a:pt x="13" y="37"/>
                      <a:pt x="13" y="37"/>
                    </a:cubicBezTo>
                    <a:cubicBezTo>
                      <a:pt x="13" y="37"/>
                      <a:pt x="13" y="37"/>
                      <a:pt x="13" y="37"/>
                    </a:cubicBezTo>
                    <a:cubicBezTo>
                      <a:pt x="13" y="37"/>
                      <a:pt x="14" y="37"/>
                      <a:pt x="14" y="37"/>
                    </a:cubicBezTo>
                    <a:cubicBezTo>
                      <a:pt x="22" y="44"/>
                      <a:pt x="22" y="44"/>
                      <a:pt x="22" y="44"/>
                    </a:cubicBezTo>
                    <a:cubicBezTo>
                      <a:pt x="23" y="44"/>
                      <a:pt x="23" y="45"/>
                      <a:pt x="23" y="46"/>
                    </a:cubicBezTo>
                    <a:cubicBezTo>
                      <a:pt x="23" y="47"/>
                      <a:pt x="23" y="47"/>
                      <a:pt x="22" y="48"/>
                    </a:cubicBezTo>
                    <a:close/>
                    <a:moveTo>
                      <a:pt x="33" y="36"/>
                    </a:moveTo>
                    <a:cubicBezTo>
                      <a:pt x="33" y="36"/>
                      <a:pt x="33" y="36"/>
                      <a:pt x="33" y="36"/>
                    </a:cubicBezTo>
                    <a:cubicBezTo>
                      <a:pt x="33" y="36"/>
                      <a:pt x="34" y="36"/>
                      <a:pt x="34" y="36"/>
                    </a:cubicBezTo>
                    <a:cubicBezTo>
                      <a:pt x="34" y="35"/>
                      <a:pt x="34" y="35"/>
                      <a:pt x="34" y="35"/>
                    </a:cubicBezTo>
                    <a:cubicBezTo>
                      <a:pt x="35" y="36"/>
                      <a:pt x="35" y="36"/>
                      <a:pt x="35" y="36"/>
                    </a:cubicBezTo>
                    <a:cubicBezTo>
                      <a:pt x="32" y="39"/>
                      <a:pt x="32" y="39"/>
                      <a:pt x="32" y="39"/>
                    </a:cubicBezTo>
                    <a:cubicBezTo>
                      <a:pt x="31" y="38"/>
                      <a:pt x="31" y="38"/>
                      <a:pt x="31" y="38"/>
                    </a:cubicBezTo>
                    <a:cubicBezTo>
                      <a:pt x="32" y="38"/>
                      <a:pt x="32" y="38"/>
                      <a:pt x="32" y="38"/>
                    </a:cubicBezTo>
                    <a:cubicBezTo>
                      <a:pt x="32" y="38"/>
                      <a:pt x="32" y="37"/>
                      <a:pt x="32" y="37"/>
                    </a:cubicBezTo>
                    <a:cubicBezTo>
                      <a:pt x="32" y="37"/>
                      <a:pt x="32" y="37"/>
                      <a:pt x="32" y="37"/>
                    </a:cubicBezTo>
                    <a:cubicBezTo>
                      <a:pt x="27" y="32"/>
                      <a:pt x="27" y="32"/>
                      <a:pt x="27" y="32"/>
                    </a:cubicBezTo>
                    <a:cubicBezTo>
                      <a:pt x="23" y="36"/>
                      <a:pt x="23" y="36"/>
                      <a:pt x="23" y="36"/>
                    </a:cubicBezTo>
                    <a:cubicBezTo>
                      <a:pt x="28" y="40"/>
                      <a:pt x="28" y="40"/>
                      <a:pt x="28" y="40"/>
                    </a:cubicBezTo>
                    <a:cubicBezTo>
                      <a:pt x="28" y="41"/>
                      <a:pt x="28" y="41"/>
                      <a:pt x="28" y="41"/>
                    </a:cubicBezTo>
                    <a:cubicBezTo>
                      <a:pt x="28" y="41"/>
                      <a:pt x="29" y="41"/>
                      <a:pt x="29" y="40"/>
                    </a:cubicBezTo>
                    <a:cubicBezTo>
                      <a:pt x="29" y="40"/>
                      <a:pt x="29" y="40"/>
                      <a:pt x="29" y="40"/>
                    </a:cubicBezTo>
                    <a:cubicBezTo>
                      <a:pt x="30" y="41"/>
                      <a:pt x="30" y="41"/>
                      <a:pt x="30" y="41"/>
                    </a:cubicBezTo>
                    <a:cubicBezTo>
                      <a:pt x="27" y="43"/>
                      <a:pt x="27" y="43"/>
                      <a:pt x="27" y="43"/>
                    </a:cubicBezTo>
                    <a:cubicBezTo>
                      <a:pt x="26" y="43"/>
                      <a:pt x="26" y="43"/>
                      <a:pt x="26" y="43"/>
                    </a:cubicBezTo>
                    <a:cubicBezTo>
                      <a:pt x="27" y="43"/>
                      <a:pt x="27" y="43"/>
                      <a:pt x="27" y="43"/>
                    </a:cubicBezTo>
                    <a:cubicBezTo>
                      <a:pt x="27" y="42"/>
                      <a:pt x="27" y="42"/>
                      <a:pt x="27" y="42"/>
                    </a:cubicBezTo>
                    <a:cubicBezTo>
                      <a:pt x="27" y="42"/>
                      <a:pt x="27" y="42"/>
                      <a:pt x="27" y="41"/>
                    </a:cubicBezTo>
                    <a:cubicBezTo>
                      <a:pt x="18" y="32"/>
                      <a:pt x="18" y="32"/>
                      <a:pt x="18" y="32"/>
                    </a:cubicBezTo>
                    <a:cubicBezTo>
                      <a:pt x="18" y="32"/>
                      <a:pt x="17" y="32"/>
                      <a:pt x="17" y="32"/>
                    </a:cubicBezTo>
                    <a:cubicBezTo>
                      <a:pt x="17" y="32"/>
                      <a:pt x="17" y="32"/>
                      <a:pt x="17" y="32"/>
                    </a:cubicBezTo>
                    <a:cubicBezTo>
                      <a:pt x="16" y="32"/>
                      <a:pt x="16" y="32"/>
                      <a:pt x="16" y="32"/>
                    </a:cubicBezTo>
                    <a:cubicBezTo>
                      <a:pt x="16" y="32"/>
                      <a:pt x="16" y="32"/>
                      <a:pt x="16" y="32"/>
                    </a:cubicBezTo>
                    <a:cubicBezTo>
                      <a:pt x="19" y="29"/>
                      <a:pt x="19" y="29"/>
                      <a:pt x="19" y="29"/>
                    </a:cubicBezTo>
                    <a:cubicBezTo>
                      <a:pt x="19" y="29"/>
                      <a:pt x="19" y="29"/>
                      <a:pt x="19" y="29"/>
                    </a:cubicBezTo>
                    <a:cubicBezTo>
                      <a:pt x="19" y="30"/>
                      <a:pt x="19" y="30"/>
                      <a:pt x="19" y="30"/>
                    </a:cubicBezTo>
                    <a:cubicBezTo>
                      <a:pt x="19" y="30"/>
                      <a:pt x="19" y="30"/>
                      <a:pt x="19" y="30"/>
                    </a:cubicBezTo>
                    <a:cubicBezTo>
                      <a:pt x="19" y="30"/>
                      <a:pt x="19" y="31"/>
                      <a:pt x="19" y="31"/>
                    </a:cubicBezTo>
                    <a:cubicBezTo>
                      <a:pt x="23" y="35"/>
                      <a:pt x="23" y="35"/>
                      <a:pt x="23" y="35"/>
                    </a:cubicBezTo>
                    <a:cubicBezTo>
                      <a:pt x="27" y="31"/>
                      <a:pt x="27" y="31"/>
                      <a:pt x="27" y="31"/>
                    </a:cubicBezTo>
                    <a:cubicBezTo>
                      <a:pt x="23" y="27"/>
                      <a:pt x="23" y="27"/>
                      <a:pt x="23" y="27"/>
                    </a:cubicBezTo>
                    <a:cubicBezTo>
                      <a:pt x="23" y="27"/>
                      <a:pt x="22" y="27"/>
                      <a:pt x="22" y="27"/>
                    </a:cubicBezTo>
                    <a:cubicBezTo>
                      <a:pt x="22" y="27"/>
                      <a:pt x="22" y="27"/>
                      <a:pt x="22" y="27"/>
                    </a:cubicBezTo>
                    <a:cubicBezTo>
                      <a:pt x="21" y="27"/>
                      <a:pt x="21" y="27"/>
                      <a:pt x="21" y="27"/>
                    </a:cubicBezTo>
                    <a:cubicBezTo>
                      <a:pt x="21" y="27"/>
                      <a:pt x="21" y="27"/>
                      <a:pt x="21" y="27"/>
                    </a:cubicBezTo>
                    <a:cubicBezTo>
                      <a:pt x="24" y="24"/>
                      <a:pt x="24" y="24"/>
                      <a:pt x="24" y="24"/>
                    </a:cubicBezTo>
                    <a:cubicBezTo>
                      <a:pt x="24" y="25"/>
                      <a:pt x="24" y="25"/>
                      <a:pt x="24" y="25"/>
                    </a:cubicBezTo>
                    <a:cubicBezTo>
                      <a:pt x="24" y="25"/>
                      <a:pt x="24" y="25"/>
                      <a:pt x="24" y="25"/>
                    </a:cubicBezTo>
                    <a:cubicBezTo>
                      <a:pt x="24" y="25"/>
                      <a:pt x="24" y="25"/>
                      <a:pt x="24" y="26"/>
                    </a:cubicBezTo>
                    <a:cubicBezTo>
                      <a:pt x="24" y="26"/>
                      <a:pt x="24" y="26"/>
                      <a:pt x="24" y="26"/>
                    </a:cubicBezTo>
                    <a:cubicBezTo>
                      <a:pt x="33" y="36"/>
                      <a:pt x="33" y="36"/>
                      <a:pt x="33" y="36"/>
                    </a:cubicBezTo>
                    <a:close/>
                    <a:moveTo>
                      <a:pt x="38" y="26"/>
                    </a:moveTo>
                    <a:cubicBezTo>
                      <a:pt x="41" y="29"/>
                      <a:pt x="41" y="29"/>
                      <a:pt x="41" y="29"/>
                    </a:cubicBezTo>
                    <a:cubicBezTo>
                      <a:pt x="41" y="29"/>
                      <a:pt x="41" y="30"/>
                      <a:pt x="41" y="30"/>
                    </a:cubicBezTo>
                    <a:cubicBezTo>
                      <a:pt x="41" y="30"/>
                      <a:pt x="41" y="30"/>
                      <a:pt x="41" y="30"/>
                    </a:cubicBezTo>
                    <a:cubicBezTo>
                      <a:pt x="41" y="31"/>
                      <a:pt x="41" y="31"/>
                      <a:pt x="41" y="31"/>
                    </a:cubicBezTo>
                    <a:cubicBezTo>
                      <a:pt x="41" y="31"/>
                      <a:pt x="41" y="31"/>
                      <a:pt x="41" y="31"/>
                    </a:cubicBezTo>
                    <a:cubicBezTo>
                      <a:pt x="44" y="29"/>
                      <a:pt x="44" y="29"/>
                      <a:pt x="44" y="29"/>
                    </a:cubicBezTo>
                    <a:cubicBezTo>
                      <a:pt x="44" y="28"/>
                      <a:pt x="44" y="28"/>
                      <a:pt x="44" y="28"/>
                    </a:cubicBezTo>
                    <a:cubicBezTo>
                      <a:pt x="44" y="29"/>
                      <a:pt x="44" y="29"/>
                      <a:pt x="44" y="29"/>
                    </a:cubicBezTo>
                    <a:cubicBezTo>
                      <a:pt x="43" y="29"/>
                      <a:pt x="43" y="29"/>
                      <a:pt x="43" y="29"/>
                    </a:cubicBezTo>
                    <a:cubicBezTo>
                      <a:pt x="43" y="29"/>
                      <a:pt x="42" y="29"/>
                      <a:pt x="42" y="28"/>
                    </a:cubicBezTo>
                    <a:cubicBezTo>
                      <a:pt x="31" y="18"/>
                      <a:pt x="31" y="18"/>
                      <a:pt x="31" y="18"/>
                    </a:cubicBezTo>
                    <a:cubicBezTo>
                      <a:pt x="30" y="20"/>
                      <a:pt x="30" y="20"/>
                      <a:pt x="30" y="20"/>
                    </a:cubicBezTo>
                    <a:cubicBezTo>
                      <a:pt x="35" y="33"/>
                      <a:pt x="35" y="33"/>
                      <a:pt x="35" y="33"/>
                    </a:cubicBezTo>
                    <a:cubicBezTo>
                      <a:pt x="35" y="33"/>
                      <a:pt x="35" y="34"/>
                      <a:pt x="35" y="34"/>
                    </a:cubicBezTo>
                    <a:cubicBezTo>
                      <a:pt x="35" y="34"/>
                      <a:pt x="35" y="34"/>
                      <a:pt x="35" y="35"/>
                    </a:cubicBezTo>
                    <a:cubicBezTo>
                      <a:pt x="35" y="35"/>
                      <a:pt x="35" y="35"/>
                      <a:pt x="35" y="35"/>
                    </a:cubicBezTo>
                    <a:cubicBezTo>
                      <a:pt x="35" y="35"/>
                      <a:pt x="35" y="35"/>
                      <a:pt x="35" y="35"/>
                    </a:cubicBezTo>
                    <a:cubicBezTo>
                      <a:pt x="38" y="33"/>
                      <a:pt x="38" y="33"/>
                      <a:pt x="38" y="33"/>
                    </a:cubicBezTo>
                    <a:cubicBezTo>
                      <a:pt x="38" y="33"/>
                      <a:pt x="38" y="33"/>
                      <a:pt x="38" y="33"/>
                    </a:cubicBezTo>
                    <a:cubicBezTo>
                      <a:pt x="37" y="33"/>
                      <a:pt x="37" y="33"/>
                      <a:pt x="37" y="33"/>
                    </a:cubicBezTo>
                    <a:cubicBezTo>
                      <a:pt x="37" y="33"/>
                      <a:pt x="37" y="33"/>
                      <a:pt x="36" y="33"/>
                    </a:cubicBezTo>
                    <a:cubicBezTo>
                      <a:pt x="36" y="33"/>
                      <a:pt x="36" y="32"/>
                      <a:pt x="36" y="32"/>
                    </a:cubicBezTo>
                    <a:cubicBezTo>
                      <a:pt x="34" y="29"/>
                      <a:pt x="34" y="29"/>
                      <a:pt x="34" y="29"/>
                    </a:cubicBezTo>
                    <a:cubicBezTo>
                      <a:pt x="38" y="26"/>
                      <a:pt x="38" y="26"/>
                      <a:pt x="38" y="26"/>
                    </a:cubicBezTo>
                    <a:close/>
                    <a:moveTo>
                      <a:pt x="31" y="21"/>
                    </a:moveTo>
                    <a:cubicBezTo>
                      <a:pt x="31" y="21"/>
                      <a:pt x="31" y="21"/>
                      <a:pt x="31" y="21"/>
                    </a:cubicBezTo>
                    <a:cubicBezTo>
                      <a:pt x="34" y="28"/>
                      <a:pt x="34" y="28"/>
                      <a:pt x="34" y="28"/>
                    </a:cubicBezTo>
                    <a:cubicBezTo>
                      <a:pt x="37" y="26"/>
                      <a:pt x="37" y="26"/>
                      <a:pt x="37" y="26"/>
                    </a:cubicBezTo>
                    <a:cubicBezTo>
                      <a:pt x="31" y="21"/>
                      <a:pt x="31" y="21"/>
                      <a:pt x="31" y="21"/>
                    </a:cubicBezTo>
                    <a:close/>
                    <a:moveTo>
                      <a:pt x="51" y="21"/>
                    </a:moveTo>
                    <a:cubicBezTo>
                      <a:pt x="51" y="21"/>
                      <a:pt x="51" y="21"/>
                      <a:pt x="51" y="21"/>
                    </a:cubicBezTo>
                    <a:cubicBezTo>
                      <a:pt x="46" y="11"/>
                      <a:pt x="46" y="11"/>
                      <a:pt x="46" y="11"/>
                    </a:cubicBezTo>
                    <a:cubicBezTo>
                      <a:pt x="46" y="11"/>
                      <a:pt x="46" y="11"/>
                      <a:pt x="46" y="11"/>
                    </a:cubicBezTo>
                    <a:cubicBezTo>
                      <a:pt x="46" y="11"/>
                      <a:pt x="46" y="11"/>
                      <a:pt x="45" y="11"/>
                    </a:cubicBezTo>
                    <a:cubicBezTo>
                      <a:pt x="45" y="11"/>
                      <a:pt x="45" y="11"/>
                      <a:pt x="45" y="11"/>
                    </a:cubicBezTo>
                    <a:cubicBezTo>
                      <a:pt x="44" y="11"/>
                      <a:pt x="44" y="11"/>
                      <a:pt x="44" y="11"/>
                    </a:cubicBezTo>
                    <a:cubicBezTo>
                      <a:pt x="48" y="9"/>
                      <a:pt x="48" y="9"/>
                      <a:pt x="48" y="9"/>
                    </a:cubicBezTo>
                    <a:cubicBezTo>
                      <a:pt x="48" y="10"/>
                      <a:pt x="48" y="10"/>
                      <a:pt x="48" y="10"/>
                    </a:cubicBezTo>
                    <a:cubicBezTo>
                      <a:pt x="47" y="10"/>
                      <a:pt x="47" y="10"/>
                      <a:pt x="47" y="10"/>
                    </a:cubicBezTo>
                    <a:cubicBezTo>
                      <a:pt x="47" y="10"/>
                      <a:pt x="47" y="10"/>
                      <a:pt x="47" y="10"/>
                    </a:cubicBezTo>
                    <a:cubicBezTo>
                      <a:pt x="47" y="10"/>
                      <a:pt x="47" y="11"/>
                      <a:pt x="47" y="11"/>
                    </a:cubicBezTo>
                    <a:cubicBezTo>
                      <a:pt x="53" y="24"/>
                      <a:pt x="53" y="24"/>
                      <a:pt x="53" y="24"/>
                    </a:cubicBezTo>
                    <a:cubicBezTo>
                      <a:pt x="53" y="24"/>
                      <a:pt x="53" y="24"/>
                      <a:pt x="53" y="24"/>
                    </a:cubicBezTo>
                    <a:cubicBezTo>
                      <a:pt x="53" y="24"/>
                      <a:pt x="53" y="24"/>
                      <a:pt x="53" y="24"/>
                    </a:cubicBezTo>
                    <a:cubicBezTo>
                      <a:pt x="40" y="15"/>
                      <a:pt x="40" y="15"/>
                      <a:pt x="40" y="15"/>
                    </a:cubicBezTo>
                    <a:cubicBezTo>
                      <a:pt x="40" y="15"/>
                      <a:pt x="40" y="15"/>
                      <a:pt x="40" y="15"/>
                    </a:cubicBezTo>
                    <a:cubicBezTo>
                      <a:pt x="46" y="26"/>
                      <a:pt x="46" y="26"/>
                      <a:pt x="46" y="26"/>
                    </a:cubicBezTo>
                    <a:cubicBezTo>
                      <a:pt x="46" y="26"/>
                      <a:pt x="46" y="26"/>
                      <a:pt x="46" y="26"/>
                    </a:cubicBezTo>
                    <a:cubicBezTo>
                      <a:pt x="47" y="26"/>
                      <a:pt x="47" y="26"/>
                      <a:pt x="47" y="26"/>
                    </a:cubicBezTo>
                    <a:cubicBezTo>
                      <a:pt x="48" y="26"/>
                      <a:pt x="48" y="26"/>
                      <a:pt x="48" y="26"/>
                    </a:cubicBezTo>
                    <a:cubicBezTo>
                      <a:pt x="48" y="26"/>
                      <a:pt x="48" y="26"/>
                      <a:pt x="48" y="26"/>
                    </a:cubicBezTo>
                    <a:cubicBezTo>
                      <a:pt x="45" y="28"/>
                      <a:pt x="45" y="28"/>
                      <a:pt x="45" y="28"/>
                    </a:cubicBezTo>
                    <a:cubicBezTo>
                      <a:pt x="44" y="28"/>
                      <a:pt x="44" y="28"/>
                      <a:pt x="44" y="28"/>
                    </a:cubicBezTo>
                    <a:cubicBezTo>
                      <a:pt x="45" y="27"/>
                      <a:pt x="45" y="27"/>
                      <a:pt x="45" y="27"/>
                    </a:cubicBezTo>
                    <a:cubicBezTo>
                      <a:pt x="45" y="27"/>
                      <a:pt x="45" y="27"/>
                      <a:pt x="45" y="27"/>
                    </a:cubicBezTo>
                    <a:cubicBezTo>
                      <a:pt x="46" y="27"/>
                      <a:pt x="46" y="26"/>
                      <a:pt x="45" y="26"/>
                    </a:cubicBezTo>
                    <a:cubicBezTo>
                      <a:pt x="39" y="15"/>
                      <a:pt x="39" y="15"/>
                      <a:pt x="39" y="15"/>
                    </a:cubicBezTo>
                    <a:cubicBezTo>
                      <a:pt x="39" y="14"/>
                      <a:pt x="39" y="14"/>
                      <a:pt x="39" y="14"/>
                    </a:cubicBezTo>
                    <a:cubicBezTo>
                      <a:pt x="39" y="14"/>
                      <a:pt x="39" y="14"/>
                      <a:pt x="38" y="14"/>
                    </a:cubicBezTo>
                    <a:cubicBezTo>
                      <a:pt x="38" y="15"/>
                      <a:pt x="38" y="15"/>
                      <a:pt x="38" y="15"/>
                    </a:cubicBezTo>
                    <a:cubicBezTo>
                      <a:pt x="37" y="14"/>
                      <a:pt x="37" y="14"/>
                      <a:pt x="37" y="14"/>
                    </a:cubicBezTo>
                    <a:cubicBezTo>
                      <a:pt x="40" y="13"/>
                      <a:pt x="40" y="13"/>
                      <a:pt x="40" y="13"/>
                    </a:cubicBezTo>
                    <a:cubicBezTo>
                      <a:pt x="51" y="21"/>
                      <a:pt x="51" y="21"/>
                      <a:pt x="51" y="21"/>
                    </a:cubicBezTo>
                    <a:close/>
                    <a:moveTo>
                      <a:pt x="70" y="17"/>
                    </a:moveTo>
                    <a:cubicBezTo>
                      <a:pt x="70" y="17"/>
                      <a:pt x="71" y="17"/>
                      <a:pt x="72" y="16"/>
                    </a:cubicBezTo>
                    <a:cubicBezTo>
                      <a:pt x="72" y="15"/>
                      <a:pt x="72" y="14"/>
                      <a:pt x="72" y="14"/>
                    </a:cubicBezTo>
                    <a:cubicBezTo>
                      <a:pt x="70" y="3"/>
                      <a:pt x="70" y="3"/>
                      <a:pt x="70" y="3"/>
                    </a:cubicBezTo>
                    <a:cubicBezTo>
                      <a:pt x="70" y="3"/>
                      <a:pt x="69" y="3"/>
                      <a:pt x="69" y="3"/>
                    </a:cubicBezTo>
                    <a:cubicBezTo>
                      <a:pt x="69" y="3"/>
                      <a:pt x="69" y="3"/>
                      <a:pt x="69" y="3"/>
                    </a:cubicBezTo>
                    <a:cubicBezTo>
                      <a:pt x="68" y="3"/>
                      <a:pt x="68" y="3"/>
                      <a:pt x="68" y="3"/>
                    </a:cubicBezTo>
                    <a:cubicBezTo>
                      <a:pt x="68" y="2"/>
                      <a:pt x="68" y="2"/>
                      <a:pt x="68" y="2"/>
                    </a:cubicBezTo>
                    <a:cubicBezTo>
                      <a:pt x="71" y="1"/>
                      <a:pt x="71" y="1"/>
                      <a:pt x="71" y="1"/>
                    </a:cubicBezTo>
                    <a:cubicBezTo>
                      <a:pt x="71" y="2"/>
                      <a:pt x="71" y="2"/>
                      <a:pt x="71" y="2"/>
                    </a:cubicBezTo>
                    <a:cubicBezTo>
                      <a:pt x="71" y="2"/>
                      <a:pt x="71" y="2"/>
                      <a:pt x="71" y="2"/>
                    </a:cubicBezTo>
                    <a:cubicBezTo>
                      <a:pt x="71" y="2"/>
                      <a:pt x="70" y="2"/>
                      <a:pt x="70" y="2"/>
                    </a:cubicBezTo>
                    <a:cubicBezTo>
                      <a:pt x="70" y="3"/>
                      <a:pt x="70" y="3"/>
                      <a:pt x="70" y="3"/>
                    </a:cubicBezTo>
                    <a:cubicBezTo>
                      <a:pt x="73" y="13"/>
                      <a:pt x="73" y="13"/>
                      <a:pt x="73" y="13"/>
                    </a:cubicBezTo>
                    <a:cubicBezTo>
                      <a:pt x="73" y="15"/>
                      <a:pt x="73" y="16"/>
                      <a:pt x="72" y="16"/>
                    </a:cubicBezTo>
                    <a:cubicBezTo>
                      <a:pt x="71" y="17"/>
                      <a:pt x="71" y="18"/>
                      <a:pt x="70" y="18"/>
                    </a:cubicBezTo>
                    <a:cubicBezTo>
                      <a:pt x="68" y="18"/>
                      <a:pt x="67" y="18"/>
                      <a:pt x="66" y="18"/>
                    </a:cubicBezTo>
                    <a:cubicBezTo>
                      <a:pt x="66" y="17"/>
                      <a:pt x="65" y="17"/>
                      <a:pt x="65" y="15"/>
                    </a:cubicBezTo>
                    <a:cubicBezTo>
                      <a:pt x="62" y="5"/>
                      <a:pt x="62" y="5"/>
                      <a:pt x="62" y="5"/>
                    </a:cubicBezTo>
                    <a:cubicBezTo>
                      <a:pt x="62" y="5"/>
                      <a:pt x="62" y="4"/>
                      <a:pt x="62" y="4"/>
                    </a:cubicBezTo>
                    <a:cubicBezTo>
                      <a:pt x="62" y="4"/>
                      <a:pt x="62" y="4"/>
                      <a:pt x="61" y="4"/>
                    </a:cubicBezTo>
                    <a:cubicBezTo>
                      <a:pt x="61" y="4"/>
                      <a:pt x="61" y="4"/>
                      <a:pt x="61" y="4"/>
                    </a:cubicBezTo>
                    <a:cubicBezTo>
                      <a:pt x="61" y="4"/>
                      <a:pt x="61" y="4"/>
                      <a:pt x="61" y="4"/>
                    </a:cubicBezTo>
                    <a:cubicBezTo>
                      <a:pt x="65" y="3"/>
                      <a:pt x="65" y="3"/>
                      <a:pt x="65" y="3"/>
                    </a:cubicBezTo>
                    <a:cubicBezTo>
                      <a:pt x="65" y="4"/>
                      <a:pt x="65" y="4"/>
                      <a:pt x="65" y="4"/>
                    </a:cubicBezTo>
                    <a:cubicBezTo>
                      <a:pt x="64" y="4"/>
                      <a:pt x="64" y="4"/>
                      <a:pt x="64" y="4"/>
                    </a:cubicBezTo>
                    <a:cubicBezTo>
                      <a:pt x="64" y="4"/>
                      <a:pt x="64" y="4"/>
                      <a:pt x="64" y="4"/>
                    </a:cubicBezTo>
                    <a:cubicBezTo>
                      <a:pt x="64" y="4"/>
                      <a:pt x="64" y="4"/>
                      <a:pt x="64" y="5"/>
                    </a:cubicBezTo>
                    <a:cubicBezTo>
                      <a:pt x="66" y="15"/>
                      <a:pt x="66" y="15"/>
                      <a:pt x="66" y="15"/>
                    </a:cubicBezTo>
                    <a:cubicBezTo>
                      <a:pt x="66" y="16"/>
                      <a:pt x="67" y="17"/>
                      <a:pt x="67" y="17"/>
                    </a:cubicBezTo>
                    <a:cubicBezTo>
                      <a:pt x="68" y="18"/>
                      <a:pt x="69" y="18"/>
                      <a:pt x="70" y="17"/>
                    </a:cubicBezTo>
                    <a:close/>
                    <a:moveTo>
                      <a:pt x="84" y="12"/>
                    </a:moveTo>
                    <a:cubicBezTo>
                      <a:pt x="84" y="12"/>
                      <a:pt x="84" y="12"/>
                      <a:pt x="84" y="12"/>
                    </a:cubicBezTo>
                    <a:cubicBezTo>
                      <a:pt x="84" y="1"/>
                      <a:pt x="84" y="1"/>
                      <a:pt x="84" y="1"/>
                    </a:cubicBezTo>
                    <a:cubicBezTo>
                      <a:pt x="84" y="1"/>
                      <a:pt x="84" y="1"/>
                      <a:pt x="83" y="1"/>
                    </a:cubicBezTo>
                    <a:cubicBezTo>
                      <a:pt x="83" y="1"/>
                      <a:pt x="83" y="1"/>
                      <a:pt x="83" y="1"/>
                    </a:cubicBezTo>
                    <a:cubicBezTo>
                      <a:pt x="82" y="1"/>
                      <a:pt x="82" y="1"/>
                      <a:pt x="82" y="1"/>
                    </a:cubicBezTo>
                    <a:cubicBezTo>
                      <a:pt x="82" y="0"/>
                      <a:pt x="82" y="0"/>
                      <a:pt x="82" y="0"/>
                    </a:cubicBezTo>
                    <a:cubicBezTo>
                      <a:pt x="86" y="0"/>
                      <a:pt x="86" y="0"/>
                      <a:pt x="86" y="0"/>
                    </a:cubicBezTo>
                    <a:cubicBezTo>
                      <a:pt x="86" y="1"/>
                      <a:pt x="86" y="1"/>
                      <a:pt x="86" y="1"/>
                    </a:cubicBezTo>
                    <a:cubicBezTo>
                      <a:pt x="85" y="1"/>
                      <a:pt x="85" y="1"/>
                      <a:pt x="85" y="1"/>
                    </a:cubicBezTo>
                    <a:cubicBezTo>
                      <a:pt x="85" y="1"/>
                      <a:pt x="85" y="1"/>
                      <a:pt x="84" y="1"/>
                    </a:cubicBezTo>
                    <a:cubicBezTo>
                      <a:pt x="84" y="1"/>
                      <a:pt x="84" y="1"/>
                      <a:pt x="84" y="1"/>
                    </a:cubicBezTo>
                    <a:cubicBezTo>
                      <a:pt x="85" y="16"/>
                      <a:pt x="85" y="16"/>
                      <a:pt x="85" y="16"/>
                    </a:cubicBezTo>
                    <a:cubicBezTo>
                      <a:pt x="85" y="16"/>
                      <a:pt x="85" y="16"/>
                      <a:pt x="85" y="16"/>
                    </a:cubicBezTo>
                    <a:cubicBezTo>
                      <a:pt x="85" y="16"/>
                      <a:pt x="85" y="16"/>
                      <a:pt x="85" y="16"/>
                    </a:cubicBezTo>
                    <a:cubicBezTo>
                      <a:pt x="77" y="3"/>
                      <a:pt x="77" y="3"/>
                      <a:pt x="77" y="3"/>
                    </a:cubicBezTo>
                    <a:cubicBezTo>
                      <a:pt x="77" y="3"/>
                      <a:pt x="77" y="3"/>
                      <a:pt x="77" y="3"/>
                    </a:cubicBezTo>
                    <a:cubicBezTo>
                      <a:pt x="77" y="15"/>
                      <a:pt x="77" y="15"/>
                      <a:pt x="77" y="15"/>
                    </a:cubicBezTo>
                    <a:cubicBezTo>
                      <a:pt x="77" y="15"/>
                      <a:pt x="78" y="15"/>
                      <a:pt x="78" y="16"/>
                    </a:cubicBezTo>
                    <a:cubicBezTo>
                      <a:pt x="78" y="16"/>
                      <a:pt x="78" y="16"/>
                      <a:pt x="78" y="16"/>
                    </a:cubicBezTo>
                    <a:cubicBezTo>
                      <a:pt x="79" y="16"/>
                      <a:pt x="79" y="16"/>
                      <a:pt x="79" y="16"/>
                    </a:cubicBezTo>
                    <a:cubicBezTo>
                      <a:pt x="79" y="16"/>
                      <a:pt x="79" y="16"/>
                      <a:pt x="79" y="16"/>
                    </a:cubicBezTo>
                    <a:cubicBezTo>
                      <a:pt x="75" y="16"/>
                      <a:pt x="75" y="16"/>
                      <a:pt x="75" y="16"/>
                    </a:cubicBezTo>
                    <a:cubicBezTo>
                      <a:pt x="75" y="16"/>
                      <a:pt x="75" y="16"/>
                      <a:pt x="75" y="16"/>
                    </a:cubicBezTo>
                    <a:cubicBezTo>
                      <a:pt x="76" y="16"/>
                      <a:pt x="76" y="16"/>
                      <a:pt x="76" y="16"/>
                    </a:cubicBezTo>
                    <a:cubicBezTo>
                      <a:pt x="76" y="16"/>
                      <a:pt x="77" y="16"/>
                      <a:pt x="77" y="16"/>
                    </a:cubicBezTo>
                    <a:cubicBezTo>
                      <a:pt x="77" y="15"/>
                      <a:pt x="77" y="15"/>
                      <a:pt x="77" y="15"/>
                    </a:cubicBezTo>
                    <a:cubicBezTo>
                      <a:pt x="76" y="2"/>
                      <a:pt x="76" y="2"/>
                      <a:pt x="76" y="2"/>
                    </a:cubicBezTo>
                    <a:cubicBezTo>
                      <a:pt x="76" y="2"/>
                      <a:pt x="76" y="2"/>
                      <a:pt x="76" y="1"/>
                    </a:cubicBezTo>
                    <a:cubicBezTo>
                      <a:pt x="76" y="1"/>
                      <a:pt x="75" y="1"/>
                      <a:pt x="75" y="1"/>
                    </a:cubicBezTo>
                    <a:cubicBezTo>
                      <a:pt x="74" y="1"/>
                      <a:pt x="74" y="1"/>
                      <a:pt x="74" y="1"/>
                    </a:cubicBezTo>
                    <a:cubicBezTo>
                      <a:pt x="74" y="1"/>
                      <a:pt x="74" y="1"/>
                      <a:pt x="74" y="1"/>
                    </a:cubicBezTo>
                    <a:cubicBezTo>
                      <a:pt x="77" y="1"/>
                      <a:pt x="77" y="1"/>
                      <a:pt x="77" y="1"/>
                    </a:cubicBezTo>
                    <a:cubicBezTo>
                      <a:pt x="84" y="12"/>
                      <a:pt x="84" y="12"/>
                      <a:pt x="84" y="12"/>
                    </a:cubicBezTo>
                    <a:close/>
                    <a:moveTo>
                      <a:pt x="90" y="1"/>
                    </a:moveTo>
                    <a:cubicBezTo>
                      <a:pt x="90" y="0"/>
                      <a:pt x="90" y="0"/>
                      <a:pt x="90" y="0"/>
                    </a:cubicBezTo>
                    <a:cubicBezTo>
                      <a:pt x="98" y="1"/>
                      <a:pt x="98" y="1"/>
                      <a:pt x="98" y="1"/>
                    </a:cubicBezTo>
                    <a:cubicBezTo>
                      <a:pt x="98" y="1"/>
                      <a:pt x="98" y="1"/>
                      <a:pt x="98" y="1"/>
                    </a:cubicBezTo>
                    <a:cubicBezTo>
                      <a:pt x="96" y="1"/>
                      <a:pt x="96" y="1"/>
                      <a:pt x="96" y="1"/>
                    </a:cubicBezTo>
                    <a:cubicBezTo>
                      <a:pt x="95" y="1"/>
                      <a:pt x="95" y="1"/>
                      <a:pt x="95" y="1"/>
                    </a:cubicBezTo>
                    <a:cubicBezTo>
                      <a:pt x="95" y="1"/>
                      <a:pt x="95" y="1"/>
                      <a:pt x="95" y="2"/>
                    </a:cubicBezTo>
                    <a:cubicBezTo>
                      <a:pt x="94" y="15"/>
                      <a:pt x="94" y="15"/>
                      <a:pt x="94" y="15"/>
                    </a:cubicBezTo>
                    <a:cubicBezTo>
                      <a:pt x="94" y="15"/>
                      <a:pt x="94" y="15"/>
                      <a:pt x="94" y="15"/>
                    </a:cubicBezTo>
                    <a:cubicBezTo>
                      <a:pt x="94" y="15"/>
                      <a:pt x="94" y="15"/>
                      <a:pt x="95" y="15"/>
                    </a:cubicBezTo>
                    <a:cubicBezTo>
                      <a:pt x="97" y="16"/>
                      <a:pt x="97" y="16"/>
                      <a:pt x="97" y="16"/>
                    </a:cubicBezTo>
                    <a:cubicBezTo>
                      <a:pt x="97" y="16"/>
                      <a:pt x="97" y="16"/>
                      <a:pt x="97" y="16"/>
                    </a:cubicBezTo>
                    <a:cubicBezTo>
                      <a:pt x="89" y="16"/>
                      <a:pt x="89" y="16"/>
                      <a:pt x="89" y="16"/>
                    </a:cubicBezTo>
                    <a:cubicBezTo>
                      <a:pt x="89" y="15"/>
                      <a:pt x="89" y="15"/>
                      <a:pt x="89" y="15"/>
                    </a:cubicBezTo>
                    <a:cubicBezTo>
                      <a:pt x="91" y="15"/>
                      <a:pt x="91" y="15"/>
                      <a:pt x="91" y="15"/>
                    </a:cubicBezTo>
                    <a:cubicBezTo>
                      <a:pt x="92" y="15"/>
                      <a:pt x="92" y="15"/>
                      <a:pt x="92" y="15"/>
                    </a:cubicBezTo>
                    <a:cubicBezTo>
                      <a:pt x="92" y="15"/>
                      <a:pt x="92" y="15"/>
                      <a:pt x="92" y="15"/>
                    </a:cubicBezTo>
                    <a:cubicBezTo>
                      <a:pt x="93" y="2"/>
                      <a:pt x="93" y="2"/>
                      <a:pt x="93" y="2"/>
                    </a:cubicBezTo>
                    <a:cubicBezTo>
                      <a:pt x="93" y="1"/>
                      <a:pt x="93" y="1"/>
                      <a:pt x="93" y="1"/>
                    </a:cubicBezTo>
                    <a:cubicBezTo>
                      <a:pt x="93" y="1"/>
                      <a:pt x="93" y="1"/>
                      <a:pt x="92" y="1"/>
                    </a:cubicBezTo>
                    <a:cubicBezTo>
                      <a:pt x="90" y="1"/>
                      <a:pt x="90" y="1"/>
                      <a:pt x="90" y="1"/>
                    </a:cubicBezTo>
                    <a:close/>
                    <a:moveTo>
                      <a:pt x="109" y="3"/>
                    </a:moveTo>
                    <a:cubicBezTo>
                      <a:pt x="109" y="2"/>
                      <a:pt x="109" y="2"/>
                      <a:pt x="109" y="2"/>
                    </a:cubicBezTo>
                    <a:cubicBezTo>
                      <a:pt x="113" y="3"/>
                      <a:pt x="113" y="3"/>
                      <a:pt x="113" y="3"/>
                    </a:cubicBezTo>
                    <a:cubicBezTo>
                      <a:pt x="113" y="3"/>
                      <a:pt x="113" y="3"/>
                      <a:pt x="113" y="3"/>
                    </a:cubicBezTo>
                    <a:cubicBezTo>
                      <a:pt x="112" y="3"/>
                      <a:pt x="112" y="3"/>
                      <a:pt x="112" y="3"/>
                    </a:cubicBezTo>
                    <a:cubicBezTo>
                      <a:pt x="112" y="3"/>
                      <a:pt x="112" y="3"/>
                      <a:pt x="111" y="4"/>
                    </a:cubicBezTo>
                    <a:cubicBezTo>
                      <a:pt x="111" y="4"/>
                      <a:pt x="111" y="4"/>
                      <a:pt x="111" y="4"/>
                    </a:cubicBezTo>
                    <a:cubicBezTo>
                      <a:pt x="105" y="17"/>
                      <a:pt x="105" y="17"/>
                      <a:pt x="105" y="17"/>
                    </a:cubicBezTo>
                    <a:cubicBezTo>
                      <a:pt x="104" y="17"/>
                      <a:pt x="104" y="17"/>
                      <a:pt x="104" y="17"/>
                    </a:cubicBezTo>
                    <a:cubicBezTo>
                      <a:pt x="103" y="3"/>
                      <a:pt x="103" y="3"/>
                      <a:pt x="103" y="3"/>
                    </a:cubicBezTo>
                    <a:cubicBezTo>
                      <a:pt x="103" y="3"/>
                      <a:pt x="103" y="2"/>
                      <a:pt x="103" y="2"/>
                    </a:cubicBezTo>
                    <a:cubicBezTo>
                      <a:pt x="103" y="2"/>
                      <a:pt x="103" y="2"/>
                      <a:pt x="102" y="2"/>
                    </a:cubicBezTo>
                    <a:cubicBezTo>
                      <a:pt x="102" y="2"/>
                      <a:pt x="102" y="2"/>
                      <a:pt x="102" y="2"/>
                    </a:cubicBezTo>
                    <a:cubicBezTo>
                      <a:pt x="102" y="1"/>
                      <a:pt x="102" y="1"/>
                      <a:pt x="102" y="1"/>
                    </a:cubicBezTo>
                    <a:cubicBezTo>
                      <a:pt x="106" y="2"/>
                      <a:pt x="106" y="2"/>
                      <a:pt x="106" y="2"/>
                    </a:cubicBezTo>
                    <a:cubicBezTo>
                      <a:pt x="106" y="2"/>
                      <a:pt x="106" y="2"/>
                      <a:pt x="106" y="2"/>
                    </a:cubicBezTo>
                    <a:cubicBezTo>
                      <a:pt x="105" y="2"/>
                      <a:pt x="105" y="2"/>
                      <a:pt x="105" y="2"/>
                    </a:cubicBezTo>
                    <a:cubicBezTo>
                      <a:pt x="105" y="2"/>
                      <a:pt x="105" y="2"/>
                      <a:pt x="105" y="2"/>
                    </a:cubicBezTo>
                    <a:cubicBezTo>
                      <a:pt x="105" y="3"/>
                      <a:pt x="105" y="3"/>
                      <a:pt x="105" y="3"/>
                    </a:cubicBezTo>
                    <a:cubicBezTo>
                      <a:pt x="105" y="14"/>
                      <a:pt x="105" y="14"/>
                      <a:pt x="105" y="14"/>
                    </a:cubicBezTo>
                    <a:cubicBezTo>
                      <a:pt x="106" y="14"/>
                      <a:pt x="106" y="14"/>
                      <a:pt x="106" y="14"/>
                    </a:cubicBezTo>
                    <a:cubicBezTo>
                      <a:pt x="110" y="4"/>
                      <a:pt x="110" y="4"/>
                      <a:pt x="110" y="4"/>
                    </a:cubicBezTo>
                    <a:cubicBezTo>
                      <a:pt x="110" y="4"/>
                      <a:pt x="110" y="4"/>
                      <a:pt x="110" y="3"/>
                    </a:cubicBezTo>
                    <a:cubicBezTo>
                      <a:pt x="110" y="3"/>
                      <a:pt x="110" y="3"/>
                      <a:pt x="110" y="3"/>
                    </a:cubicBezTo>
                    <a:cubicBezTo>
                      <a:pt x="109" y="3"/>
                      <a:pt x="109" y="3"/>
                      <a:pt x="109" y="3"/>
                    </a:cubicBezTo>
                    <a:close/>
                    <a:moveTo>
                      <a:pt x="116" y="5"/>
                    </a:moveTo>
                    <a:cubicBezTo>
                      <a:pt x="116" y="5"/>
                      <a:pt x="116" y="5"/>
                      <a:pt x="116" y="5"/>
                    </a:cubicBezTo>
                    <a:cubicBezTo>
                      <a:pt x="117" y="5"/>
                      <a:pt x="117" y="5"/>
                      <a:pt x="117" y="5"/>
                    </a:cubicBezTo>
                    <a:cubicBezTo>
                      <a:pt x="117" y="5"/>
                      <a:pt x="117" y="6"/>
                      <a:pt x="117" y="6"/>
                    </a:cubicBezTo>
                    <a:cubicBezTo>
                      <a:pt x="113" y="18"/>
                      <a:pt x="113" y="18"/>
                      <a:pt x="113" y="18"/>
                    </a:cubicBezTo>
                    <a:cubicBezTo>
                      <a:pt x="113" y="18"/>
                      <a:pt x="113" y="19"/>
                      <a:pt x="113" y="19"/>
                    </a:cubicBezTo>
                    <a:cubicBezTo>
                      <a:pt x="112" y="19"/>
                      <a:pt x="112" y="19"/>
                      <a:pt x="112" y="19"/>
                    </a:cubicBezTo>
                    <a:cubicBezTo>
                      <a:pt x="111" y="18"/>
                      <a:pt x="111" y="18"/>
                      <a:pt x="111" y="18"/>
                    </a:cubicBezTo>
                    <a:cubicBezTo>
                      <a:pt x="111" y="19"/>
                      <a:pt x="111" y="19"/>
                      <a:pt x="111" y="19"/>
                    </a:cubicBezTo>
                    <a:cubicBezTo>
                      <a:pt x="120" y="22"/>
                      <a:pt x="120" y="22"/>
                      <a:pt x="120" y="22"/>
                    </a:cubicBezTo>
                    <a:cubicBezTo>
                      <a:pt x="122" y="19"/>
                      <a:pt x="122" y="19"/>
                      <a:pt x="122" y="19"/>
                    </a:cubicBezTo>
                    <a:cubicBezTo>
                      <a:pt x="122" y="18"/>
                      <a:pt x="122" y="18"/>
                      <a:pt x="122" y="18"/>
                    </a:cubicBezTo>
                    <a:cubicBezTo>
                      <a:pt x="121" y="19"/>
                      <a:pt x="120" y="20"/>
                      <a:pt x="120" y="20"/>
                    </a:cubicBezTo>
                    <a:cubicBezTo>
                      <a:pt x="119" y="21"/>
                      <a:pt x="118" y="21"/>
                      <a:pt x="117" y="20"/>
                    </a:cubicBezTo>
                    <a:cubicBezTo>
                      <a:pt x="115" y="20"/>
                      <a:pt x="115" y="20"/>
                      <a:pt x="115" y="20"/>
                    </a:cubicBezTo>
                    <a:cubicBezTo>
                      <a:pt x="115" y="20"/>
                      <a:pt x="114" y="19"/>
                      <a:pt x="114" y="19"/>
                    </a:cubicBezTo>
                    <a:cubicBezTo>
                      <a:pt x="114" y="19"/>
                      <a:pt x="114" y="19"/>
                      <a:pt x="114" y="19"/>
                    </a:cubicBezTo>
                    <a:cubicBezTo>
                      <a:pt x="116" y="12"/>
                      <a:pt x="116" y="12"/>
                      <a:pt x="116" y="12"/>
                    </a:cubicBezTo>
                    <a:cubicBezTo>
                      <a:pt x="119" y="13"/>
                      <a:pt x="119" y="13"/>
                      <a:pt x="119" y="13"/>
                    </a:cubicBezTo>
                    <a:cubicBezTo>
                      <a:pt x="120" y="13"/>
                      <a:pt x="120" y="13"/>
                      <a:pt x="120" y="14"/>
                    </a:cubicBezTo>
                    <a:cubicBezTo>
                      <a:pt x="120" y="14"/>
                      <a:pt x="120" y="15"/>
                      <a:pt x="120" y="15"/>
                    </a:cubicBezTo>
                    <a:cubicBezTo>
                      <a:pt x="120" y="16"/>
                      <a:pt x="120" y="16"/>
                      <a:pt x="120" y="16"/>
                    </a:cubicBezTo>
                    <a:cubicBezTo>
                      <a:pt x="120" y="16"/>
                      <a:pt x="120" y="16"/>
                      <a:pt x="120" y="16"/>
                    </a:cubicBezTo>
                    <a:cubicBezTo>
                      <a:pt x="122" y="11"/>
                      <a:pt x="122" y="11"/>
                      <a:pt x="122" y="11"/>
                    </a:cubicBezTo>
                    <a:cubicBezTo>
                      <a:pt x="122" y="11"/>
                      <a:pt x="122" y="11"/>
                      <a:pt x="122" y="11"/>
                    </a:cubicBezTo>
                    <a:cubicBezTo>
                      <a:pt x="121" y="11"/>
                      <a:pt x="121" y="11"/>
                      <a:pt x="121" y="11"/>
                    </a:cubicBezTo>
                    <a:cubicBezTo>
                      <a:pt x="121" y="12"/>
                      <a:pt x="121" y="12"/>
                      <a:pt x="121" y="12"/>
                    </a:cubicBezTo>
                    <a:cubicBezTo>
                      <a:pt x="120" y="13"/>
                      <a:pt x="120" y="13"/>
                      <a:pt x="119" y="12"/>
                    </a:cubicBezTo>
                    <a:cubicBezTo>
                      <a:pt x="117" y="12"/>
                      <a:pt x="117" y="12"/>
                      <a:pt x="117" y="12"/>
                    </a:cubicBezTo>
                    <a:cubicBezTo>
                      <a:pt x="118" y="6"/>
                      <a:pt x="118" y="6"/>
                      <a:pt x="118" y="6"/>
                    </a:cubicBezTo>
                    <a:cubicBezTo>
                      <a:pt x="118" y="6"/>
                      <a:pt x="119" y="6"/>
                      <a:pt x="119" y="6"/>
                    </a:cubicBezTo>
                    <a:cubicBezTo>
                      <a:pt x="119" y="6"/>
                      <a:pt x="119" y="6"/>
                      <a:pt x="119" y="6"/>
                    </a:cubicBezTo>
                    <a:cubicBezTo>
                      <a:pt x="122" y="7"/>
                      <a:pt x="122" y="7"/>
                      <a:pt x="122" y="7"/>
                    </a:cubicBezTo>
                    <a:cubicBezTo>
                      <a:pt x="122" y="7"/>
                      <a:pt x="123" y="7"/>
                      <a:pt x="123" y="8"/>
                    </a:cubicBezTo>
                    <a:cubicBezTo>
                      <a:pt x="124" y="8"/>
                      <a:pt x="124" y="9"/>
                      <a:pt x="124" y="10"/>
                    </a:cubicBezTo>
                    <a:cubicBezTo>
                      <a:pt x="125" y="10"/>
                      <a:pt x="125" y="10"/>
                      <a:pt x="125" y="10"/>
                    </a:cubicBezTo>
                    <a:cubicBezTo>
                      <a:pt x="125" y="7"/>
                      <a:pt x="125" y="7"/>
                      <a:pt x="125" y="7"/>
                    </a:cubicBezTo>
                    <a:cubicBezTo>
                      <a:pt x="116" y="4"/>
                      <a:pt x="116" y="4"/>
                      <a:pt x="116" y="4"/>
                    </a:cubicBezTo>
                    <a:cubicBezTo>
                      <a:pt x="116" y="5"/>
                      <a:pt x="116" y="5"/>
                      <a:pt x="116" y="5"/>
                    </a:cubicBezTo>
                    <a:close/>
                    <a:moveTo>
                      <a:pt x="136" y="17"/>
                    </a:moveTo>
                    <a:cubicBezTo>
                      <a:pt x="136" y="18"/>
                      <a:pt x="135" y="19"/>
                      <a:pt x="134" y="19"/>
                    </a:cubicBezTo>
                    <a:cubicBezTo>
                      <a:pt x="133" y="19"/>
                      <a:pt x="133" y="19"/>
                      <a:pt x="132" y="19"/>
                    </a:cubicBezTo>
                    <a:cubicBezTo>
                      <a:pt x="131" y="26"/>
                      <a:pt x="131" y="26"/>
                      <a:pt x="131" y="26"/>
                    </a:cubicBezTo>
                    <a:cubicBezTo>
                      <a:pt x="131" y="26"/>
                      <a:pt x="131" y="27"/>
                      <a:pt x="131" y="27"/>
                    </a:cubicBezTo>
                    <a:cubicBezTo>
                      <a:pt x="131" y="27"/>
                      <a:pt x="131" y="27"/>
                      <a:pt x="132" y="27"/>
                    </a:cubicBezTo>
                    <a:cubicBezTo>
                      <a:pt x="132" y="27"/>
                      <a:pt x="132" y="27"/>
                      <a:pt x="132" y="27"/>
                    </a:cubicBezTo>
                    <a:cubicBezTo>
                      <a:pt x="132" y="28"/>
                      <a:pt x="132" y="28"/>
                      <a:pt x="132" y="28"/>
                    </a:cubicBezTo>
                    <a:cubicBezTo>
                      <a:pt x="130" y="27"/>
                      <a:pt x="130" y="27"/>
                      <a:pt x="130" y="27"/>
                    </a:cubicBezTo>
                    <a:cubicBezTo>
                      <a:pt x="130" y="18"/>
                      <a:pt x="130" y="18"/>
                      <a:pt x="130" y="18"/>
                    </a:cubicBezTo>
                    <a:cubicBezTo>
                      <a:pt x="129" y="17"/>
                      <a:pt x="129" y="17"/>
                      <a:pt x="129" y="17"/>
                    </a:cubicBezTo>
                    <a:cubicBezTo>
                      <a:pt x="126" y="23"/>
                      <a:pt x="126" y="23"/>
                      <a:pt x="126" y="23"/>
                    </a:cubicBezTo>
                    <a:cubicBezTo>
                      <a:pt x="125" y="24"/>
                      <a:pt x="125" y="24"/>
                      <a:pt x="126" y="24"/>
                    </a:cubicBezTo>
                    <a:cubicBezTo>
                      <a:pt x="126" y="24"/>
                      <a:pt x="126" y="24"/>
                      <a:pt x="126" y="24"/>
                    </a:cubicBezTo>
                    <a:cubicBezTo>
                      <a:pt x="126" y="25"/>
                      <a:pt x="126" y="25"/>
                      <a:pt x="126" y="25"/>
                    </a:cubicBezTo>
                    <a:cubicBezTo>
                      <a:pt x="126" y="25"/>
                      <a:pt x="126" y="25"/>
                      <a:pt x="126" y="25"/>
                    </a:cubicBezTo>
                    <a:cubicBezTo>
                      <a:pt x="122" y="23"/>
                      <a:pt x="122" y="23"/>
                      <a:pt x="122" y="23"/>
                    </a:cubicBezTo>
                    <a:cubicBezTo>
                      <a:pt x="123" y="23"/>
                      <a:pt x="123" y="23"/>
                      <a:pt x="123" y="23"/>
                    </a:cubicBezTo>
                    <a:cubicBezTo>
                      <a:pt x="123" y="23"/>
                      <a:pt x="123" y="23"/>
                      <a:pt x="123" y="23"/>
                    </a:cubicBezTo>
                    <a:cubicBezTo>
                      <a:pt x="123" y="23"/>
                      <a:pt x="124" y="23"/>
                      <a:pt x="124" y="23"/>
                    </a:cubicBezTo>
                    <a:cubicBezTo>
                      <a:pt x="124" y="23"/>
                      <a:pt x="124" y="23"/>
                      <a:pt x="124" y="23"/>
                    </a:cubicBezTo>
                    <a:cubicBezTo>
                      <a:pt x="130" y="11"/>
                      <a:pt x="130" y="11"/>
                      <a:pt x="130" y="11"/>
                    </a:cubicBezTo>
                    <a:cubicBezTo>
                      <a:pt x="130" y="11"/>
                      <a:pt x="130" y="11"/>
                      <a:pt x="130" y="10"/>
                    </a:cubicBezTo>
                    <a:cubicBezTo>
                      <a:pt x="130" y="10"/>
                      <a:pt x="130" y="10"/>
                      <a:pt x="130" y="10"/>
                    </a:cubicBezTo>
                    <a:cubicBezTo>
                      <a:pt x="129" y="10"/>
                      <a:pt x="129" y="10"/>
                      <a:pt x="129" y="10"/>
                    </a:cubicBezTo>
                    <a:cubicBezTo>
                      <a:pt x="130" y="9"/>
                      <a:pt x="130" y="9"/>
                      <a:pt x="130" y="9"/>
                    </a:cubicBezTo>
                    <a:cubicBezTo>
                      <a:pt x="134" y="12"/>
                      <a:pt x="134" y="12"/>
                      <a:pt x="134" y="12"/>
                    </a:cubicBezTo>
                    <a:cubicBezTo>
                      <a:pt x="135" y="12"/>
                      <a:pt x="136" y="13"/>
                      <a:pt x="137" y="14"/>
                    </a:cubicBezTo>
                    <a:cubicBezTo>
                      <a:pt x="137" y="15"/>
                      <a:pt x="137" y="16"/>
                      <a:pt x="136" y="17"/>
                    </a:cubicBezTo>
                    <a:close/>
                    <a:moveTo>
                      <a:pt x="129" y="17"/>
                    </a:moveTo>
                    <a:cubicBezTo>
                      <a:pt x="131" y="18"/>
                      <a:pt x="131" y="18"/>
                      <a:pt x="131" y="18"/>
                    </a:cubicBezTo>
                    <a:cubicBezTo>
                      <a:pt x="131" y="18"/>
                      <a:pt x="132" y="18"/>
                      <a:pt x="133" y="18"/>
                    </a:cubicBezTo>
                    <a:cubicBezTo>
                      <a:pt x="134" y="18"/>
                      <a:pt x="134" y="17"/>
                      <a:pt x="135" y="16"/>
                    </a:cubicBezTo>
                    <a:cubicBezTo>
                      <a:pt x="135" y="15"/>
                      <a:pt x="136" y="15"/>
                      <a:pt x="135" y="14"/>
                    </a:cubicBezTo>
                    <a:cubicBezTo>
                      <a:pt x="135" y="13"/>
                      <a:pt x="135" y="12"/>
                      <a:pt x="133" y="12"/>
                    </a:cubicBezTo>
                    <a:cubicBezTo>
                      <a:pt x="133" y="11"/>
                      <a:pt x="133" y="11"/>
                      <a:pt x="133" y="11"/>
                    </a:cubicBezTo>
                    <a:cubicBezTo>
                      <a:pt x="132" y="11"/>
                      <a:pt x="132" y="11"/>
                      <a:pt x="132" y="11"/>
                    </a:cubicBezTo>
                    <a:cubicBezTo>
                      <a:pt x="132" y="11"/>
                      <a:pt x="132" y="11"/>
                      <a:pt x="132" y="12"/>
                    </a:cubicBezTo>
                    <a:cubicBezTo>
                      <a:pt x="129" y="17"/>
                      <a:pt x="129" y="17"/>
                      <a:pt x="129" y="17"/>
                    </a:cubicBezTo>
                    <a:close/>
                    <a:moveTo>
                      <a:pt x="141" y="25"/>
                    </a:moveTo>
                    <a:cubicBezTo>
                      <a:pt x="142" y="27"/>
                      <a:pt x="142" y="28"/>
                      <a:pt x="142" y="28"/>
                    </a:cubicBezTo>
                    <a:cubicBezTo>
                      <a:pt x="142" y="29"/>
                      <a:pt x="142" y="30"/>
                      <a:pt x="142" y="30"/>
                    </a:cubicBezTo>
                    <a:cubicBezTo>
                      <a:pt x="141" y="31"/>
                      <a:pt x="141" y="32"/>
                      <a:pt x="140" y="32"/>
                    </a:cubicBezTo>
                    <a:cubicBezTo>
                      <a:pt x="139" y="32"/>
                      <a:pt x="138" y="32"/>
                      <a:pt x="137" y="32"/>
                    </a:cubicBezTo>
                    <a:cubicBezTo>
                      <a:pt x="137" y="31"/>
                      <a:pt x="136" y="30"/>
                      <a:pt x="136" y="29"/>
                    </a:cubicBezTo>
                    <a:cubicBezTo>
                      <a:pt x="135" y="28"/>
                      <a:pt x="136" y="27"/>
                      <a:pt x="136" y="26"/>
                    </a:cubicBezTo>
                    <a:cubicBezTo>
                      <a:pt x="136" y="26"/>
                      <a:pt x="136" y="26"/>
                      <a:pt x="136" y="26"/>
                    </a:cubicBezTo>
                    <a:cubicBezTo>
                      <a:pt x="134" y="30"/>
                      <a:pt x="134" y="30"/>
                      <a:pt x="134" y="30"/>
                    </a:cubicBezTo>
                    <a:cubicBezTo>
                      <a:pt x="134" y="30"/>
                      <a:pt x="134" y="30"/>
                      <a:pt x="134" y="30"/>
                    </a:cubicBezTo>
                    <a:cubicBezTo>
                      <a:pt x="135" y="30"/>
                      <a:pt x="135" y="30"/>
                      <a:pt x="135" y="30"/>
                    </a:cubicBezTo>
                    <a:cubicBezTo>
                      <a:pt x="135" y="30"/>
                      <a:pt x="135" y="30"/>
                      <a:pt x="136" y="31"/>
                    </a:cubicBezTo>
                    <a:cubicBezTo>
                      <a:pt x="136" y="31"/>
                      <a:pt x="136" y="32"/>
                      <a:pt x="137" y="32"/>
                    </a:cubicBezTo>
                    <a:cubicBezTo>
                      <a:pt x="138" y="33"/>
                      <a:pt x="139" y="33"/>
                      <a:pt x="140" y="33"/>
                    </a:cubicBezTo>
                    <a:cubicBezTo>
                      <a:pt x="142" y="33"/>
                      <a:pt x="142" y="32"/>
                      <a:pt x="143" y="31"/>
                    </a:cubicBezTo>
                    <a:cubicBezTo>
                      <a:pt x="144" y="30"/>
                      <a:pt x="144" y="29"/>
                      <a:pt x="144" y="28"/>
                    </a:cubicBezTo>
                    <a:cubicBezTo>
                      <a:pt x="144" y="27"/>
                      <a:pt x="143" y="26"/>
                      <a:pt x="142" y="25"/>
                    </a:cubicBezTo>
                    <a:cubicBezTo>
                      <a:pt x="141" y="23"/>
                      <a:pt x="141" y="22"/>
                      <a:pt x="141" y="22"/>
                    </a:cubicBezTo>
                    <a:cubicBezTo>
                      <a:pt x="141" y="21"/>
                      <a:pt x="141" y="20"/>
                      <a:pt x="141" y="20"/>
                    </a:cubicBezTo>
                    <a:cubicBezTo>
                      <a:pt x="142" y="19"/>
                      <a:pt x="142" y="19"/>
                      <a:pt x="143" y="19"/>
                    </a:cubicBezTo>
                    <a:cubicBezTo>
                      <a:pt x="144" y="18"/>
                      <a:pt x="144" y="18"/>
                      <a:pt x="145" y="19"/>
                    </a:cubicBezTo>
                    <a:cubicBezTo>
                      <a:pt x="146" y="20"/>
                      <a:pt x="147" y="20"/>
                      <a:pt x="147" y="21"/>
                    </a:cubicBezTo>
                    <a:cubicBezTo>
                      <a:pt x="147" y="22"/>
                      <a:pt x="147" y="23"/>
                      <a:pt x="147" y="24"/>
                    </a:cubicBezTo>
                    <a:cubicBezTo>
                      <a:pt x="147" y="24"/>
                      <a:pt x="147" y="24"/>
                      <a:pt x="147" y="24"/>
                    </a:cubicBezTo>
                    <a:cubicBezTo>
                      <a:pt x="149" y="21"/>
                      <a:pt x="149" y="21"/>
                      <a:pt x="149" y="21"/>
                    </a:cubicBezTo>
                    <a:cubicBezTo>
                      <a:pt x="149" y="21"/>
                      <a:pt x="149" y="21"/>
                      <a:pt x="148" y="21"/>
                    </a:cubicBezTo>
                    <a:cubicBezTo>
                      <a:pt x="148" y="21"/>
                      <a:pt x="148" y="21"/>
                      <a:pt x="148" y="21"/>
                    </a:cubicBezTo>
                    <a:cubicBezTo>
                      <a:pt x="148" y="21"/>
                      <a:pt x="147" y="20"/>
                      <a:pt x="147" y="20"/>
                    </a:cubicBezTo>
                    <a:cubicBezTo>
                      <a:pt x="147" y="19"/>
                      <a:pt x="146" y="19"/>
                      <a:pt x="146" y="19"/>
                    </a:cubicBezTo>
                    <a:cubicBezTo>
                      <a:pt x="145" y="18"/>
                      <a:pt x="144" y="18"/>
                      <a:pt x="143" y="18"/>
                    </a:cubicBezTo>
                    <a:cubicBezTo>
                      <a:pt x="141" y="18"/>
                      <a:pt x="141" y="19"/>
                      <a:pt x="140" y="19"/>
                    </a:cubicBezTo>
                    <a:cubicBezTo>
                      <a:pt x="139" y="20"/>
                      <a:pt x="139" y="21"/>
                      <a:pt x="139" y="22"/>
                    </a:cubicBezTo>
                    <a:cubicBezTo>
                      <a:pt x="140" y="23"/>
                      <a:pt x="140" y="24"/>
                      <a:pt x="141" y="25"/>
                    </a:cubicBezTo>
                    <a:close/>
                    <a:moveTo>
                      <a:pt x="154" y="26"/>
                    </a:moveTo>
                    <a:cubicBezTo>
                      <a:pt x="154" y="26"/>
                      <a:pt x="154" y="26"/>
                      <a:pt x="154" y="26"/>
                    </a:cubicBezTo>
                    <a:cubicBezTo>
                      <a:pt x="159" y="31"/>
                      <a:pt x="159" y="31"/>
                      <a:pt x="159" y="31"/>
                    </a:cubicBezTo>
                    <a:cubicBezTo>
                      <a:pt x="159" y="31"/>
                      <a:pt x="159" y="31"/>
                      <a:pt x="159" y="31"/>
                    </a:cubicBezTo>
                    <a:cubicBezTo>
                      <a:pt x="158" y="30"/>
                      <a:pt x="158" y="30"/>
                      <a:pt x="158" y="30"/>
                    </a:cubicBezTo>
                    <a:cubicBezTo>
                      <a:pt x="157" y="29"/>
                      <a:pt x="157" y="29"/>
                      <a:pt x="157" y="29"/>
                    </a:cubicBezTo>
                    <a:cubicBezTo>
                      <a:pt x="157" y="29"/>
                      <a:pt x="157" y="29"/>
                      <a:pt x="156" y="30"/>
                    </a:cubicBezTo>
                    <a:cubicBezTo>
                      <a:pt x="147" y="39"/>
                      <a:pt x="147" y="39"/>
                      <a:pt x="147" y="39"/>
                    </a:cubicBezTo>
                    <a:cubicBezTo>
                      <a:pt x="147" y="39"/>
                      <a:pt x="147" y="39"/>
                      <a:pt x="147" y="40"/>
                    </a:cubicBezTo>
                    <a:cubicBezTo>
                      <a:pt x="147" y="40"/>
                      <a:pt x="147" y="40"/>
                      <a:pt x="148" y="40"/>
                    </a:cubicBezTo>
                    <a:cubicBezTo>
                      <a:pt x="149" y="42"/>
                      <a:pt x="149" y="42"/>
                      <a:pt x="149" y="42"/>
                    </a:cubicBezTo>
                    <a:cubicBezTo>
                      <a:pt x="149" y="42"/>
                      <a:pt x="149" y="42"/>
                      <a:pt x="149" y="42"/>
                    </a:cubicBezTo>
                    <a:cubicBezTo>
                      <a:pt x="143" y="37"/>
                      <a:pt x="143" y="37"/>
                      <a:pt x="143" y="37"/>
                    </a:cubicBezTo>
                    <a:cubicBezTo>
                      <a:pt x="144" y="37"/>
                      <a:pt x="144" y="37"/>
                      <a:pt x="144" y="37"/>
                    </a:cubicBezTo>
                    <a:cubicBezTo>
                      <a:pt x="145" y="38"/>
                      <a:pt x="145" y="38"/>
                      <a:pt x="145" y="38"/>
                    </a:cubicBezTo>
                    <a:cubicBezTo>
                      <a:pt x="146" y="38"/>
                      <a:pt x="146" y="38"/>
                      <a:pt x="146" y="38"/>
                    </a:cubicBezTo>
                    <a:cubicBezTo>
                      <a:pt x="146" y="38"/>
                      <a:pt x="146" y="38"/>
                      <a:pt x="146" y="38"/>
                    </a:cubicBezTo>
                    <a:cubicBezTo>
                      <a:pt x="155" y="29"/>
                      <a:pt x="155" y="29"/>
                      <a:pt x="155" y="29"/>
                    </a:cubicBezTo>
                    <a:cubicBezTo>
                      <a:pt x="155" y="28"/>
                      <a:pt x="156" y="28"/>
                      <a:pt x="156" y="28"/>
                    </a:cubicBezTo>
                    <a:cubicBezTo>
                      <a:pt x="156" y="28"/>
                      <a:pt x="155" y="28"/>
                      <a:pt x="155" y="27"/>
                    </a:cubicBezTo>
                    <a:cubicBezTo>
                      <a:pt x="154" y="26"/>
                      <a:pt x="154" y="26"/>
                      <a:pt x="154" y="26"/>
                    </a:cubicBezTo>
                    <a:close/>
                    <a:moveTo>
                      <a:pt x="155" y="50"/>
                    </a:moveTo>
                    <a:cubicBezTo>
                      <a:pt x="156" y="50"/>
                      <a:pt x="156" y="50"/>
                      <a:pt x="156" y="50"/>
                    </a:cubicBezTo>
                    <a:cubicBezTo>
                      <a:pt x="155" y="49"/>
                      <a:pt x="155" y="49"/>
                      <a:pt x="155" y="49"/>
                    </a:cubicBezTo>
                    <a:cubicBezTo>
                      <a:pt x="155" y="49"/>
                      <a:pt x="155" y="49"/>
                      <a:pt x="155" y="49"/>
                    </a:cubicBezTo>
                    <a:cubicBezTo>
                      <a:pt x="155" y="49"/>
                      <a:pt x="155" y="48"/>
                      <a:pt x="155" y="48"/>
                    </a:cubicBezTo>
                    <a:cubicBezTo>
                      <a:pt x="165" y="40"/>
                      <a:pt x="165" y="40"/>
                      <a:pt x="165" y="40"/>
                    </a:cubicBezTo>
                    <a:cubicBezTo>
                      <a:pt x="166" y="40"/>
                      <a:pt x="166" y="40"/>
                      <a:pt x="166" y="40"/>
                    </a:cubicBezTo>
                    <a:cubicBezTo>
                      <a:pt x="166" y="40"/>
                      <a:pt x="166" y="40"/>
                      <a:pt x="167" y="40"/>
                    </a:cubicBezTo>
                    <a:cubicBezTo>
                      <a:pt x="167" y="41"/>
                      <a:pt x="167" y="42"/>
                      <a:pt x="167" y="42"/>
                    </a:cubicBezTo>
                    <a:cubicBezTo>
                      <a:pt x="167" y="43"/>
                      <a:pt x="167" y="43"/>
                      <a:pt x="166" y="45"/>
                    </a:cubicBezTo>
                    <a:cubicBezTo>
                      <a:pt x="166" y="45"/>
                      <a:pt x="166" y="45"/>
                      <a:pt x="166" y="45"/>
                    </a:cubicBezTo>
                    <a:cubicBezTo>
                      <a:pt x="169" y="42"/>
                      <a:pt x="169" y="42"/>
                      <a:pt x="169" y="42"/>
                    </a:cubicBezTo>
                    <a:cubicBezTo>
                      <a:pt x="163" y="35"/>
                      <a:pt x="163" y="35"/>
                      <a:pt x="163" y="35"/>
                    </a:cubicBezTo>
                    <a:cubicBezTo>
                      <a:pt x="160" y="37"/>
                      <a:pt x="160" y="37"/>
                      <a:pt x="160" y="37"/>
                    </a:cubicBezTo>
                    <a:cubicBezTo>
                      <a:pt x="160" y="37"/>
                      <a:pt x="160" y="37"/>
                      <a:pt x="160" y="37"/>
                    </a:cubicBezTo>
                    <a:cubicBezTo>
                      <a:pt x="162" y="37"/>
                      <a:pt x="163" y="37"/>
                      <a:pt x="163" y="37"/>
                    </a:cubicBezTo>
                    <a:cubicBezTo>
                      <a:pt x="163" y="37"/>
                      <a:pt x="164" y="37"/>
                      <a:pt x="164" y="38"/>
                    </a:cubicBezTo>
                    <a:cubicBezTo>
                      <a:pt x="165" y="38"/>
                      <a:pt x="165" y="38"/>
                      <a:pt x="165" y="38"/>
                    </a:cubicBezTo>
                    <a:cubicBezTo>
                      <a:pt x="165" y="39"/>
                      <a:pt x="165" y="39"/>
                      <a:pt x="164" y="39"/>
                    </a:cubicBezTo>
                    <a:cubicBezTo>
                      <a:pt x="154" y="47"/>
                      <a:pt x="154" y="47"/>
                      <a:pt x="154" y="47"/>
                    </a:cubicBezTo>
                    <a:cubicBezTo>
                      <a:pt x="154" y="47"/>
                      <a:pt x="154" y="47"/>
                      <a:pt x="154" y="47"/>
                    </a:cubicBezTo>
                    <a:cubicBezTo>
                      <a:pt x="154" y="47"/>
                      <a:pt x="153" y="47"/>
                      <a:pt x="153" y="47"/>
                    </a:cubicBezTo>
                    <a:cubicBezTo>
                      <a:pt x="153" y="46"/>
                      <a:pt x="153" y="46"/>
                      <a:pt x="153" y="46"/>
                    </a:cubicBezTo>
                    <a:cubicBezTo>
                      <a:pt x="152" y="47"/>
                      <a:pt x="152" y="47"/>
                      <a:pt x="152" y="47"/>
                    </a:cubicBezTo>
                    <a:cubicBezTo>
                      <a:pt x="155" y="50"/>
                      <a:pt x="155" y="50"/>
                      <a:pt x="155" y="50"/>
                    </a:cubicBezTo>
                    <a:close/>
                    <a:moveTo>
                      <a:pt x="174" y="54"/>
                    </a:moveTo>
                    <a:cubicBezTo>
                      <a:pt x="174" y="54"/>
                      <a:pt x="175" y="54"/>
                      <a:pt x="175" y="53"/>
                    </a:cubicBezTo>
                    <a:cubicBezTo>
                      <a:pt x="175" y="53"/>
                      <a:pt x="175" y="53"/>
                      <a:pt x="174" y="53"/>
                    </a:cubicBezTo>
                    <a:cubicBezTo>
                      <a:pt x="174" y="52"/>
                      <a:pt x="174" y="52"/>
                      <a:pt x="174" y="52"/>
                    </a:cubicBezTo>
                    <a:cubicBezTo>
                      <a:pt x="175" y="52"/>
                      <a:pt x="175" y="52"/>
                      <a:pt x="175" y="52"/>
                    </a:cubicBezTo>
                    <a:cubicBezTo>
                      <a:pt x="177" y="55"/>
                      <a:pt x="177" y="55"/>
                      <a:pt x="177" y="55"/>
                    </a:cubicBezTo>
                    <a:cubicBezTo>
                      <a:pt x="176" y="55"/>
                      <a:pt x="176" y="55"/>
                      <a:pt x="176" y="55"/>
                    </a:cubicBezTo>
                    <a:cubicBezTo>
                      <a:pt x="176" y="55"/>
                      <a:pt x="176" y="55"/>
                      <a:pt x="176" y="55"/>
                    </a:cubicBezTo>
                    <a:cubicBezTo>
                      <a:pt x="176" y="55"/>
                      <a:pt x="176" y="55"/>
                      <a:pt x="175" y="55"/>
                    </a:cubicBezTo>
                    <a:cubicBezTo>
                      <a:pt x="175" y="55"/>
                      <a:pt x="175" y="55"/>
                      <a:pt x="174" y="55"/>
                    </a:cubicBezTo>
                    <a:cubicBezTo>
                      <a:pt x="166" y="56"/>
                      <a:pt x="166" y="56"/>
                      <a:pt x="166" y="56"/>
                    </a:cubicBezTo>
                    <a:cubicBezTo>
                      <a:pt x="162" y="58"/>
                      <a:pt x="162" y="58"/>
                      <a:pt x="162" y="58"/>
                    </a:cubicBezTo>
                    <a:cubicBezTo>
                      <a:pt x="162" y="59"/>
                      <a:pt x="162" y="59"/>
                      <a:pt x="162" y="59"/>
                    </a:cubicBezTo>
                    <a:cubicBezTo>
                      <a:pt x="161" y="59"/>
                      <a:pt x="162" y="59"/>
                      <a:pt x="162" y="60"/>
                    </a:cubicBezTo>
                    <a:cubicBezTo>
                      <a:pt x="162" y="60"/>
                      <a:pt x="162" y="60"/>
                      <a:pt x="162" y="60"/>
                    </a:cubicBezTo>
                    <a:cubicBezTo>
                      <a:pt x="162" y="61"/>
                      <a:pt x="162" y="61"/>
                      <a:pt x="162" y="61"/>
                    </a:cubicBezTo>
                    <a:cubicBezTo>
                      <a:pt x="159" y="56"/>
                      <a:pt x="159" y="56"/>
                      <a:pt x="159" y="56"/>
                    </a:cubicBezTo>
                    <a:cubicBezTo>
                      <a:pt x="160" y="56"/>
                      <a:pt x="160" y="56"/>
                      <a:pt x="160" y="56"/>
                    </a:cubicBezTo>
                    <a:cubicBezTo>
                      <a:pt x="160" y="57"/>
                      <a:pt x="160" y="57"/>
                      <a:pt x="160" y="57"/>
                    </a:cubicBezTo>
                    <a:cubicBezTo>
                      <a:pt x="160" y="57"/>
                      <a:pt x="160" y="57"/>
                      <a:pt x="161" y="57"/>
                    </a:cubicBezTo>
                    <a:cubicBezTo>
                      <a:pt x="161" y="57"/>
                      <a:pt x="161" y="57"/>
                      <a:pt x="161" y="57"/>
                    </a:cubicBezTo>
                    <a:cubicBezTo>
                      <a:pt x="165" y="55"/>
                      <a:pt x="165" y="55"/>
                      <a:pt x="165" y="55"/>
                    </a:cubicBezTo>
                    <a:cubicBezTo>
                      <a:pt x="171" y="48"/>
                      <a:pt x="171" y="48"/>
                      <a:pt x="171" y="48"/>
                    </a:cubicBezTo>
                    <a:cubicBezTo>
                      <a:pt x="171" y="48"/>
                      <a:pt x="171" y="48"/>
                      <a:pt x="171" y="47"/>
                    </a:cubicBezTo>
                    <a:cubicBezTo>
                      <a:pt x="171" y="47"/>
                      <a:pt x="171" y="47"/>
                      <a:pt x="171" y="47"/>
                    </a:cubicBezTo>
                    <a:cubicBezTo>
                      <a:pt x="171" y="46"/>
                      <a:pt x="171" y="46"/>
                      <a:pt x="171" y="46"/>
                    </a:cubicBezTo>
                    <a:cubicBezTo>
                      <a:pt x="171" y="46"/>
                      <a:pt x="171" y="46"/>
                      <a:pt x="171" y="46"/>
                    </a:cubicBezTo>
                    <a:cubicBezTo>
                      <a:pt x="173" y="50"/>
                      <a:pt x="173" y="50"/>
                      <a:pt x="173" y="50"/>
                    </a:cubicBezTo>
                    <a:cubicBezTo>
                      <a:pt x="173" y="50"/>
                      <a:pt x="173" y="50"/>
                      <a:pt x="173" y="50"/>
                    </a:cubicBezTo>
                    <a:cubicBezTo>
                      <a:pt x="173" y="49"/>
                      <a:pt x="173" y="49"/>
                      <a:pt x="173" y="49"/>
                    </a:cubicBezTo>
                    <a:cubicBezTo>
                      <a:pt x="172" y="49"/>
                      <a:pt x="172" y="49"/>
                      <a:pt x="172" y="49"/>
                    </a:cubicBezTo>
                    <a:cubicBezTo>
                      <a:pt x="172" y="49"/>
                      <a:pt x="172" y="49"/>
                      <a:pt x="171" y="49"/>
                    </a:cubicBezTo>
                    <a:cubicBezTo>
                      <a:pt x="167" y="55"/>
                      <a:pt x="167" y="55"/>
                      <a:pt x="167" y="55"/>
                    </a:cubicBezTo>
                    <a:cubicBezTo>
                      <a:pt x="167" y="55"/>
                      <a:pt x="167" y="55"/>
                      <a:pt x="167" y="55"/>
                    </a:cubicBezTo>
                    <a:lnTo>
                      <a:pt x="174" y="54"/>
                    </a:lnTo>
                    <a:close/>
                  </a:path>
                </a:pathLst>
              </a:custGeom>
              <a:solidFill>
                <a:srgbClr val="FFFFFF"/>
              </a:solidFill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78" name="ïśľíḓé">
                <a:extLst>
                  <a:ext uri="{FF2B5EF4-FFF2-40B4-BE49-F238E27FC236}">
                    <a16:creationId xmlns:a16="http://schemas.microsoft.com/office/drawing/2014/main" id="{AE06900F-E8EC-644A-B307-9976F21A9C04}"/>
                  </a:ext>
                </a:extLst>
              </p:cNvPr>
              <p:cNvSpPr/>
              <p:nvPr/>
            </p:nvSpPr>
            <p:spPr bwMode="auto">
              <a:xfrm>
                <a:off x="3667126" y="3184525"/>
                <a:ext cx="492125" cy="496888"/>
              </a:xfrm>
              <a:custGeom>
                <a:avLst/>
                <a:gdLst>
                  <a:gd name="T0" fmla="*/ 74 w 149"/>
                  <a:gd name="T1" fmla="*/ 0 h 149"/>
                  <a:gd name="T2" fmla="*/ 149 w 149"/>
                  <a:gd name="T3" fmla="*/ 74 h 149"/>
                  <a:gd name="T4" fmla="*/ 74 w 149"/>
                  <a:gd name="T5" fmla="*/ 149 h 149"/>
                  <a:gd name="T6" fmla="*/ 0 w 149"/>
                  <a:gd name="T7" fmla="*/ 74 h 149"/>
                  <a:gd name="T8" fmla="*/ 74 w 149"/>
                  <a:gd name="T9" fmla="*/ 0 h 149"/>
                  <a:gd name="T10" fmla="*/ 74 w 149"/>
                  <a:gd name="T11" fmla="*/ 2 h 149"/>
                  <a:gd name="T12" fmla="*/ 2 w 149"/>
                  <a:gd name="T13" fmla="*/ 74 h 149"/>
                  <a:gd name="T14" fmla="*/ 74 w 149"/>
                  <a:gd name="T15" fmla="*/ 146 h 149"/>
                  <a:gd name="T16" fmla="*/ 146 w 149"/>
                  <a:gd name="T17" fmla="*/ 74 h 149"/>
                  <a:gd name="T18" fmla="*/ 74 w 149"/>
                  <a:gd name="T19" fmla="*/ 2 h 1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49" h="149">
                    <a:moveTo>
                      <a:pt x="74" y="0"/>
                    </a:moveTo>
                    <a:cubicBezTo>
                      <a:pt x="115" y="0"/>
                      <a:pt x="149" y="33"/>
                      <a:pt x="149" y="74"/>
                    </a:cubicBezTo>
                    <a:cubicBezTo>
                      <a:pt x="149" y="115"/>
                      <a:pt x="115" y="149"/>
                      <a:pt x="74" y="149"/>
                    </a:cubicBezTo>
                    <a:cubicBezTo>
                      <a:pt x="33" y="149"/>
                      <a:pt x="0" y="115"/>
                      <a:pt x="0" y="74"/>
                    </a:cubicBezTo>
                    <a:cubicBezTo>
                      <a:pt x="0" y="33"/>
                      <a:pt x="33" y="0"/>
                      <a:pt x="74" y="0"/>
                    </a:cubicBezTo>
                    <a:close/>
                    <a:moveTo>
                      <a:pt x="74" y="2"/>
                    </a:moveTo>
                    <a:cubicBezTo>
                      <a:pt x="35" y="2"/>
                      <a:pt x="2" y="34"/>
                      <a:pt x="2" y="74"/>
                    </a:cubicBezTo>
                    <a:cubicBezTo>
                      <a:pt x="2" y="114"/>
                      <a:pt x="35" y="146"/>
                      <a:pt x="74" y="146"/>
                    </a:cubicBezTo>
                    <a:cubicBezTo>
                      <a:pt x="114" y="146"/>
                      <a:pt x="146" y="114"/>
                      <a:pt x="146" y="74"/>
                    </a:cubicBezTo>
                    <a:cubicBezTo>
                      <a:pt x="146" y="34"/>
                      <a:pt x="114" y="2"/>
                      <a:pt x="74" y="2"/>
                    </a:cubicBezTo>
                    <a:close/>
                  </a:path>
                </a:pathLst>
              </a:custGeom>
              <a:solidFill>
                <a:srgbClr val="0052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79" name="ïslíḍê">
                <a:extLst>
                  <a:ext uri="{FF2B5EF4-FFF2-40B4-BE49-F238E27FC236}">
                    <a16:creationId xmlns:a16="http://schemas.microsoft.com/office/drawing/2014/main" id="{52C5D888-08A1-5F44-B94A-1B39D2B56326}"/>
                  </a:ext>
                </a:extLst>
              </p:cNvPr>
              <p:cNvSpPr/>
              <p:nvPr/>
            </p:nvSpPr>
            <p:spPr bwMode="auto">
              <a:xfrm>
                <a:off x="3775076" y="3248025"/>
                <a:ext cx="274638" cy="146050"/>
              </a:xfrm>
              <a:custGeom>
                <a:avLst/>
                <a:gdLst>
                  <a:gd name="T0" fmla="*/ 10 w 83"/>
                  <a:gd name="T1" fmla="*/ 43 h 44"/>
                  <a:gd name="T2" fmla="*/ 18 w 83"/>
                  <a:gd name="T3" fmla="*/ 39 h 44"/>
                  <a:gd name="T4" fmla="*/ 67 w 83"/>
                  <a:gd name="T5" fmla="*/ 39 h 44"/>
                  <a:gd name="T6" fmla="*/ 73 w 83"/>
                  <a:gd name="T7" fmla="*/ 42 h 44"/>
                  <a:gd name="T8" fmla="*/ 76 w 83"/>
                  <a:gd name="T9" fmla="*/ 43 h 44"/>
                  <a:gd name="T10" fmla="*/ 83 w 83"/>
                  <a:gd name="T11" fmla="*/ 35 h 44"/>
                  <a:gd name="T12" fmla="*/ 76 w 83"/>
                  <a:gd name="T13" fmla="*/ 37 h 44"/>
                  <a:gd name="T14" fmla="*/ 69 w 83"/>
                  <a:gd name="T15" fmla="*/ 33 h 44"/>
                  <a:gd name="T16" fmla="*/ 70 w 83"/>
                  <a:gd name="T17" fmla="*/ 26 h 44"/>
                  <a:gd name="T18" fmla="*/ 64 w 83"/>
                  <a:gd name="T19" fmla="*/ 30 h 44"/>
                  <a:gd name="T20" fmla="*/ 59 w 83"/>
                  <a:gd name="T21" fmla="*/ 31 h 44"/>
                  <a:gd name="T22" fmla="*/ 56 w 83"/>
                  <a:gd name="T23" fmla="*/ 29 h 44"/>
                  <a:gd name="T24" fmla="*/ 56 w 83"/>
                  <a:gd name="T25" fmla="*/ 24 h 44"/>
                  <a:gd name="T26" fmla="*/ 58 w 83"/>
                  <a:gd name="T27" fmla="*/ 23 h 44"/>
                  <a:gd name="T28" fmla="*/ 58 w 83"/>
                  <a:gd name="T29" fmla="*/ 19 h 44"/>
                  <a:gd name="T30" fmla="*/ 54 w 83"/>
                  <a:gd name="T31" fmla="*/ 19 h 44"/>
                  <a:gd name="T32" fmla="*/ 53 w 83"/>
                  <a:gd name="T33" fmla="*/ 21 h 44"/>
                  <a:gd name="T34" fmla="*/ 44 w 83"/>
                  <a:gd name="T35" fmla="*/ 21 h 44"/>
                  <a:gd name="T36" fmla="*/ 43 w 83"/>
                  <a:gd name="T37" fmla="*/ 18 h 44"/>
                  <a:gd name="T38" fmla="*/ 44 w 83"/>
                  <a:gd name="T39" fmla="*/ 13 h 44"/>
                  <a:gd name="T40" fmla="*/ 43 w 83"/>
                  <a:gd name="T41" fmla="*/ 8 h 44"/>
                  <a:gd name="T42" fmla="*/ 43 w 83"/>
                  <a:gd name="T43" fmla="*/ 6 h 44"/>
                  <a:gd name="T44" fmla="*/ 43 w 83"/>
                  <a:gd name="T45" fmla="*/ 2 h 44"/>
                  <a:gd name="T46" fmla="*/ 43 w 83"/>
                  <a:gd name="T47" fmla="*/ 0 h 44"/>
                  <a:gd name="T48" fmla="*/ 40 w 83"/>
                  <a:gd name="T49" fmla="*/ 0 h 44"/>
                  <a:gd name="T50" fmla="*/ 39 w 83"/>
                  <a:gd name="T51" fmla="*/ 2 h 44"/>
                  <a:gd name="T52" fmla="*/ 39 w 83"/>
                  <a:gd name="T53" fmla="*/ 6 h 44"/>
                  <a:gd name="T54" fmla="*/ 39 w 83"/>
                  <a:gd name="T55" fmla="*/ 8 h 44"/>
                  <a:gd name="T56" fmla="*/ 38 w 83"/>
                  <a:gd name="T57" fmla="*/ 13 h 44"/>
                  <a:gd name="T58" fmla="*/ 38 w 83"/>
                  <a:gd name="T59" fmla="*/ 18 h 44"/>
                  <a:gd name="T60" fmla="*/ 38 w 83"/>
                  <a:gd name="T61" fmla="*/ 21 h 44"/>
                  <a:gd name="T62" fmla="*/ 30 w 83"/>
                  <a:gd name="T63" fmla="*/ 21 h 44"/>
                  <a:gd name="T64" fmla="*/ 29 w 83"/>
                  <a:gd name="T65" fmla="*/ 19 h 44"/>
                  <a:gd name="T66" fmla="*/ 25 w 83"/>
                  <a:gd name="T67" fmla="*/ 19 h 44"/>
                  <a:gd name="T68" fmla="*/ 25 w 83"/>
                  <a:gd name="T69" fmla="*/ 23 h 44"/>
                  <a:gd name="T70" fmla="*/ 26 w 83"/>
                  <a:gd name="T71" fmla="*/ 24 h 44"/>
                  <a:gd name="T72" fmla="*/ 27 w 83"/>
                  <a:gd name="T73" fmla="*/ 29 h 44"/>
                  <a:gd name="T74" fmla="*/ 22 w 83"/>
                  <a:gd name="T75" fmla="*/ 31 h 44"/>
                  <a:gd name="T76" fmla="*/ 13 w 83"/>
                  <a:gd name="T77" fmla="*/ 26 h 44"/>
                  <a:gd name="T78" fmla="*/ 13 w 83"/>
                  <a:gd name="T79" fmla="*/ 35 h 44"/>
                  <a:gd name="T80" fmla="*/ 7 w 83"/>
                  <a:gd name="T81" fmla="*/ 37 h 44"/>
                  <a:gd name="T82" fmla="*/ 0 w 83"/>
                  <a:gd name="T83" fmla="*/ 34 h 44"/>
                  <a:gd name="T84" fmla="*/ 5 w 83"/>
                  <a:gd name="T85" fmla="*/ 42 h 44"/>
                  <a:gd name="T86" fmla="*/ 10 w 83"/>
                  <a:gd name="T87" fmla="*/ 43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83" h="44">
                    <a:moveTo>
                      <a:pt x="10" y="43"/>
                    </a:moveTo>
                    <a:cubicBezTo>
                      <a:pt x="18" y="39"/>
                      <a:pt x="18" y="39"/>
                      <a:pt x="18" y="39"/>
                    </a:cubicBezTo>
                    <a:cubicBezTo>
                      <a:pt x="67" y="39"/>
                      <a:pt x="67" y="39"/>
                      <a:pt x="67" y="39"/>
                    </a:cubicBezTo>
                    <a:cubicBezTo>
                      <a:pt x="73" y="42"/>
                      <a:pt x="73" y="42"/>
                      <a:pt x="73" y="42"/>
                    </a:cubicBezTo>
                    <a:cubicBezTo>
                      <a:pt x="74" y="43"/>
                      <a:pt x="75" y="43"/>
                      <a:pt x="76" y="43"/>
                    </a:cubicBezTo>
                    <a:cubicBezTo>
                      <a:pt x="80" y="42"/>
                      <a:pt x="83" y="35"/>
                      <a:pt x="83" y="35"/>
                    </a:cubicBezTo>
                    <a:cubicBezTo>
                      <a:pt x="83" y="35"/>
                      <a:pt x="79" y="38"/>
                      <a:pt x="76" y="37"/>
                    </a:cubicBezTo>
                    <a:cubicBezTo>
                      <a:pt x="73" y="37"/>
                      <a:pt x="69" y="36"/>
                      <a:pt x="69" y="33"/>
                    </a:cubicBezTo>
                    <a:cubicBezTo>
                      <a:pt x="69" y="30"/>
                      <a:pt x="70" y="27"/>
                      <a:pt x="70" y="26"/>
                    </a:cubicBezTo>
                    <a:cubicBezTo>
                      <a:pt x="70" y="26"/>
                      <a:pt x="67" y="29"/>
                      <a:pt x="64" y="30"/>
                    </a:cubicBezTo>
                    <a:cubicBezTo>
                      <a:pt x="61" y="32"/>
                      <a:pt x="60" y="31"/>
                      <a:pt x="59" y="31"/>
                    </a:cubicBezTo>
                    <a:cubicBezTo>
                      <a:pt x="57" y="30"/>
                      <a:pt x="56" y="29"/>
                      <a:pt x="56" y="29"/>
                    </a:cubicBezTo>
                    <a:cubicBezTo>
                      <a:pt x="56" y="24"/>
                      <a:pt x="56" y="24"/>
                      <a:pt x="56" y="24"/>
                    </a:cubicBezTo>
                    <a:cubicBezTo>
                      <a:pt x="58" y="23"/>
                      <a:pt x="58" y="23"/>
                      <a:pt x="58" y="23"/>
                    </a:cubicBezTo>
                    <a:cubicBezTo>
                      <a:pt x="58" y="19"/>
                      <a:pt x="58" y="19"/>
                      <a:pt x="58" y="19"/>
                    </a:cubicBezTo>
                    <a:cubicBezTo>
                      <a:pt x="54" y="19"/>
                      <a:pt x="54" y="19"/>
                      <a:pt x="54" y="19"/>
                    </a:cubicBezTo>
                    <a:cubicBezTo>
                      <a:pt x="54" y="19"/>
                      <a:pt x="54" y="21"/>
                      <a:pt x="53" y="21"/>
                    </a:cubicBezTo>
                    <a:cubicBezTo>
                      <a:pt x="52" y="21"/>
                      <a:pt x="44" y="21"/>
                      <a:pt x="44" y="21"/>
                    </a:cubicBezTo>
                    <a:cubicBezTo>
                      <a:pt x="44" y="21"/>
                      <a:pt x="43" y="20"/>
                      <a:pt x="43" y="18"/>
                    </a:cubicBezTo>
                    <a:cubicBezTo>
                      <a:pt x="44" y="17"/>
                      <a:pt x="44" y="17"/>
                      <a:pt x="44" y="13"/>
                    </a:cubicBezTo>
                    <a:cubicBezTo>
                      <a:pt x="44" y="10"/>
                      <a:pt x="44" y="9"/>
                      <a:pt x="43" y="8"/>
                    </a:cubicBezTo>
                    <a:cubicBezTo>
                      <a:pt x="43" y="7"/>
                      <a:pt x="42" y="7"/>
                      <a:pt x="43" y="6"/>
                    </a:cubicBezTo>
                    <a:cubicBezTo>
                      <a:pt x="44" y="5"/>
                      <a:pt x="44" y="4"/>
                      <a:pt x="43" y="2"/>
                    </a:cubicBezTo>
                    <a:cubicBezTo>
                      <a:pt x="42" y="1"/>
                      <a:pt x="43" y="2"/>
                      <a:pt x="43" y="0"/>
                    </a:cubicBezTo>
                    <a:cubicBezTo>
                      <a:pt x="40" y="0"/>
                      <a:pt x="40" y="0"/>
                      <a:pt x="40" y="0"/>
                    </a:cubicBezTo>
                    <a:cubicBezTo>
                      <a:pt x="39" y="0"/>
                      <a:pt x="40" y="1"/>
                      <a:pt x="39" y="2"/>
                    </a:cubicBezTo>
                    <a:cubicBezTo>
                      <a:pt x="38" y="3"/>
                      <a:pt x="38" y="5"/>
                      <a:pt x="39" y="6"/>
                    </a:cubicBezTo>
                    <a:cubicBezTo>
                      <a:pt x="39" y="7"/>
                      <a:pt x="40" y="7"/>
                      <a:pt x="39" y="8"/>
                    </a:cubicBezTo>
                    <a:cubicBezTo>
                      <a:pt x="38" y="9"/>
                      <a:pt x="38" y="10"/>
                      <a:pt x="38" y="13"/>
                    </a:cubicBezTo>
                    <a:cubicBezTo>
                      <a:pt x="38" y="16"/>
                      <a:pt x="38" y="17"/>
                      <a:pt x="38" y="18"/>
                    </a:cubicBezTo>
                    <a:cubicBezTo>
                      <a:pt x="39" y="20"/>
                      <a:pt x="38" y="21"/>
                      <a:pt x="38" y="21"/>
                    </a:cubicBezTo>
                    <a:cubicBezTo>
                      <a:pt x="37" y="21"/>
                      <a:pt x="30" y="21"/>
                      <a:pt x="30" y="21"/>
                    </a:cubicBezTo>
                    <a:cubicBezTo>
                      <a:pt x="30" y="21"/>
                      <a:pt x="29" y="20"/>
                      <a:pt x="29" y="19"/>
                    </a:cubicBezTo>
                    <a:cubicBezTo>
                      <a:pt x="25" y="19"/>
                      <a:pt x="25" y="19"/>
                      <a:pt x="25" y="19"/>
                    </a:cubicBezTo>
                    <a:cubicBezTo>
                      <a:pt x="25" y="23"/>
                      <a:pt x="25" y="23"/>
                      <a:pt x="25" y="23"/>
                    </a:cubicBezTo>
                    <a:cubicBezTo>
                      <a:pt x="26" y="24"/>
                      <a:pt x="26" y="24"/>
                      <a:pt x="26" y="24"/>
                    </a:cubicBezTo>
                    <a:cubicBezTo>
                      <a:pt x="27" y="29"/>
                      <a:pt x="27" y="29"/>
                      <a:pt x="27" y="29"/>
                    </a:cubicBezTo>
                    <a:cubicBezTo>
                      <a:pt x="27" y="29"/>
                      <a:pt x="24" y="31"/>
                      <a:pt x="22" y="31"/>
                    </a:cubicBezTo>
                    <a:cubicBezTo>
                      <a:pt x="19" y="31"/>
                      <a:pt x="13" y="26"/>
                      <a:pt x="13" y="26"/>
                    </a:cubicBezTo>
                    <a:cubicBezTo>
                      <a:pt x="13" y="26"/>
                      <a:pt x="14" y="33"/>
                      <a:pt x="13" y="35"/>
                    </a:cubicBezTo>
                    <a:cubicBezTo>
                      <a:pt x="13" y="37"/>
                      <a:pt x="10" y="37"/>
                      <a:pt x="7" y="37"/>
                    </a:cubicBezTo>
                    <a:cubicBezTo>
                      <a:pt x="4" y="37"/>
                      <a:pt x="0" y="35"/>
                      <a:pt x="0" y="34"/>
                    </a:cubicBezTo>
                    <a:cubicBezTo>
                      <a:pt x="0" y="34"/>
                      <a:pt x="3" y="40"/>
                      <a:pt x="5" y="42"/>
                    </a:cubicBezTo>
                    <a:cubicBezTo>
                      <a:pt x="7" y="44"/>
                      <a:pt x="10" y="43"/>
                      <a:pt x="10" y="43"/>
                    </a:cubicBezTo>
                    <a:close/>
                  </a:path>
                </a:pathLst>
              </a:custGeom>
              <a:solidFill>
                <a:srgbClr val="1E26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80" name="íṡļïdê">
                <a:extLst>
                  <a:ext uri="{FF2B5EF4-FFF2-40B4-BE49-F238E27FC236}">
                    <a16:creationId xmlns:a16="http://schemas.microsoft.com/office/drawing/2014/main" id="{9C2A8FB3-E6B7-5342-9F1A-E66018C224B8}"/>
                  </a:ext>
                </a:extLst>
              </p:cNvPr>
              <p:cNvSpPr/>
              <p:nvPr/>
            </p:nvSpPr>
            <p:spPr bwMode="auto">
              <a:xfrm>
                <a:off x="3614738" y="3370263"/>
                <a:ext cx="596900" cy="241300"/>
              </a:xfrm>
              <a:custGeom>
                <a:avLst/>
                <a:gdLst>
                  <a:gd name="T0" fmla="*/ 58 w 181"/>
                  <a:gd name="T1" fmla="*/ 72 h 72"/>
                  <a:gd name="T2" fmla="*/ 8 w 181"/>
                  <a:gd name="T3" fmla="*/ 72 h 72"/>
                  <a:gd name="T4" fmla="*/ 3 w 181"/>
                  <a:gd name="T5" fmla="*/ 63 h 72"/>
                  <a:gd name="T6" fmla="*/ 6 w 181"/>
                  <a:gd name="T7" fmla="*/ 63 h 72"/>
                  <a:gd name="T8" fmla="*/ 11 w 181"/>
                  <a:gd name="T9" fmla="*/ 55 h 72"/>
                  <a:gd name="T10" fmla="*/ 14 w 181"/>
                  <a:gd name="T11" fmla="*/ 55 h 72"/>
                  <a:gd name="T12" fmla="*/ 14 w 181"/>
                  <a:gd name="T13" fmla="*/ 29 h 72"/>
                  <a:gd name="T14" fmla="*/ 0 w 181"/>
                  <a:gd name="T15" fmla="*/ 4 h 72"/>
                  <a:gd name="T16" fmla="*/ 30 w 181"/>
                  <a:gd name="T17" fmla="*/ 0 h 72"/>
                  <a:gd name="T18" fmla="*/ 58 w 181"/>
                  <a:gd name="T19" fmla="*/ 8 h 72"/>
                  <a:gd name="T20" fmla="*/ 51 w 181"/>
                  <a:gd name="T21" fmla="*/ 25 h 72"/>
                  <a:gd name="T22" fmla="*/ 131 w 181"/>
                  <a:gd name="T23" fmla="*/ 25 h 72"/>
                  <a:gd name="T24" fmla="*/ 122 w 181"/>
                  <a:gd name="T25" fmla="*/ 8 h 72"/>
                  <a:gd name="T26" fmla="*/ 150 w 181"/>
                  <a:gd name="T27" fmla="*/ 0 h 72"/>
                  <a:gd name="T28" fmla="*/ 181 w 181"/>
                  <a:gd name="T29" fmla="*/ 5 h 72"/>
                  <a:gd name="T30" fmla="*/ 166 w 181"/>
                  <a:gd name="T31" fmla="*/ 28 h 72"/>
                  <a:gd name="T32" fmla="*/ 166 w 181"/>
                  <a:gd name="T33" fmla="*/ 55 h 72"/>
                  <a:gd name="T34" fmla="*/ 171 w 181"/>
                  <a:gd name="T35" fmla="*/ 55 h 72"/>
                  <a:gd name="T36" fmla="*/ 178 w 181"/>
                  <a:gd name="T37" fmla="*/ 65 h 72"/>
                  <a:gd name="T38" fmla="*/ 174 w 181"/>
                  <a:gd name="T39" fmla="*/ 72 h 72"/>
                  <a:gd name="T40" fmla="*/ 58 w 181"/>
                  <a:gd name="T41" fmla="*/ 72 h 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181" h="72">
                    <a:moveTo>
                      <a:pt x="58" y="72"/>
                    </a:moveTo>
                    <a:cubicBezTo>
                      <a:pt x="8" y="72"/>
                      <a:pt x="8" y="72"/>
                      <a:pt x="8" y="72"/>
                    </a:cubicBezTo>
                    <a:cubicBezTo>
                      <a:pt x="3" y="63"/>
                      <a:pt x="3" y="63"/>
                      <a:pt x="3" y="63"/>
                    </a:cubicBezTo>
                    <a:cubicBezTo>
                      <a:pt x="6" y="63"/>
                      <a:pt x="6" y="63"/>
                      <a:pt x="6" y="63"/>
                    </a:cubicBezTo>
                    <a:cubicBezTo>
                      <a:pt x="7" y="61"/>
                      <a:pt x="10" y="57"/>
                      <a:pt x="11" y="55"/>
                    </a:cubicBezTo>
                    <a:cubicBezTo>
                      <a:pt x="12" y="55"/>
                      <a:pt x="13" y="55"/>
                      <a:pt x="14" y="55"/>
                    </a:cubicBezTo>
                    <a:cubicBezTo>
                      <a:pt x="14" y="45"/>
                      <a:pt x="14" y="39"/>
                      <a:pt x="14" y="29"/>
                    </a:cubicBezTo>
                    <a:cubicBezTo>
                      <a:pt x="6" y="25"/>
                      <a:pt x="0" y="19"/>
                      <a:pt x="0" y="4"/>
                    </a:cubicBezTo>
                    <a:cubicBezTo>
                      <a:pt x="13" y="19"/>
                      <a:pt x="25" y="20"/>
                      <a:pt x="30" y="0"/>
                    </a:cubicBezTo>
                    <a:cubicBezTo>
                      <a:pt x="40" y="22"/>
                      <a:pt x="50" y="16"/>
                      <a:pt x="58" y="8"/>
                    </a:cubicBezTo>
                    <a:cubicBezTo>
                      <a:pt x="59" y="17"/>
                      <a:pt x="51" y="24"/>
                      <a:pt x="51" y="25"/>
                    </a:cubicBezTo>
                    <a:cubicBezTo>
                      <a:pt x="131" y="25"/>
                      <a:pt x="131" y="25"/>
                      <a:pt x="131" y="25"/>
                    </a:cubicBezTo>
                    <a:cubicBezTo>
                      <a:pt x="128" y="21"/>
                      <a:pt x="123" y="15"/>
                      <a:pt x="122" y="8"/>
                    </a:cubicBezTo>
                    <a:cubicBezTo>
                      <a:pt x="131" y="18"/>
                      <a:pt x="141" y="23"/>
                      <a:pt x="150" y="0"/>
                    </a:cubicBezTo>
                    <a:cubicBezTo>
                      <a:pt x="160" y="23"/>
                      <a:pt x="169" y="16"/>
                      <a:pt x="181" y="5"/>
                    </a:cubicBezTo>
                    <a:cubicBezTo>
                      <a:pt x="178" y="23"/>
                      <a:pt x="174" y="23"/>
                      <a:pt x="166" y="28"/>
                    </a:cubicBezTo>
                    <a:cubicBezTo>
                      <a:pt x="166" y="38"/>
                      <a:pt x="166" y="45"/>
                      <a:pt x="166" y="55"/>
                    </a:cubicBezTo>
                    <a:cubicBezTo>
                      <a:pt x="168" y="55"/>
                      <a:pt x="169" y="55"/>
                      <a:pt x="171" y="55"/>
                    </a:cubicBezTo>
                    <a:cubicBezTo>
                      <a:pt x="178" y="65"/>
                      <a:pt x="178" y="65"/>
                      <a:pt x="178" y="65"/>
                    </a:cubicBezTo>
                    <a:cubicBezTo>
                      <a:pt x="174" y="72"/>
                      <a:pt x="174" y="72"/>
                      <a:pt x="174" y="72"/>
                    </a:cubicBezTo>
                    <a:lnTo>
                      <a:pt x="58" y="72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81" name="iş1ïďe">
                <a:extLst>
                  <a:ext uri="{FF2B5EF4-FFF2-40B4-BE49-F238E27FC236}">
                    <a16:creationId xmlns:a16="http://schemas.microsoft.com/office/drawing/2014/main" id="{AB71DB15-AC89-EF4D-9581-A712A3F5D911}"/>
                  </a:ext>
                </a:extLst>
              </p:cNvPr>
              <p:cNvSpPr/>
              <p:nvPr/>
            </p:nvSpPr>
            <p:spPr bwMode="auto">
              <a:xfrm>
                <a:off x="3624263" y="3381375"/>
                <a:ext cx="577850" cy="200025"/>
              </a:xfrm>
              <a:custGeom>
                <a:avLst/>
                <a:gdLst>
                  <a:gd name="T0" fmla="*/ 130 w 175"/>
                  <a:gd name="T1" fmla="*/ 51 h 60"/>
                  <a:gd name="T2" fmla="*/ 130 w 175"/>
                  <a:gd name="T3" fmla="*/ 50 h 60"/>
                  <a:gd name="T4" fmla="*/ 48 w 175"/>
                  <a:gd name="T5" fmla="*/ 50 h 60"/>
                  <a:gd name="T6" fmla="*/ 48 w 175"/>
                  <a:gd name="T7" fmla="*/ 51 h 60"/>
                  <a:gd name="T8" fmla="*/ 52 w 175"/>
                  <a:gd name="T9" fmla="*/ 51 h 60"/>
                  <a:gd name="T10" fmla="*/ 48 w 175"/>
                  <a:gd name="T11" fmla="*/ 60 h 60"/>
                  <a:gd name="T12" fmla="*/ 7 w 175"/>
                  <a:gd name="T13" fmla="*/ 60 h 60"/>
                  <a:gd name="T14" fmla="*/ 10 w 175"/>
                  <a:gd name="T15" fmla="*/ 54 h 60"/>
                  <a:gd name="T16" fmla="*/ 14 w 175"/>
                  <a:gd name="T17" fmla="*/ 54 h 60"/>
                  <a:gd name="T18" fmla="*/ 13 w 175"/>
                  <a:gd name="T19" fmla="*/ 25 h 60"/>
                  <a:gd name="T20" fmla="*/ 0 w 175"/>
                  <a:gd name="T21" fmla="*/ 7 h 60"/>
                  <a:gd name="T22" fmla="*/ 28 w 175"/>
                  <a:gd name="T23" fmla="*/ 0 h 60"/>
                  <a:gd name="T24" fmla="*/ 55 w 175"/>
                  <a:gd name="T25" fmla="*/ 7 h 60"/>
                  <a:gd name="T26" fmla="*/ 48 w 175"/>
                  <a:gd name="T27" fmla="*/ 22 h 60"/>
                  <a:gd name="T28" fmla="*/ 127 w 175"/>
                  <a:gd name="T29" fmla="*/ 22 h 60"/>
                  <a:gd name="T30" fmla="*/ 119 w 175"/>
                  <a:gd name="T31" fmla="*/ 7 h 60"/>
                  <a:gd name="T32" fmla="*/ 147 w 175"/>
                  <a:gd name="T33" fmla="*/ 0 h 60"/>
                  <a:gd name="T34" fmla="*/ 175 w 175"/>
                  <a:gd name="T35" fmla="*/ 7 h 60"/>
                  <a:gd name="T36" fmla="*/ 161 w 175"/>
                  <a:gd name="T37" fmla="*/ 24 h 60"/>
                  <a:gd name="T38" fmla="*/ 161 w 175"/>
                  <a:gd name="T39" fmla="*/ 53 h 60"/>
                  <a:gd name="T40" fmla="*/ 165 w 175"/>
                  <a:gd name="T41" fmla="*/ 53 h 60"/>
                  <a:gd name="T42" fmla="*/ 169 w 175"/>
                  <a:gd name="T43" fmla="*/ 60 h 60"/>
                  <a:gd name="T44" fmla="*/ 128 w 175"/>
                  <a:gd name="T45" fmla="*/ 60 h 60"/>
                  <a:gd name="T46" fmla="*/ 124 w 175"/>
                  <a:gd name="T47" fmla="*/ 51 h 60"/>
                  <a:gd name="T48" fmla="*/ 130 w 175"/>
                  <a:gd name="T49" fmla="*/ 51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75" h="60">
                    <a:moveTo>
                      <a:pt x="130" y="51"/>
                    </a:moveTo>
                    <a:cubicBezTo>
                      <a:pt x="130" y="50"/>
                      <a:pt x="130" y="50"/>
                      <a:pt x="130" y="50"/>
                    </a:cubicBezTo>
                    <a:cubicBezTo>
                      <a:pt x="48" y="50"/>
                      <a:pt x="48" y="50"/>
                      <a:pt x="48" y="50"/>
                    </a:cubicBezTo>
                    <a:cubicBezTo>
                      <a:pt x="48" y="51"/>
                      <a:pt x="48" y="51"/>
                      <a:pt x="48" y="51"/>
                    </a:cubicBezTo>
                    <a:cubicBezTo>
                      <a:pt x="52" y="51"/>
                      <a:pt x="52" y="51"/>
                      <a:pt x="52" y="51"/>
                    </a:cubicBezTo>
                    <a:cubicBezTo>
                      <a:pt x="48" y="60"/>
                      <a:pt x="48" y="60"/>
                      <a:pt x="48" y="60"/>
                    </a:cubicBezTo>
                    <a:cubicBezTo>
                      <a:pt x="34" y="60"/>
                      <a:pt x="20" y="60"/>
                      <a:pt x="7" y="60"/>
                    </a:cubicBezTo>
                    <a:cubicBezTo>
                      <a:pt x="8" y="58"/>
                      <a:pt x="9" y="56"/>
                      <a:pt x="10" y="54"/>
                    </a:cubicBezTo>
                    <a:cubicBezTo>
                      <a:pt x="11" y="54"/>
                      <a:pt x="12" y="54"/>
                      <a:pt x="14" y="54"/>
                    </a:cubicBezTo>
                    <a:cubicBezTo>
                      <a:pt x="14" y="44"/>
                      <a:pt x="13" y="34"/>
                      <a:pt x="13" y="25"/>
                    </a:cubicBezTo>
                    <a:cubicBezTo>
                      <a:pt x="5" y="20"/>
                      <a:pt x="1" y="14"/>
                      <a:pt x="0" y="7"/>
                    </a:cubicBezTo>
                    <a:cubicBezTo>
                      <a:pt x="12" y="18"/>
                      <a:pt x="22" y="17"/>
                      <a:pt x="28" y="0"/>
                    </a:cubicBezTo>
                    <a:cubicBezTo>
                      <a:pt x="37" y="22"/>
                      <a:pt x="47" y="15"/>
                      <a:pt x="55" y="7"/>
                    </a:cubicBezTo>
                    <a:cubicBezTo>
                      <a:pt x="55" y="14"/>
                      <a:pt x="50" y="17"/>
                      <a:pt x="48" y="22"/>
                    </a:cubicBezTo>
                    <a:cubicBezTo>
                      <a:pt x="127" y="22"/>
                      <a:pt x="127" y="22"/>
                      <a:pt x="127" y="22"/>
                    </a:cubicBezTo>
                    <a:cubicBezTo>
                      <a:pt x="125" y="18"/>
                      <a:pt x="120" y="14"/>
                      <a:pt x="119" y="7"/>
                    </a:cubicBezTo>
                    <a:cubicBezTo>
                      <a:pt x="127" y="15"/>
                      <a:pt x="137" y="22"/>
                      <a:pt x="147" y="0"/>
                    </a:cubicBezTo>
                    <a:cubicBezTo>
                      <a:pt x="153" y="17"/>
                      <a:pt x="163" y="18"/>
                      <a:pt x="175" y="7"/>
                    </a:cubicBezTo>
                    <a:cubicBezTo>
                      <a:pt x="173" y="14"/>
                      <a:pt x="169" y="19"/>
                      <a:pt x="161" y="24"/>
                    </a:cubicBezTo>
                    <a:cubicBezTo>
                      <a:pt x="161" y="34"/>
                      <a:pt x="161" y="44"/>
                      <a:pt x="161" y="53"/>
                    </a:cubicBezTo>
                    <a:cubicBezTo>
                      <a:pt x="162" y="53"/>
                      <a:pt x="164" y="53"/>
                      <a:pt x="165" y="53"/>
                    </a:cubicBezTo>
                    <a:cubicBezTo>
                      <a:pt x="166" y="55"/>
                      <a:pt x="167" y="58"/>
                      <a:pt x="169" y="60"/>
                    </a:cubicBezTo>
                    <a:cubicBezTo>
                      <a:pt x="155" y="60"/>
                      <a:pt x="142" y="60"/>
                      <a:pt x="128" y="60"/>
                    </a:cubicBezTo>
                    <a:cubicBezTo>
                      <a:pt x="124" y="51"/>
                      <a:pt x="124" y="51"/>
                      <a:pt x="124" y="51"/>
                    </a:cubicBezTo>
                    <a:lnTo>
                      <a:pt x="130" y="51"/>
                    </a:lnTo>
                    <a:close/>
                  </a:path>
                </a:pathLst>
              </a:custGeom>
              <a:solidFill>
                <a:srgbClr val="1E26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82" name="ïṩḷíḍé">
                <a:extLst>
                  <a:ext uri="{FF2B5EF4-FFF2-40B4-BE49-F238E27FC236}">
                    <a16:creationId xmlns:a16="http://schemas.microsoft.com/office/drawing/2014/main" id="{FE48DBAC-D137-5E4A-AE2A-58A5E5D92FEF}"/>
                  </a:ext>
                </a:extLst>
              </p:cNvPr>
              <p:cNvSpPr/>
              <p:nvPr/>
            </p:nvSpPr>
            <p:spPr bwMode="auto">
              <a:xfrm>
                <a:off x="4065588" y="3490913"/>
                <a:ext cx="17463" cy="6350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83" name="ïśľíḍè">
                <a:extLst>
                  <a:ext uri="{FF2B5EF4-FFF2-40B4-BE49-F238E27FC236}">
                    <a16:creationId xmlns:a16="http://schemas.microsoft.com/office/drawing/2014/main" id="{64C522BC-A5D8-6E4A-8E2E-8A7E334324FA}"/>
                  </a:ext>
                </a:extLst>
              </p:cNvPr>
              <p:cNvSpPr/>
              <p:nvPr/>
            </p:nvSpPr>
            <p:spPr bwMode="auto">
              <a:xfrm>
                <a:off x="3740151" y="3490913"/>
                <a:ext cx="15875" cy="6350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84" name="í$ḻîḋè">
                <a:extLst>
                  <a:ext uri="{FF2B5EF4-FFF2-40B4-BE49-F238E27FC236}">
                    <a16:creationId xmlns:a16="http://schemas.microsoft.com/office/drawing/2014/main" id="{B2A17ADB-C350-6C47-A9E7-9353F379FA7E}"/>
                  </a:ext>
                </a:extLst>
              </p:cNvPr>
              <p:cNvSpPr/>
              <p:nvPr/>
            </p:nvSpPr>
            <p:spPr bwMode="auto">
              <a:xfrm>
                <a:off x="4125913" y="3490913"/>
                <a:ext cx="15875" cy="6350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85" name="iṣļíḋe">
                <a:extLst>
                  <a:ext uri="{FF2B5EF4-FFF2-40B4-BE49-F238E27FC236}">
                    <a16:creationId xmlns:a16="http://schemas.microsoft.com/office/drawing/2014/main" id="{19342845-CB0B-7842-A750-3CC457D90077}"/>
                  </a:ext>
                </a:extLst>
              </p:cNvPr>
              <p:cNvSpPr/>
              <p:nvPr/>
            </p:nvSpPr>
            <p:spPr bwMode="auto">
              <a:xfrm>
                <a:off x="3709988" y="3490913"/>
                <a:ext cx="15875" cy="6350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86" name="iṩḷiḓé">
                <a:extLst>
                  <a:ext uri="{FF2B5EF4-FFF2-40B4-BE49-F238E27FC236}">
                    <a16:creationId xmlns:a16="http://schemas.microsoft.com/office/drawing/2014/main" id="{3DC316BC-A0F4-B749-9D82-3E06B5258988}"/>
                  </a:ext>
                </a:extLst>
              </p:cNvPr>
              <p:cNvSpPr/>
              <p:nvPr/>
            </p:nvSpPr>
            <p:spPr bwMode="auto">
              <a:xfrm>
                <a:off x="4095751" y="3490913"/>
                <a:ext cx="17463" cy="6350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87" name="iSľiḍè">
                <a:extLst>
                  <a:ext uri="{FF2B5EF4-FFF2-40B4-BE49-F238E27FC236}">
                    <a16:creationId xmlns:a16="http://schemas.microsoft.com/office/drawing/2014/main" id="{079333E7-B194-C744-AFEB-1559449C15B0}"/>
                  </a:ext>
                </a:extLst>
              </p:cNvPr>
              <p:cNvSpPr/>
              <p:nvPr/>
            </p:nvSpPr>
            <p:spPr bwMode="auto">
              <a:xfrm>
                <a:off x="3663951" y="3460750"/>
                <a:ext cx="495300" cy="3175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88" name="ïṩḷîḍe">
                <a:extLst>
                  <a:ext uri="{FF2B5EF4-FFF2-40B4-BE49-F238E27FC236}">
                    <a16:creationId xmlns:a16="http://schemas.microsoft.com/office/drawing/2014/main" id="{008C6E34-7D64-E34A-9328-DF7C7638B8EA}"/>
                  </a:ext>
                </a:extLst>
              </p:cNvPr>
              <p:cNvSpPr/>
              <p:nvPr/>
            </p:nvSpPr>
            <p:spPr bwMode="auto">
              <a:xfrm>
                <a:off x="3663951" y="3473450"/>
                <a:ext cx="115888" cy="4763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89" name="íšḻiḑê">
                <a:extLst>
                  <a:ext uri="{FF2B5EF4-FFF2-40B4-BE49-F238E27FC236}">
                    <a16:creationId xmlns:a16="http://schemas.microsoft.com/office/drawing/2014/main" id="{AAABCA0A-9410-EA4D-8278-D2197B42AFF2}"/>
                  </a:ext>
                </a:extLst>
              </p:cNvPr>
              <p:cNvSpPr/>
              <p:nvPr/>
            </p:nvSpPr>
            <p:spPr bwMode="auto">
              <a:xfrm>
                <a:off x="3789363" y="3473450"/>
                <a:ext cx="42863" cy="4763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90" name="ïṩļïďè">
                <a:extLst>
                  <a:ext uri="{FF2B5EF4-FFF2-40B4-BE49-F238E27FC236}">
                    <a16:creationId xmlns:a16="http://schemas.microsoft.com/office/drawing/2014/main" id="{25E701C1-E0D7-8D42-A8D9-16C4F4697949}"/>
                  </a:ext>
                </a:extLst>
              </p:cNvPr>
              <p:cNvSpPr/>
              <p:nvPr/>
            </p:nvSpPr>
            <p:spPr bwMode="auto">
              <a:xfrm>
                <a:off x="3851276" y="3473450"/>
                <a:ext cx="57150" cy="4763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91" name="îṥlïḋê">
                <a:extLst>
                  <a:ext uri="{FF2B5EF4-FFF2-40B4-BE49-F238E27FC236}">
                    <a16:creationId xmlns:a16="http://schemas.microsoft.com/office/drawing/2014/main" id="{6481D560-8D59-3348-814B-8E2ED3F62DAE}"/>
                  </a:ext>
                </a:extLst>
              </p:cNvPr>
              <p:cNvSpPr/>
              <p:nvPr/>
            </p:nvSpPr>
            <p:spPr bwMode="auto">
              <a:xfrm>
                <a:off x="3917951" y="3473450"/>
                <a:ext cx="55563" cy="4763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92" name="îṧľïdè">
                <a:extLst>
                  <a:ext uri="{FF2B5EF4-FFF2-40B4-BE49-F238E27FC236}">
                    <a16:creationId xmlns:a16="http://schemas.microsoft.com/office/drawing/2014/main" id="{0F34FCCA-894E-A749-B1A9-98BDCE801EE3}"/>
                  </a:ext>
                </a:extLst>
              </p:cNvPr>
              <p:cNvSpPr/>
              <p:nvPr/>
            </p:nvSpPr>
            <p:spPr bwMode="auto">
              <a:xfrm>
                <a:off x="3994151" y="3473450"/>
                <a:ext cx="42863" cy="4763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93" name="iSḷîḓê">
                <a:extLst>
                  <a:ext uri="{FF2B5EF4-FFF2-40B4-BE49-F238E27FC236}">
                    <a16:creationId xmlns:a16="http://schemas.microsoft.com/office/drawing/2014/main" id="{A3E75E0C-D4F2-9547-BE26-5F24FA75CAB7}"/>
                  </a:ext>
                </a:extLst>
              </p:cNvPr>
              <p:cNvSpPr/>
              <p:nvPr/>
            </p:nvSpPr>
            <p:spPr bwMode="auto">
              <a:xfrm>
                <a:off x="4046538" y="3473450"/>
                <a:ext cx="112713" cy="4763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94" name="îślíďè">
                <a:extLst>
                  <a:ext uri="{FF2B5EF4-FFF2-40B4-BE49-F238E27FC236}">
                    <a16:creationId xmlns:a16="http://schemas.microsoft.com/office/drawing/2014/main" id="{0A289880-B5F4-0D44-AA71-D31B27BF5F0F}"/>
                  </a:ext>
                </a:extLst>
              </p:cNvPr>
              <p:cNvSpPr/>
              <p:nvPr/>
            </p:nvSpPr>
            <p:spPr bwMode="auto">
              <a:xfrm>
                <a:off x="3979863" y="3473450"/>
                <a:ext cx="7938" cy="4763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95" name="iSḻïḍè">
                <a:extLst>
                  <a:ext uri="{FF2B5EF4-FFF2-40B4-BE49-F238E27FC236}">
                    <a16:creationId xmlns:a16="http://schemas.microsoft.com/office/drawing/2014/main" id="{559C6F73-3756-4D4C-A745-5C39000DE67E}"/>
                  </a:ext>
                </a:extLst>
              </p:cNvPr>
              <p:cNvSpPr/>
              <p:nvPr/>
            </p:nvSpPr>
            <p:spPr bwMode="auto">
              <a:xfrm>
                <a:off x="3838576" y="3473450"/>
                <a:ext cx="6350" cy="4763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96" name="ïṡliḑê">
                <a:extLst>
                  <a:ext uri="{FF2B5EF4-FFF2-40B4-BE49-F238E27FC236}">
                    <a16:creationId xmlns:a16="http://schemas.microsoft.com/office/drawing/2014/main" id="{B94A9EAC-5077-9C43-A07C-D8647900EC8A}"/>
                  </a:ext>
                </a:extLst>
              </p:cNvPr>
              <p:cNvSpPr/>
              <p:nvPr/>
            </p:nvSpPr>
            <p:spPr bwMode="auto">
              <a:xfrm>
                <a:off x="3851276" y="3384550"/>
                <a:ext cx="26988" cy="6350"/>
              </a:xfrm>
              <a:custGeom>
                <a:avLst/>
                <a:gdLst>
                  <a:gd name="T0" fmla="*/ 8 w 8"/>
                  <a:gd name="T1" fmla="*/ 0 h 2"/>
                  <a:gd name="T2" fmla="*/ 8 w 8"/>
                  <a:gd name="T3" fmla="*/ 2 h 2"/>
                  <a:gd name="T4" fmla="*/ 0 w 8"/>
                  <a:gd name="T5" fmla="*/ 2 h 2"/>
                  <a:gd name="T6" fmla="*/ 8 w 8"/>
                  <a:gd name="T7" fmla="*/ 0 h 2"/>
                  <a:gd name="T8" fmla="*/ 8 w 8"/>
                  <a:gd name="T9" fmla="*/ 0 h 2"/>
                  <a:gd name="T10" fmla="*/ 8 w 8"/>
                  <a:gd name="T11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" h="2">
                    <a:moveTo>
                      <a:pt x="8" y="0"/>
                    </a:moveTo>
                    <a:cubicBezTo>
                      <a:pt x="8" y="2"/>
                      <a:pt x="8" y="2"/>
                      <a:pt x="8" y="2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0"/>
                      <a:pt x="8" y="0"/>
                    </a:cubicBezTo>
                    <a:close/>
                    <a:moveTo>
                      <a:pt x="8" y="0"/>
                    </a:moveTo>
                    <a:cubicBezTo>
                      <a:pt x="8" y="0"/>
                      <a:pt x="8" y="0"/>
                      <a:pt x="8" y="0"/>
                    </a:cubicBezTo>
                  </a:path>
                </a:pathLst>
              </a:custGeom>
              <a:solidFill>
                <a:srgbClr val="1E26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97" name="islïďé">
                <a:extLst>
                  <a:ext uri="{FF2B5EF4-FFF2-40B4-BE49-F238E27FC236}">
                    <a16:creationId xmlns:a16="http://schemas.microsoft.com/office/drawing/2014/main" id="{B54980F5-D4DB-3149-88E2-FC1B906C713D}"/>
                  </a:ext>
                </a:extLst>
              </p:cNvPr>
              <p:cNvSpPr/>
              <p:nvPr/>
            </p:nvSpPr>
            <p:spPr bwMode="auto">
              <a:xfrm>
                <a:off x="3817938" y="3384550"/>
                <a:ext cx="26988" cy="15875"/>
              </a:xfrm>
              <a:custGeom>
                <a:avLst/>
                <a:gdLst>
                  <a:gd name="T0" fmla="*/ 7 w 8"/>
                  <a:gd name="T1" fmla="*/ 0 h 5"/>
                  <a:gd name="T2" fmla="*/ 8 w 8"/>
                  <a:gd name="T3" fmla="*/ 2 h 5"/>
                  <a:gd name="T4" fmla="*/ 1 w 8"/>
                  <a:gd name="T5" fmla="*/ 5 h 5"/>
                  <a:gd name="T6" fmla="*/ 7 w 8"/>
                  <a:gd name="T7" fmla="*/ 0 h 5"/>
                  <a:gd name="T8" fmla="*/ 7 w 8"/>
                  <a:gd name="T9" fmla="*/ 0 h 5"/>
                  <a:gd name="T10" fmla="*/ 7 w 8"/>
                  <a:gd name="T11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" h="5">
                    <a:moveTo>
                      <a:pt x="7" y="0"/>
                    </a:moveTo>
                    <a:cubicBezTo>
                      <a:pt x="8" y="2"/>
                      <a:pt x="8" y="2"/>
                      <a:pt x="8" y="2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5"/>
                      <a:pt x="0" y="2"/>
                      <a:pt x="7" y="0"/>
                    </a:cubicBezTo>
                    <a:close/>
                    <a:moveTo>
                      <a:pt x="7" y="0"/>
                    </a:moveTo>
                    <a:cubicBezTo>
                      <a:pt x="7" y="0"/>
                      <a:pt x="7" y="0"/>
                      <a:pt x="7" y="0"/>
                    </a:cubicBezTo>
                  </a:path>
                </a:pathLst>
              </a:custGeom>
              <a:solidFill>
                <a:srgbClr val="1E26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98" name="îṥḷîdé">
                <a:extLst>
                  <a:ext uri="{FF2B5EF4-FFF2-40B4-BE49-F238E27FC236}">
                    <a16:creationId xmlns:a16="http://schemas.microsoft.com/office/drawing/2014/main" id="{8D26488D-9702-5B42-B3A8-2FE08043FC68}"/>
                  </a:ext>
                </a:extLst>
              </p:cNvPr>
              <p:cNvSpPr/>
              <p:nvPr/>
            </p:nvSpPr>
            <p:spPr bwMode="auto">
              <a:xfrm>
                <a:off x="3983038" y="3384550"/>
                <a:ext cx="26988" cy="15875"/>
              </a:xfrm>
              <a:custGeom>
                <a:avLst/>
                <a:gdLst>
                  <a:gd name="T0" fmla="*/ 1 w 8"/>
                  <a:gd name="T1" fmla="*/ 0 h 5"/>
                  <a:gd name="T2" fmla="*/ 0 w 8"/>
                  <a:gd name="T3" fmla="*/ 2 h 5"/>
                  <a:gd name="T4" fmla="*/ 7 w 8"/>
                  <a:gd name="T5" fmla="*/ 5 h 5"/>
                  <a:gd name="T6" fmla="*/ 1 w 8"/>
                  <a:gd name="T7" fmla="*/ 0 h 5"/>
                  <a:gd name="T8" fmla="*/ 1 w 8"/>
                  <a:gd name="T9" fmla="*/ 0 h 5"/>
                  <a:gd name="T10" fmla="*/ 1 w 8"/>
                  <a:gd name="T11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" h="5">
                    <a:moveTo>
                      <a:pt x="1" y="0"/>
                    </a:moveTo>
                    <a:cubicBezTo>
                      <a:pt x="0" y="2"/>
                      <a:pt x="0" y="2"/>
                      <a:pt x="0" y="2"/>
                    </a:cubicBezTo>
                    <a:cubicBezTo>
                      <a:pt x="7" y="5"/>
                      <a:pt x="7" y="5"/>
                      <a:pt x="7" y="5"/>
                    </a:cubicBezTo>
                    <a:cubicBezTo>
                      <a:pt x="7" y="5"/>
                      <a:pt x="8" y="2"/>
                      <a:pt x="1" y="0"/>
                    </a:cubicBezTo>
                    <a:close/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solidFill>
                <a:srgbClr val="1E26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99" name="isḷîḋé">
                <a:extLst>
                  <a:ext uri="{FF2B5EF4-FFF2-40B4-BE49-F238E27FC236}">
                    <a16:creationId xmlns:a16="http://schemas.microsoft.com/office/drawing/2014/main" id="{3328F539-E168-2444-AA27-A21E0FB88C68}"/>
                  </a:ext>
                </a:extLst>
              </p:cNvPr>
              <p:cNvSpPr/>
              <p:nvPr/>
            </p:nvSpPr>
            <p:spPr bwMode="auto">
              <a:xfrm>
                <a:off x="3884613" y="3384550"/>
                <a:ext cx="26988" cy="6350"/>
              </a:xfrm>
              <a:custGeom>
                <a:avLst/>
                <a:gdLst>
                  <a:gd name="T0" fmla="*/ 8 w 8"/>
                  <a:gd name="T1" fmla="*/ 0 h 2"/>
                  <a:gd name="T2" fmla="*/ 8 w 8"/>
                  <a:gd name="T3" fmla="*/ 2 h 2"/>
                  <a:gd name="T4" fmla="*/ 0 w 8"/>
                  <a:gd name="T5" fmla="*/ 2 h 2"/>
                  <a:gd name="T6" fmla="*/ 8 w 8"/>
                  <a:gd name="T7" fmla="*/ 0 h 2"/>
                  <a:gd name="T8" fmla="*/ 8 w 8"/>
                  <a:gd name="T9" fmla="*/ 0 h 2"/>
                  <a:gd name="T10" fmla="*/ 8 w 8"/>
                  <a:gd name="T11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" h="2">
                    <a:moveTo>
                      <a:pt x="8" y="0"/>
                    </a:moveTo>
                    <a:cubicBezTo>
                      <a:pt x="8" y="2"/>
                      <a:pt x="8" y="2"/>
                      <a:pt x="8" y="2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0"/>
                      <a:pt x="8" y="0"/>
                    </a:cubicBezTo>
                    <a:close/>
                    <a:moveTo>
                      <a:pt x="8" y="0"/>
                    </a:moveTo>
                    <a:cubicBezTo>
                      <a:pt x="8" y="0"/>
                      <a:pt x="8" y="0"/>
                      <a:pt x="8" y="0"/>
                    </a:cubicBezTo>
                  </a:path>
                </a:pathLst>
              </a:custGeom>
              <a:solidFill>
                <a:srgbClr val="1E26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00" name="iśḷïḑè">
                <a:extLst>
                  <a:ext uri="{FF2B5EF4-FFF2-40B4-BE49-F238E27FC236}">
                    <a16:creationId xmlns:a16="http://schemas.microsoft.com/office/drawing/2014/main" id="{CCD927C5-139A-7A4D-9593-5E38A4BCD7EE}"/>
                  </a:ext>
                </a:extLst>
              </p:cNvPr>
              <p:cNvSpPr/>
              <p:nvPr/>
            </p:nvSpPr>
            <p:spPr bwMode="auto">
              <a:xfrm>
                <a:off x="3917951" y="3384550"/>
                <a:ext cx="25400" cy="6350"/>
              </a:xfrm>
              <a:custGeom>
                <a:avLst/>
                <a:gdLst>
                  <a:gd name="T0" fmla="*/ 8 w 8"/>
                  <a:gd name="T1" fmla="*/ 0 h 2"/>
                  <a:gd name="T2" fmla="*/ 8 w 8"/>
                  <a:gd name="T3" fmla="*/ 2 h 2"/>
                  <a:gd name="T4" fmla="*/ 0 w 8"/>
                  <a:gd name="T5" fmla="*/ 2 h 2"/>
                  <a:gd name="T6" fmla="*/ 8 w 8"/>
                  <a:gd name="T7" fmla="*/ 0 h 2"/>
                  <a:gd name="T8" fmla="*/ 8 w 8"/>
                  <a:gd name="T9" fmla="*/ 0 h 2"/>
                  <a:gd name="T10" fmla="*/ 8 w 8"/>
                  <a:gd name="T11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" h="2">
                    <a:moveTo>
                      <a:pt x="8" y="0"/>
                    </a:moveTo>
                    <a:cubicBezTo>
                      <a:pt x="8" y="2"/>
                      <a:pt x="8" y="2"/>
                      <a:pt x="8" y="2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0"/>
                      <a:pt x="8" y="0"/>
                    </a:cubicBezTo>
                    <a:close/>
                    <a:moveTo>
                      <a:pt x="8" y="0"/>
                    </a:moveTo>
                    <a:cubicBezTo>
                      <a:pt x="8" y="0"/>
                      <a:pt x="8" y="0"/>
                      <a:pt x="8" y="0"/>
                    </a:cubicBezTo>
                  </a:path>
                </a:pathLst>
              </a:custGeom>
              <a:solidFill>
                <a:srgbClr val="1E26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01" name="iṧľiďé">
                <a:extLst>
                  <a:ext uri="{FF2B5EF4-FFF2-40B4-BE49-F238E27FC236}">
                    <a16:creationId xmlns:a16="http://schemas.microsoft.com/office/drawing/2014/main" id="{BBA4E80F-3918-1441-9422-4EF3F739AFD7}"/>
                  </a:ext>
                </a:extLst>
              </p:cNvPr>
              <p:cNvSpPr/>
              <p:nvPr/>
            </p:nvSpPr>
            <p:spPr bwMode="auto">
              <a:xfrm>
                <a:off x="3951288" y="3384550"/>
                <a:ext cx="25400" cy="6350"/>
              </a:xfrm>
              <a:custGeom>
                <a:avLst/>
                <a:gdLst>
                  <a:gd name="T0" fmla="*/ 8 w 8"/>
                  <a:gd name="T1" fmla="*/ 0 h 2"/>
                  <a:gd name="T2" fmla="*/ 8 w 8"/>
                  <a:gd name="T3" fmla="*/ 2 h 2"/>
                  <a:gd name="T4" fmla="*/ 0 w 8"/>
                  <a:gd name="T5" fmla="*/ 2 h 2"/>
                  <a:gd name="T6" fmla="*/ 8 w 8"/>
                  <a:gd name="T7" fmla="*/ 0 h 2"/>
                  <a:gd name="T8" fmla="*/ 8 w 8"/>
                  <a:gd name="T9" fmla="*/ 0 h 2"/>
                  <a:gd name="T10" fmla="*/ 8 w 8"/>
                  <a:gd name="T11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" h="2">
                    <a:moveTo>
                      <a:pt x="8" y="0"/>
                    </a:moveTo>
                    <a:cubicBezTo>
                      <a:pt x="8" y="2"/>
                      <a:pt x="8" y="2"/>
                      <a:pt x="8" y="2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0"/>
                      <a:pt x="8" y="0"/>
                    </a:cubicBezTo>
                    <a:close/>
                    <a:moveTo>
                      <a:pt x="8" y="0"/>
                    </a:moveTo>
                    <a:cubicBezTo>
                      <a:pt x="8" y="0"/>
                      <a:pt x="8" y="0"/>
                      <a:pt x="8" y="0"/>
                    </a:cubicBezTo>
                  </a:path>
                </a:pathLst>
              </a:custGeom>
              <a:solidFill>
                <a:srgbClr val="1E26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02" name="išľïḍé">
                <a:extLst>
                  <a:ext uri="{FF2B5EF4-FFF2-40B4-BE49-F238E27FC236}">
                    <a16:creationId xmlns:a16="http://schemas.microsoft.com/office/drawing/2014/main" id="{867B0927-8F2F-8842-8404-E9F92F9F8FF1}"/>
                  </a:ext>
                </a:extLst>
              </p:cNvPr>
              <p:cNvSpPr/>
              <p:nvPr/>
            </p:nvSpPr>
            <p:spPr bwMode="auto">
              <a:xfrm>
                <a:off x="3771901" y="3484563"/>
                <a:ext cx="7938" cy="60325"/>
              </a:xfrm>
              <a:prstGeom prst="rect">
                <a:avLst/>
              </a:prstGeom>
              <a:solidFill>
                <a:srgbClr val="FFFFFF"/>
              </a:solidFill>
              <a:ln w="0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03" name="îŝlîḑè">
                <a:extLst>
                  <a:ext uri="{FF2B5EF4-FFF2-40B4-BE49-F238E27FC236}">
                    <a16:creationId xmlns:a16="http://schemas.microsoft.com/office/drawing/2014/main" id="{A301A8F9-6F9B-3943-99D1-65E7088742D4}"/>
                  </a:ext>
                </a:extLst>
              </p:cNvPr>
              <p:cNvSpPr/>
              <p:nvPr/>
            </p:nvSpPr>
            <p:spPr bwMode="auto">
              <a:xfrm>
                <a:off x="3786188" y="3484563"/>
                <a:ext cx="46038" cy="60325"/>
              </a:xfrm>
              <a:custGeom>
                <a:avLst/>
                <a:gdLst>
                  <a:gd name="T0" fmla="*/ 8 w 29"/>
                  <a:gd name="T1" fmla="*/ 0 h 38"/>
                  <a:gd name="T2" fmla="*/ 20 w 29"/>
                  <a:gd name="T3" fmla="*/ 0 h 38"/>
                  <a:gd name="T4" fmla="*/ 29 w 29"/>
                  <a:gd name="T5" fmla="*/ 8 h 38"/>
                  <a:gd name="T6" fmla="*/ 29 w 29"/>
                  <a:gd name="T7" fmla="*/ 38 h 38"/>
                  <a:gd name="T8" fmla="*/ 0 w 29"/>
                  <a:gd name="T9" fmla="*/ 38 h 38"/>
                  <a:gd name="T10" fmla="*/ 0 w 29"/>
                  <a:gd name="T11" fmla="*/ 8 h 38"/>
                  <a:gd name="T12" fmla="*/ 8 w 29"/>
                  <a:gd name="T13" fmla="*/ 0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9" h="38">
                    <a:moveTo>
                      <a:pt x="8" y="0"/>
                    </a:moveTo>
                    <a:lnTo>
                      <a:pt x="20" y="0"/>
                    </a:lnTo>
                    <a:lnTo>
                      <a:pt x="29" y="8"/>
                    </a:lnTo>
                    <a:lnTo>
                      <a:pt x="29" y="38"/>
                    </a:lnTo>
                    <a:lnTo>
                      <a:pt x="0" y="38"/>
                    </a:lnTo>
                    <a:lnTo>
                      <a:pt x="0" y="8"/>
                    </a:lnTo>
                    <a:lnTo>
                      <a:pt x="8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04" name="îṩḻíḓe">
                <a:extLst>
                  <a:ext uri="{FF2B5EF4-FFF2-40B4-BE49-F238E27FC236}">
                    <a16:creationId xmlns:a16="http://schemas.microsoft.com/office/drawing/2014/main" id="{4ADC4919-2595-EC42-93F1-AC81598C38DC}"/>
                  </a:ext>
                </a:extLst>
              </p:cNvPr>
              <p:cNvSpPr/>
              <p:nvPr/>
            </p:nvSpPr>
            <p:spPr bwMode="auto">
              <a:xfrm>
                <a:off x="3994151" y="3484563"/>
                <a:ext cx="46038" cy="60325"/>
              </a:xfrm>
              <a:custGeom>
                <a:avLst/>
                <a:gdLst>
                  <a:gd name="T0" fmla="*/ 8 w 29"/>
                  <a:gd name="T1" fmla="*/ 0 h 38"/>
                  <a:gd name="T2" fmla="*/ 18 w 29"/>
                  <a:gd name="T3" fmla="*/ 0 h 38"/>
                  <a:gd name="T4" fmla="*/ 29 w 29"/>
                  <a:gd name="T5" fmla="*/ 8 h 38"/>
                  <a:gd name="T6" fmla="*/ 29 w 29"/>
                  <a:gd name="T7" fmla="*/ 38 h 38"/>
                  <a:gd name="T8" fmla="*/ 0 w 29"/>
                  <a:gd name="T9" fmla="*/ 38 h 38"/>
                  <a:gd name="T10" fmla="*/ 0 w 29"/>
                  <a:gd name="T11" fmla="*/ 8 h 38"/>
                  <a:gd name="T12" fmla="*/ 8 w 29"/>
                  <a:gd name="T13" fmla="*/ 0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9" h="38">
                    <a:moveTo>
                      <a:pt x="8" y="0"/>
                    </a:moveTo>
                    <a:lnTo>
                      <a:pt x="18" y="0"/>
                    </a:lnTo>
                    <a:lnTo>
                      <a:pt x="29" y="8"/>
                    </a:lnTo>
                    <a:lnTo>
                      <a:pt x="29" y="38"/>
                    </a:lnTo>
                    <a:lnTo>
                      <a:pt x="0" y="38"/>
                    </a:lnTo>
                    <a:lnTo>
                      <a:pt x="0" y="8"/>
                    </a:lnTo>
                    <a:lnTo>
                      <a:pt x="8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05" name="î$1îdè">
                <a:extLst>
                  <a:ext uri="{FF2B5EF4-FFF2-40B4-BE49-F238E27FC236}">
                    <a16:creationId xmlns:a16="http://schemas.microsoft.com/office/drawing/2014/main" id="{8F303413-D569-1F4D-8298-78E4F97EF2C0}"/>
                  </a:ext>
                </a:extLst>
              </p:cNvPr>
              <p:cNvSpPr/>
              <p:nvPr/>
            </p:nvSpPr>
            <p:spPr bwMode="auto">
              <a:xfrm>
                <a:off x="3851276" y="3484563"/>
                <a:ext cx="122238" cy="60325"/>
              </a:xfrm>
              <a:custGeom>
                <a:avLst/>
                <a:gdLst>
                  <a:gd name="T0" fmla="*/ 9 w 77"/>
                  <a:gd name="T1" fmla="*/ 0 h 38"/>
                  <a:gd name="T2" fmla="*/ 69 w 77"/>
                  <a:gd name="T3" fmla="*/ 0 h 38"/>
                  <a:gd name="T4" fmla="*/ 77 w 77"/>
                  <a:gd name="T5" fmla="*/ 8 h 38"/>
                  <a:gd name="T6" fmla="*/ 77 w 77"/>
                  <a:gd name="T7" fmla="*/ 38 h 38"/>
                  <a:gd name="T8" fmla="*/ 0 w 77"/>
                  <a:gd name="T9" fmla="*/ 38 h 38"/>
                  <a:gd name="T10" fmla="*/ 0 w 77"/>
                  <a:gd name="T11" fmla="*/ 8 h 38"/>
                  <a:gd name="T12" fmla="*/ 9 w 77"/>
                  <a:gd name="T13" fmla="*/ 0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7" h="38">
                    <a:moveTo>
                      <a:pt x="9" y="0"/>
                    </a:moveTo>
                    <a:lnTo>
                      <a:pt x="69" y="0"/>
                    </a:lnTo>
                    <a:lnTo>
                      <a:pt x="77" y="8"/>
                    </a:lnTo>
                    <a:lnTo>
                      <a:pt x="77" y="38"/>
                    </a:lnTo>
                    <a:lnTo>
                      <a:pt x="0" y="38"/>
                    </a:lnTo>
                    <a:lnTo>
                      <a:pt x="0" y="8"/>
                    </a:lnTo>
                    <a:lnTo>
                      <a:pt x="9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06" name="iśľïḓe">
                <a:extLst>
                  <a:ext uri="{FF2B5EF4-FFF2-40B4-BE49-F238E27FC236}">
                    <a16:creationId xmlns:a16="http://schemas.microsoft.com/office/drawing/2014/main" id="{38842937-FDCA-6941-8B67-F867A925FDCF}"/>
                  </a:ext>
                </a:extLst>
              </p:cNvPr>
              <p:cNvSpPr/>
              <p:nvPr/>
            </p:nvSpPr>
            <p:spPr bwMode="auto">
              <a:xfrm>
                <a:off x="4046538" y="3484563"/>
                <a:ext cx="6350" cy="60325"/>
              </a:xfrm>
              <a:prstGeom prst="rect">
                <a:avLst/>
              </a:prstGeom>
              <a:solidFill>
                <a:srgbClr val="FFFFFF"/>
              </a:solidFill>
              <a:ln w="0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07" name="iṣļïḑè">
                <a:extLst>
                  <a:ext uri="{FF2B5EF4-FFF2-40B4-BE49-F238E27FC236}">
                    <a16:creationId xmlns:a16="http://schemas.microsoft.com/office/drawing/2014/main" id="{36A50748-F007-3D44-9188-9CCCF4A7E025}"/>
                  </a:ext>
                </a:extLst>
              </p:cNvPr>
              <p:cNvSpPr/>
              <p:nvPr/>
            </p:nvSpPr>
            <p:spPr bwMode="auto">
              <a:xfrm>
                <a:off x="3838576" y="3484563"/>
                <a:ext cx="6350" cy="60325"/>
              </a:xfrm>
              <a:prstGeom prst="rect">
                <a:avLst/>
              </a:prstGeom>
              <a:solidFill>
                <a:srgbClr val="FFFFFF"/>
              </a:solidFill>
              <a:ln w="0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08" name="iṡḷidé">
                <a:extLst>
                  <a:ext uri="{FF2B5EF4-FFF2-40B4-BE49-F238E27FC236}">
                    <a16:creationId xmlns:a16="http://schemas.microsoft.com/office/drawing/2014/main" id="{19522ED5-C7BF-5F4D-8194-F7E1A8DEDD46}"/>
                  </a:ext>
                </a:extLst>
              </p:cNvPr>
              <p:cNvSpPr/>
              <p:nvPr/>
            </p:nvSpPr>
            <p:spPr bwMode="auto">
              <a:xfrm>
                <a:off x="3979863" y="3484563"/>
                <a:ext cx="3175" cy="60325"/>
              </a:xfrm>
              <a:prstGeom prst="rect">
                <a:avLst/>
              </a:prstGeom>
              <a:solidFill>
                <a:srgbClr val="FFFFFF"/>
              </a:solidFill>
              <a:ln w="0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09" name="íṡḷíḋe">
                <a:extLst>
                  <a:ext uri="{FF2B5EF4-FFF2-40B4-BE49-F238E27FC236}">
                    <a16:creationId xmlns:a16="http://schemas.microsoft.com/office/drawing/2014/main" id="{8672B506-ECAD-3448-AC68-460729E69835}"/>
                  </a:ext>
                </a:extLst>
              </p:cNvPr>
              <p:cNvSpPr/>
              <p:nvPr/>
            </p:nvSpPr>
            <p:spPr bwMode="auto">
              <a:xfrm>
                <a:off x="3811588" y="3551238"/>
                <a:ext cx="204788" cy="3175"/>
              </a:xfrm>
              <a:prstGeom prst="rect">
                <a:avLst/>
              </a:prstGeom>
              <a:solidFill>
                <a:srgbClr val="1E26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10" name="íŝ1iḑê">
                <a:extLst>
                  <a:ext uri="{FF2B5EF4-FFF2-40B4-BE49-F238E27FC236}">
                    <a16:creationId xmlns:a16="http://schemas.microsoft.com/office/drawing/2014/main" id="{C255849B-0750-7041-A670-223C3279E97C}"/>
                  </a:ext>
                </a:extLst>
              </p:cNvPr>
              <p:cNvSpPr/>
              <p:nvPr/>
            </p:nvSpPr>
            <p:spPr bwMode="auto">
              <a:xfrm>
                <a:off x="3805238" y="3557588"/>
                <a:ext cx="214313" cy="3175"/>
              </a:xfrm>
              <a:prstGeom prst="rect">
                <a:avLst/>
              </a:prstGeom>
              <a:solidFill>
                <a:srgbClr val="1E26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11" name="îṩḷiḑe">
                <a:extLst>
                  <a:ext uri="{FF2B5EF4-FFF2-40B4-BE49-F238E27FC236}">
                    <a16:creationId xmlns:a16="http://schemas.microsoft.com/office/drawing/2014/main" id="{16232912-DBF7-B840-A4AA-6D053116C766}"/>
                  </a:ext>
                </a:extLst>
              </p:cNvPr>
              <p:cNvSpPr/>
              <p:nvPr/>
            </p:nvSpPr>
            <p:spPr bwMode="auto">
              <a:xfrm>
                <a:off x="3802063" y="3567113"/>
                <a:ext cx="220663" cy="1588"/>
              </a:xfrm>
              <a:prstGeom prst="rect">
                <a:avLst/>
              </a:prstGeom>
              <a:solidFill>
                <a:srgbClr val="1E26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12" name="iṧḻiḑê">
                <a:extLst>
                  <a:ext uri="{FF2B5EF4-FFF2-40B4-BE49-F238E27FC236}">
                    <a16:creationId xmlns:a16="http://schemas.microsoft.com/office/drawing/2014/main" id="{4AE4FD53-FAA2-2444-899C-23EFB14213B4}"/>
                  </a:ext>
                </a:extLst>
              </p:cNvPr>
              <p:cNvSpPr/>
              <p:nvPr/>
            </p:nvSpPr>
            <p:spPr bwMode="auto">
              <a:xfrm>
                <a:off x="3802063" y="3570288"/>
                <a:ext cx="223838" cy="3175"/>
              </a:xfrm>
              <a:prstGeom prst="rect">
                <a:avLst/>
              </a:prstGeom>
              <a:solidFill>
                <a:srgbClr val="1E26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13" name="ïṣḻîḋè">
                <a:extLst>
                  <a:ext uri="{FF2B5EF4-FFF2-40B4-BE49-F238E27FC236}">
                    <a16:creationId xmlns:a16="http://schemas.microsoft.com/office/drawing/2014/main" id="{7028FD26-0F3F-C344-9DDF-1A48692668BE}"/>
                  </a:ext>
                </a:extLst>
              </p:cNvPr>
              <p:cNvSpPr/>
              <p:nvPr/>
            </p:nvSpPr>
            <p:spPr bwMode="auto">
              <a:xfrm>
                <a:off x="3795713" y="3581400"/>
                <a:ext cx="234950" cy="3175"/>
              </a:xfrm>
              <a:prstGeom prst="rect">
                <a:avLst/>
              </a:prstGeom>
              <a:solidFill>
                <a:srgbClr val="1E26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14" name="îṡ1îḍé">
                <a:extLst>
                  <a:ext uri="{FF2B5EF4-FFF2-40B4-BE49-F238E27FC236}">
                    <a16:creationId xmlns:a16="http://schemas.microsoft.com/office/drawing/2014/main" id="{46B44F2F-838F-5647-B04D-1182BEFAA08C}"/>
                  </a:ext>
                </a:extLst>
              </p:cNvPr>
              <p:cNvSpPr/>
              <p:nvPr/>
            </p:nvSpPr>
            <p:spPr bwMode="auto">
              <a:xfrm>
                <a:off x="3633788" y="3587750"/>
                <a:ext cx="560388" cy="6350"/>
              </a:xfrm>
              <a:custGeom>
                <a:avLst/>
                <a:gdLst>
                  <a:gd name="T0" fmla="*/ 0 w 353"/>
                  <a:gd name="T1" fmla="*/ 0 h 4"/>
                  <a:gd name="T2" fmla="*/ 353 w 353"/>
                  <a:gd name="T3" fmla="*/ 0 h 4"/>
                  <a:gd name="T4" fmla="*/ 351 w 353"/>
                  <a:gd name="T5" fmla="*/ 4 h 4"/>
                  <a:gd name="T6" fmla="*/ 2 w 353"/>
                  <a:gd name="T7" fmla="*/ 4 h 4"/>
                  <a:gd name="T8" fmla="*/ 0 w 353"/>
                  <a:gd name="T9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53" h="4">
                    <a:moveTo>
                      <a:pt x="0" y="0"/>
                    </a:moveTo>
                    <a:lnTo>
                      <a:pt x="353" y="0"/>
                    </a:lnTo>
                    <a:lnTo>
                      <a:pt x="351" y="4"/>
                    </a:lnTo>
                    <a:lnTo>
                      <a:pt x="2" y="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1E26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15" name="îš1íḑe">
                <a:extLst>
                  <a:ext uri="{FF2B5EF4-FFF2-40B4-BE49-F238E27FC236}">
                    <a16:creationId xmlns:a16="http://schemas.microsoft.com/office/drawing/2014/main" id="{941EA2D9-B725-B542-A3F7-A3E23DDBEC40}"/>
                  </a:ext>
                </a:extLst>
              </p:cNvPr>
              <p:cNvSpPr/>
              <p:nvPr/>
            </p:nvSpPr>
            <p:spPr bwMode="auto">
              <a:xfrm>
                <a:off x="3640138" y="3600450"/>
                <a:ext cx="547688" cy="6350"/>
              </a:xfrm>
              <a:custGeom>
                <a:avLst/>
                <a:gdLst>
                  <a:gd name="T0" fmla="*/ 0 w 345"/>
                  <a:gd name="T1" fmla="*/ 0 h 4"/>
                  <a:gd name="T2" fmla="*/ 345 w 345"/>
                  <a:gd name="T3" fmla="*/ 0 h 4"/>
                  <a:gd name="T4" fmla="*/ 343 w 345"/>
                  <a:gd name="T5" fmla="*/ 4 h 4"/>
                  <a:gd name="T6" fmla="*/ 2 w 345"/>
                  <a:gd name="T7" fmla="*/ 4 h 4"/>
                  <a:gd name="T8" fmla="*/ 0 w 345"/>
                  <a:gd name="T9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45" h="4">
                    <a:moveTo>
                      <a:pt x="0" y="0"/>
                    </a:moveTo>
                    <a:lnTo>
                      <a:pt x="345" y="0"/>
                    </a:lnTo>
                    <a:lnTo>
                      <a:pt x="343" y="4"/>
                    </a:lnTo>
                    <a:lnTo>
                      <a:pt x="2" y="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1E26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16" name="iš1ïḍe">
                <a:extLst>
                  <a:ext uri="{FF2B5EF4-FFF2-40B4-BE49-F238E27FC236}">
                    <a16:creationId xmlns:a16="http://schemas.microsoft.com/office/drawing/2014/main" id="{48E883DC-7FA2-5045-B010-995FAA503D47}"/>
                  </a:ext>
                </a:extLst>
              </p:cNvPr>
              <p:cNvSpPr/>
              <p:nvPr/>
            </p:nvSpPr>
            <p:spPr bwMode="auto">
              <a:xfrm>
                <a:off x="3736976" y="3406775"/>
                <a:ext cx="352425" cy="4763"/>
              </a:xfrm>
              <a:prstGeom prst="rect">
                <a:avLst/>
              </a:prstGeom>
              <a:solidFill>
                <a:srgbClr val="1E26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17" name="îSḻîde">
                <a:extLst>
                  <a:ext uri="{FF2B5EF4-FFF2-40B4-BE49-F238E27FC236}">
                    <a16:creationId xmlns:a16="http://schemas.microsoft.com/office/drawing/2014/main" id="{8DF837D3-E0F5-E544-B0DC-A65DE0C91AD3}"/>
                  </a:ext>
                </a:extLst>
              </p:cNvPr>
              <p:cNvSpPr/>
              <p:nvPr/>
            </p:nvSpPr>
            <p:spPr bwMode="auto">
              <a:xfrm>
                <a:off x="3746501" y="3417888"/>
                <a:ext cx="33338" cy="3175"/>
              </a:xfrm>
              <a:prstGeom prst="rect">
                <a:avLst/>
              </a:prstGeom>
              <a:solidFill>
                <a:srgbClr val="1E26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18" name="î$ḻîḑé">
                <a:extLst>
                  <a:ext uri="{FF2B5EF4-FFF2-40B4-BE49-F238E27FC236}">
                    <a16:creationId xmlns:a16="http://schemas.microsoft.com/office/drawing/2014/main" id="{E5280F75-1ED2-5546-8326-8CE5FB49F7BC}"/>
                  </a:ext>
                </a:extLst>
              </p:cNvPr>
              <p:cNvSpPr/>
              <p:nvPr/>
            </p:nvSpPr>
            <p:spPr bwMode="auto">
              <a:xfrm>
                <a:off x="3805238" y="3417888"/>
                <a:ext cx="211138" cy="1588"/>
              </a:xfrm>
              <a:prstGeom prst="rect">
                <a:avLst/>
              </a:prstGeom>
              <a:solidFill>
                <a:srgbClr val="1E26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19" name="íŝļïḓe">
                <a:extLst>
                  <a:ext uri="{FF2B5EF4-FFF2-40B4-BE49-F238E27FC236}">
                    <a16:creationId xmlns:a16="http://schemas.microsoft.com/office/drawing/2014/main" id="{563298BF-D12F-D547-A9EB-A2FD0E7644E9}"/>
                  </a:ext>
                </a:extLst>
              </p:cNvPr>
              <p:cNvSpPr/>
              <p:nvPr/>
            </p:nvSpPr>
            <p:spPr bwMode="auto">
              <a:xfrm>
                <a:off x="3811588" y="3421063"/>
                <a:ext cx="3175" cy="30163"/>
              </a:xfrm>
              <a:prstGeom prst="rect">
                <a:avLst/>
              </a:pr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20" name="îS1iḍé">
                <a:extLst>
                  <a:ext uri="{FF2B5EF4-FFF2-40B4-BE49-F238E27FC236}">
                    <a16:creationId xmlns:a16="http://schemas.microsoft.com/office/drawing/2014/main" id="{5C471C22-4F9F-5645-B7B9-5808162B9B40}"/>
                  </a:ext>
                </a:extLst>
              </p:cNvPr>
              <p:cNvSpPr/>
              <p:nvPr/>
            </p:nvSpPr>
            <p:spPr bwMode="auto">
              <a:xfrm>
                <a:off x="3802063" y="3421063"/>
                <a:ext cx="3175" cy="30163"/>
              </a:xfrm>
              <a:prstGeom prst="rect">
                <a:avLst/>
              </a:pr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21" name="išlïdé">
                <a:extLst>
                  <a:ext uri="{FF2B5EF4-FFF2-40B4-BE49-F238E27FC236}">
                    <a16:creationId xmlns:a16="http://schemas.microsoft.com/office/drawing/2014/main" id="{4908E9FF-6973-284E-A16B-584A73C9AB48}"/>
                  </a:ext>
                </a:extLst>
              </p:cNvPr>
              <p:cNvSpPr/>
              <p:nvPr/>
            </p:nvSpPr>
            <p:spPr bwMode="auto">
              <a:xfrm>
                <a:off x="3789363" y="3421063"/>
                <a:ext cx="6350" cy="30163"/>
              </a:xfrm>
              <a:prstGeom prst="rect">
                <a:avLst/>
              </a:pr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22" name="ïSlïde">
                <a:extLst>
                  <a:ext uri="{FF2B5EF4-FFF2-40B4-BE49-F238E27FC236}">
                    <a16:creationId xmlns:a16="http://schemas.microsoft.com/office/drawing/2014/main" id="{4CA791D0-30E7-704B-ACD4-B15DA1C0F1EC}"/>
                  </a:ext>
                </a:extLst>
              </p:cNvPr>
              <p:cNvSpPr/>
              <p:nvPr/>
            </p:nvSpPr>
            <p:spPr bwMode="auto">
              <a:xfrm>
                <a:off x="3822701" y="3421063"/>
                <a:ext cx="6350" cy="30163"/>
              </a:xfrm>
              <a:custGeom>
                <a:avLst/>
                <a:gdLst>
                  <a:gd name="T0" fmla="*/ 0 w 2"/>
                  <a:gd name="T1" fmla="*/ 0 h 9"/>
                  <a:gd name="T2" fmla="*/ 2 w 2"/>
                  <a:gd name="T3" fmla="*/ 0 h 9"/>
                  <a:gd name="T4" fmla="*/ 2 w 2"/>
                  <a:gd name="T5" fmla="*/ 9 h 9"/>
                  <a:gd name="T6" fmla="*/ 0 w 2"/>
                  <a:gd name="T7" fmla="*/ 9 h 9"/>
                  <a:gd name="T8" fmla="*/ 0 w 2"/>
                  <a:gd name="T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9">
                    <a:moveTo>
                      <a:pt x="0" y="0"/>
                    </a:moveTo>
                    <a:cubicBezTo>
                      <a:pt x="1" y="0"/>
                      <a:pt x="1" y="0"/>
                      <a:pt x="2" y="0"/>
                    </a:cubicBezTo>
                    <a:cubicBezTo>
                      <a:pt x="2" y="3"/>
                      <a:pt x="2" y="6"/>
                      <a:pt x="2" y="9"/>
                    </a:cubicBezTo>
                    <a:cubicBezTo>
                      <a:pt x="1" y="9"/>
                      <a:pt x="1" y="9"/>
                      <a:pt x="0" y="9"/>
                    </a:cubicBezTo>
                    <a:cubicBezTo>
                      <a:pt x="0" y="6"/>
                      <a:pt x="0" y="3"/>
                      <a:pt x="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23" name="îşľïďe">
                <a:extLst>
                  <a:ext uri="{FF2B5EF4-FFF2-40B4-BE49-F238E27FC236}">
                    <a16:creationId xmlns:a16="http://schemas.microsoft.com/office/drawing/2014/main" id="{4EFC80CE-CF61-B045-B80A-02E394E45BAB}"/>
                  </a:ext>
                </a:extLst>
              </p:cNvPr>
              <p:cNvSpPr/>
              <p:nvPr/>
            </p:nvSpPr>
            <p:spPr bwMode="auto">
              <a:xfrm>
                <a:off x="3832226" y="3421063"/>
                <a:ext cx="6350" cy="30163"/>
              </a:xfrm>
              <a:custGeom>
                <a:avLst/>
                <a:gdLst>
                  <a:gd name="T0" fmla="*/ 0 w 2"/>
                  <a:gd name="T1" fmla="*/ 0 h 9"/>
                  <a:gd name="T2" fmla="*/ 2 w 2"/>
                  <a:gd name="T3" fmla="*/ 0 h 9"/>
                  <a:gd name="T4" fmla="*/ 2 w 2"/>
                  <a:gd name="T5" fmla="*/ 9 h 9"/>
                  <a:gd name="T6" fmla="*/ 0 w 2"/>
                  <a:gd name="T7" fmla="*/ 9 h 9"/>
                  <a:gd name="T8" fmla="*/ 0 w 2"/>
                  <a:gd name="T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9">
                    <a:moveTo>
                      <a:pt x="0" y="0"/>
                    </a:moveTo>
                    <a:cubicBezTo>
                      <a:pt x="1" y="0"/>
                      <a:pt x="1" y="0"/>
                      <a:pt x="2" y="0"/>
                    </a:cubicBezTo>
                    <a:cubicBezTo>
                      <a:pt x="2" y="3"/>
                      <a:pt x="2" y="6"/>
                      <a:pt x="2" y="9"/>
                    </a:cubicBezTo>
                    <a:cubicBezTo>
                      <a:pt x="1" y="9"/>
                      <a:pt x="1" y="9"/>
                      <a:pt x="0" y="9"/>
                    </a:cubicBezTo>
                    <a:cubicBezTo>
                      <a:pt x="0" y="6"/>
                      <a:pt x="0" y="3"/>
                      <a:pt x="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24" name="ïşľíďê">
                <a:extLst>
                  <a:ext uri="{FF2B5EF4-FFF2-40B4-BE49-F238E27FC236}">
                    <a16:creationId xmlns:a16="http://schemas.microsoft.com/office/drawing/2014/main" id="{E0C02EF5-B61D-A34B-AB84-3A92A3E948AC}"/>
                  </a:ext>
                </a:extLst>
              </p:cNvPr>
              <p:cNvSpPr/>
              <p:nvPr/>
            </p:nvSpPr>
            <p:spPr bwMode="auto">
              <a:xfrm>
                <a:off x="3844926" y="3421063"/>
                <a:ext cx="3175" cy="30163"/>
              </a:xfrm>
              <a:custGeom>
                <a:avLst/>
                <a:gdLst>
                  <a:gd name="T0" fmla="*/ 0 w 1"/>
                  <a:gd name="T1" fmla="*/ 0 h 9"/>
                  <a:gd name="T2" fmla="*/ 1 w 1"/>
                  <a:gd name="T3" fmla="*/ 0 h 9"/>
                  <a:gd name="T4" fmla="*/ 1 w 1"/>
                  <a:gd name="T5" fmla="*/ 9 h 9"/>
                  <a:gd name="T6" fmla="*/ 0 w 1"/>
                  <a:gd name="T7" fmla="*/ 9 h 9"/>
                  <a:gd name="T8" fmla="*/ 0 w 1"/>
                  <a:gd name="T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9">
                    <a:moveTo>
                      <a:pt x="0" y="0"/>
                    </a:moveTo>
                    <a:cubicBezTo>
                      <a:pt x="0" y="0"/>
                      <a:pt x="1" y="0"/>
                      <a:pt x="1" y="0"/>
                    </a:cubicBezTo>
                    <a:cubicBezTo>
                      <a:pt x="1" y="3"/>
                      <a:pt x="1" y="6"/>
                      <a:pt x="1" y="9"/>
                    </a:cubicBezTo>
                    <a:cubicBezTo>
                      <a:pt x="1" y="9"/>
                      <a:pt x="0" y="9"/>
                      <a:pt x="0" y="9"/>
                    </a:cubicBezTo>
                    <a:cubicBezTo>
                      <a:pt x="0" y="6"/>
                      <a:pt x="0" y="3"/>
                      <a:pt x="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25" name="íś1ïdè">
                <a:extLst>
                  <a:ext uri="{FF2B5EF4-FFF2-40B4-BE49-F238E27FC236}">
                    <a16:creationId xmlns:a16="http://schemas.microsoft.com/office/drawing/2014/main" id="{89D8E1E0-4C7F-7840-9EF4-3ED33002F3BB}"/>
                  </a:ext>
                </a:extLst>
              </p:cNvPr>
              <p:cNvSpPr/>
              <p:nvPr/>
            </p:nvSpPr>
            <p:spPr bwMode="auto">
              <a:xfrm>
                <a:off x="3854451" y="3421063"/>
                <a:ext cx="7938" cy="30163"/>
              </a:xfrm>
              <a:custGeom>
                <a:avLst/>
                <a:gdLst>
                  <a:gd name="T0" fmla="*/ 0 w 2"/>
                  <a:gd name="T1" fmla="*/ 0 h 9"/>
                  <a:gd name="T2" fmla="*/ 2 w 2"/>
                  <a:gd name="T3" fmla="*/ 0 h 9"/>
                  <a:gd name="T4" fmla="*/ 2 w 2"/>
                  <a:gd name="T5" fmla="*/ 9 h 9"/>
                  <a:gd name="T6" fmla="*/ 0 w 2"/>
                  <a:gd name="T7" fmla="*/ 9 h 9"/>
                  <a:gd name="T8" fmla="*/ 0 w 2"/>
                  <a:gd name="T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9">
                    <a:moveTo>
                      <a:pt x="0" y="0"/>
                    </a:moveTo>
                    <a:cubicBezTo>
                      <a:pt x="0" y="0"/>
                      <a:pt x="1" y="0"/>
                      <a:pt x="2" y="0"/>
                    </a:cubicBezTo>
                    <a:cubicBezTo>
                      <a:pt x="2" y="3"/>
                      <a:pt x="2" y="6"/>
                      <a:pt x="2" y="9"/>
                    </a:cubicBezTo>
                    <a:cubicBezTo>
                      <a:pt x="1" y="9"/>
                      <a:pt x="0" y="9"/>
                      <a:pt x="0" y="9"/>
                    </a:cubicBezTo>
                    <a:cubicBezTo>
                      <a:pt x="0" y="6"/>
                      <a:pt x="0" y="3"/>
                      <a:pt x="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26" name="iṩḷiḍe">
                <a:extLst>
                  <a:ext uri="{FF2B5EF4-FFF2-40B4-BE49-F238E27FC236}">
                    <a16:creationId xmlns:a16="http://schemas.microsoft.com/office/drawing/2014/main" id="{AD9C48EA-F581-9946-8DC9-4BDF21F3D287}"/>
                  </a:ext>
                </a:extLst>
              </p:cNvPr>
              <p:cNvSpPr/>
              <p:nvPr/>
            </p:nvSpPr>
            <p:spPr bwMode="auto">
              <a:xfrm>
                <a:off x="3865563" y="3421063"/>
                <a:ext cx="6350" cy="30163"/>
              </a:xfrm>
              <a:custGeom>
                <a:avLst/>
                <a:gdLst>
                  <a:gd name="T0" fmla="*/ 0 w 2"/>
                  <a:gd name="T1" fmla="*/ 0 h 9"/>
                  <a:gd name="T2" fmla="*/ 2 w 2"/>
                  <a:gd name="T3" fmla="*/ 0 h 9"/>
                  <a:gd name="T4" fmla="*/ 2 w 2"/>
                  <a:gd name="T5" fmla="*/ 9 h 9"/>
                  <a:gd name="T6" fmla="*/ 0 w 2"/>
                  <a:gd name="T7" fmla="*/ 9 h 9"/>
                  <a:gd name="T8" fmla="*/ 0 w 2"/>
                  <a:gd name="T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9">
                    <a:moveTo>
                      <a:pt x="0" y="0"/>
                    </a:moveTo>
                    <a:cubicBezTo>
                      <a:pt x="1" y="0"/>
                      <a:pt x="1" y="0"/>
                      <a:pt x="2" y="0"/>
                    </a:cubicBezTo>
                    <a:cubicBezTo>
                      <a:pt x="2" y="3"/>
                      <a:pt x="2" y="6"/>
                      <a:pt x="2" y="9"/>
                    </a:cubicBezTo>
                    <a:cubicBezTo>
                      <a:pt x="1" y="9"/>
                      <a:pt x="1" y="9"/>
                      <a:pt x="0" y="9"/>
                    </a:cubicBezTo>
                    <a:cubicBezTo>
                      <a:pt x="0" y="6"/>
                      <a:pt x="0" y="3"/>
                      <a:pt x="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27" name="ïŝ1iďè">
                <a:extLst>
                  <a:ext uri="{FF2B5EF4-FFF2-40B4-BE49-F238E27FC236}">
                    <a16:creationId xmlns:a16="http://schemas.microsoft.com/office/drawing/2014/main" id="{345025D0-8B67-9C40-8728-02649DA348C1}"/>
                  </a:ext>
                </a:extLst>
              </p:cNvPr>
              <p:cNvSpPr/>
              <p:nvPr/>
            </p:nvSpPr>
            <p:spPr bwMode="auto">
              <a:xfrm>
                <a:off x="3878263" y="3421063"/>
                <a:ext cx="3175" cy="30163"/>
              </a:xfrm>
              <a:custGeom>
                <a:avLst/>
                <a:gdLst>
                  <a:gd name="T0" fmla="*/ 0 w 1"/>
                  <a:gd name="T1" fmla="*/ 0 h 9"/>
                  <a:gd name="T2" fmla="*/ 1 w 1"/>
                  <a:gd name="T3" fmla="*/ 0 h 9"/>
                  <a:gd name="T4" fmla="*/ 1 w 1"/>
                  <a:gd name="T5" fmla="*/ 9 h 9"/>
                  <a:gd name="T6" fmla="*/ 0 w 1"/>
                  <a:gd name="T7" fmla="*/ 9 h 9"/>
                  <a:gd name="T8" fmla="*/ 0 w 1"/>
                  <a:gd name="T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9">
                    <a:moveTo>
                      <a:pt x="0" y="0"/>
                    </a:moveTo>
                    <a:cubicBezTo>
                      <a:pt x="0" y="0"/>
                      <a:pt x="1" y="0"/>
                      <a:pt x="1" y="0"/>
                    </a:cubicBezTo>
                    <a:cubicBezTo>
                      <a:pt x="1" y="3"/>
                      <a:pt x="1" y="6"/>
                      <a:pt x="1" y="9"/>
                    </a:cubicBezTo>
                    <a:cubicBezTo>
                      <a:pt x="1" y="9"/>
                      <a:pt x="0" y="9"/>
                      <a:pt x="0" y="9"/>
                    </a:cubicBezTo>
                    <a:cubicBezTo>
                      <a:pt x="0" y="6"/>
                      <a:pt x="0" y="3"/>
                      <a:pt x="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28" name="íṩļíḋê">
                <a:extLst>
                  <a:ext uri="{FF2B5EF4-FFF2-40B4-BE49-F238E27FC236}">
                    <a16:creationId xmlns:a16="http://schemas.microsoft.com/office/drawing/2014/main" id="{9FA9D742-9195-6642-B445-99B24C17BC0C}"/>
                  </a:ext>
                </a:extLst>
              </p:cNvPr>
              <p:cNvSpPr/>
              <p:nvPr/>
            </p:nvSpPr>
            <p:spPr bwMode="auto">
              <a:xfrm>
                <a:off x="3887788" y="3421063"/>
                <a:ext cx="3175" cy="30163"/>
              </a:xfrm>
              <a:custGeom>
                <a:avLst/>
                <a:gdLst>
                  <a:gd name="T0" fmla="*/ 0 w 1"/>
                  <a:gd name="T1" fmla="*/ 0 h 9"/>
                  <a:gd name="T2" fmla="*/ 1 w 1"/>
                  <a:gd name="T3" fmla="*/ 0 h 9"/>
                  <a:gd name="T4" fmla="*/ 1 w 1"/>
                  <a:gd name="T5" fmla="*/ 9 h 9"/>
                  <a:gd name="T6" fmla="*/ 0 w 1"/>
                  <a:gd name="T7" fmla="*/ 9 h 9"/>
                  <a:gd name="T8" fmla="*/ 0 w 1"/>
                  <a:gd name="T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9">
                    <a:moveTo>
                      <a:pt x="0" y="0"/>
                    </a:moveTo>
                    <a:cubicBezTo>
                      <a:pt x="0" y="0"/>
                      <a:pt x="1" y="0"/>
                      <a:pt x="1" y="0"/>
                    </a:cubicBezTo>
                    <a:cubicBezTo>
                      <a:pt x="1" y="3"/>
                      <a:pt x="1" y="6"/>
                      <a:pt x="1" y="9"/>
                    </a:cubicBezTo>
                    <a:cubicBezTo>
                      <a:pt x="1" y="9"/>
                      <a:pt x="0" y="9"/>
                      <a:pt x="0" y="9"/>
                    </a:cubicBezTo>
                    <a:cubicBezTo>
                      <a:pt x="0" y="6"/>
                      <a:pt x="0" y="3"/>
                      <a:pt x="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29" name="ïṧ1ïdè">
                <a:extLst>
                  <a:ext uri="{FF2B5EF4-FFF2-40B4-BE49-F238E27FC236}">
                    <a16:creationId xmlns:a16="http://schemas.microsoft.com/office/drawing/2014/main" id="{B4D185C7-1AF5-8342-9191-D8FAB89F145D}"/>
                  </a:ext>
                </a:extLst>
              </p:cNvPr>
              <p:cNvSpPr/>
              <p:nvPr/>
            </p:nvSpPr>
            <p:spPr bwMode="auto">
              <a:xfrm>
                <a:off x="3897313" y="3421063"/>
                <a:ext cx="7938" cy="30163"/>
              </a:xfrm>
              <a:custGeom>
                <a:avLst/>
                <a:gdLst>
                  <a:gd name="T0" fmla="*/ 0 w 2"/>
                  <a:gd name="T1" fmla="*/ 0 h 9"/>
                  <a:gd name="T2" fmla="*/ 2 w 2"/>
                  <a:gd name="T3" fmla="*/ 0 h 9"/>
                  <a:gd name="T4" fmla="*/ 2 w 2"/>
                  <a:gd name="T5" fmla="*/ 9 h 9"/>
                  <a:gd name="T6" fmla="*/ 0 w 2"/>
                  <a:gd name="T7" fmla="*/ 9 h 9"/>
                  <a:gd name="T8" fmla="*/ 0 w 2"/>
                  <a:gd name="T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9">
                    <a:moveTo>
                      <a:pt x="0" y="0"/>
                    </a:moveTo>
                    <a:cubicBezTo>
                      <a:pt x="1" y="0"/>
                      <a:pt x="1" y="0"/>
                      <a:pt x="2" y="0"/>
                    </a:cubicBezTo>
                    <a:cubicBezTo>
                      <a:pt x="2" y="3"/>
                      <a:pt x="2" y="6"/>
                      <a:pt x="2" y="9"/>
                    </a:cubicBezTo>
                    <a:cubicBezTo>
                      <a:pt x="1" y="9"/>
                      <a:pt x="1" y="9"/>
                      <a:pt x="0" y="9"/>
                    </a:cubicBezTo>
                    <a:cubicBezTo>
                      <a:pt x="0" y="6"/>
                      <a:pt x="0" y="3"/>
                      <a:pt x="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30" name="íŝḻîḍé">
                <a:extLst>
                  <a:ext uri="{FF2B5EF4-FFF2-40B4-BE49-F238E27FC236}">
                    <a16:creationId xmlns:a16="http://schemas.microsoft.com/office/drawing/2014/main" id="{C2733F06-2680-A741-BFBA-70A185222B1F}"/>
                  </a:ext>
                </a:extLst>
              </p:cNvPr>
              <p:cNvSpPr/>
              <p:nvPr/>
            </p:nvSpPr>
            <p:spPr bwMode="auto">
              <a:xfrm>
                <a:off x="3908426" y="3421063"/>
                <a:ext cx="6350" cy="30163"/>
              </a:xfrm>
              <a:custGeom>
                <a:avLst/>
                <a:gdLst>
                  <a:gd name="T0" fmla="*/ 0 w 2"/>
                  <a:gd name="T1" fmla="*/ 0 h 9"/>
                  <a:gd name="T2" fmla="*/ 2 w 2"/>
                  <a:gd name="T3" fmla="*/ 0 h 9"/>
                  <a:gd name="T4" fmla="*/ 2 w 2"/>
                  <a:gd name="T5" fmla="*/ 9 h 9"/>
                  <a:gd name="T6" fmla="*/ 0 w 2"/>
                  <a:gd name="T7" fmla="*/ 9 h 9"/>
                  <a:gd name="T8" fmla="*/ 0 w 2"/>
                  <a:gd name="T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9">
                    <a:moveTo>
                      <a:pt x="0" y="0"/>
                    </a:moveTo>
                    <a:cubicBezTo>
                      <a:pt x="1" y="0"/>
                      <a:pt x="1" y="0"/>
                      <a:pt x="2" y="0"/>
                    </a:cubicBezTo>
                    <a:cubicBezTo>
                      <a:pt x="2" y="3"/>
                      <a:pt x="2" y="6"/>
                      <a:pt x="2" y="9"/>
                    </a:cubicBezTo>
                    <a:cubicBezTo>
                      <a:pt x="1" y="9"/>
                      <a:pt x="1" y="9"/>
                      <a:pt x="0" y="9"/>
                    </a:cubicBezTo>
                    <a:cubicBezTo>
                      <a:pt x="0" y="6"/>
                      <a:pt x="0" y="3"/>
                      <a:pt x="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31" name="îşḻïḓé">
                <a:extLst>
                  <a:ext uri="{FF2B5EF4-FFF2-40B4-BE49-F238E27FC236}">
                    <a16:creationId xmlns:a16="http://schemas.microsoft.com/office/drawing/2014/main" id="{014B01FB-BE4B-3B4E-B997-C94B4B8DC4FC}"/>
                  </a:ext>
                </a:extLst>
              </p:cNvPr>
              <p:cNvSpPr/>
              <p:nvPr/>
            </p:nvSpPr>
            <p:spPr bwMode="auto">
              <a:xfrm>
                <a:off x="3921126" y="3421063"/>
                <a:ext cx="3175" cy="30163"/>
              </a:xfrm>
              <a:custGeom>
                <a:avLst/>
                <a:gdLst>
                  <a:gd name="T0" fmla="*/ 0 w 1"/>
                  <a:gd name="T1" fmla="*/ 0 h 9"/>
                  <a:gd name="T2" fmla="*/ 1 w 1"/>
                  <a:gd name="T3" fmla="*/ 0 h 9"/>
                  <a:gd name="T4" fmla="*/ 1 w 1"/>
                  <a:gd name="T5" fmla="*/ 9 h 9"/>
                  <a:gd name="T6" fmla="*/ 0 w 1"/>
                  <a:gd name="T7" fmla="*/ 9 h 9"/>
                  <a:gd name="T8" fmla="*/ 0 w 1"/>
                  <a:gd name="T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9">
                    <a:moveTo>
                      <a:pt x="0" y="0"/>
                    </a:moveTo>
                    <a:cubicBezTo>
                      <a:pt x="0" y="0"/>
                      <a:pt x="1" y="0"/>
                      <a:pt x="1" y="0"/>
                    </a:cubicBezTo>
                    <a:cubicBezTo>
                      <a:pt x="1" y="3"/>
                      <a:pt x="1" y="6"/>
                      <a:pt x="1" y="9"/>
                    </a:cubicBezTo>
                    <a:cubicBezTo>
                      <a:pt x="1" y="9"/>
                      <a:pt x="0" y="9"/>
                      <a:pt x="0" y="9"/>
                    </a:cubicBezTo>
                    <a:cubicBezTo>
                      <a:pt x="0" y="6"/>
                      <a:pt x="0" y="3"/>
                      <a:pt x="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32" name="íśļíďè">
                <a:extLst>
                  <a:ext uri="{FF2B5EF4-FFF2-40B4-BE49-F238E27FC236}">
                    <a16:creationId xmlns:a16="http://schemas.microsoft.com/office/drawing/2014/main" id="{D2C86E61-AEF7-8D44-A72A-CCBD093CD264}"/>
                  </a:ext>
                </a:extLst>
              </p:cNvPr>
              <p:cNvSpPr/>
              <p:nvPr/>
            </p:nvSpPr>
            <p:spPr bwMode="auto">
              <a:xfrm>
                <a:off x="3930651" y="3421063"/>
                <a:ext cx="3175" cy="30163"/>
              </a:xfrm>
              <a:custGeom>
                <a:avLst/>
                <a:gdLst>
                  <a:gd name="T0" fmla="*/ 0 w 1"/>
                  <a:gd name="T1" fmla="*/ 0 h 9"/>
                  <a:gd name="T2" fmla="*/ 1 w 1"/>
                  <a:gd name="T3" fmla="*/ 0 h 9"/>
                  <a:gd name="T4" fmla="*/ 1 w 1"/>
                  <a:gd name="T5" fmla="*/ 9 h 9"/>
                  <a:gd name="T6" fmla="*/ 0 w 1"/>
                  <a:gd name="T7" fmla="*/ 9 h 9"/>
                  <a:gd name="T8" fmla="*/ 0 w 1"/>
                  <a:gd name="T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9">
                    <a:moveTo>
                      <a:pt x="0" y="0"/>
                    </a:moveTo>
                    <a:cubicBezTo>
                      <a:pt x="0" y="0"/>
                      <a:pt x="1" y="0"/>
                      <a:pt x="1" y="0"/>
                    </a:cubicBezTo>
                    <a:cubicBezTo>
                      <a:pt x="1" y="3"/>
                      <a:pt x="1" y="6"/>
                      <a:pt x="1" y="9"/>
                    </a:cubicBezTo>
                    <a:cubicBezTo>
                      <a:pt x="1" y="9"/>
                      <a:pt x="0" y="9"/>
                      <a:pt x="0" y="9"/>
                    </a:cubicBezTo>
                    <a:cubicBezTo>
                      <a:pt x="0" y="6"/>
                      <a:pt x="0" y="3"/>
                      <a:pt x="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33" name="iŝ1ïdé">
                <a:extLst>
                  <a:ext uri="{FF2B5EF4-FFF2-40B4-BE49-F238E27FC236}">
                    <a16:creationId xmlns:a16="http://schemas.microsoft.com/office/drawing/2014/main" id="{E52432BC-DDB5-5445-B39A-4782F514F2DC}"/>
                  </a:ext>
                </a:extLst>
              </p:cNvPr>
              <p:cNvSpPr/>
              <p:nvPr/>
            </p:nvSpPr>
            <p:spPr bwMode="auto">
              <a:xfrm>
                <a:off x="3940176" y="3421063"/>
                <a:ext cx="7938" cy="30163"/>
              </a:xfrm>
              <a:custGeom>
                <a:avLst/>
                <a:gdLst>
                  <a:gd name="T0" fmla="*/ 0 w 2"/>
                  <a:gd name="T1" fmla="*/ 0 h 9"/>
                  <a:gd name="T2" fmla="*/ 2 w 2"/>
                  <a:gd name="T3" fmla="*/ 0 h 9"/>
                  <a:gd name="T4" fmla="*/ 2 w 2"/>
                  <a:gd name="T5" fmla="*/ 9 h 9"/>
                  <a:gd name="T6" fmla="*/ 0 w 2"/>
                  <a:gd name="T7" fmla="*/ 9 h 9"/>
                  <a:gd name="T8" fmla="*/ 0 w 2"/>
                  <a:gd name="T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9">
                    <a:moveTo>
                      <a:pt x="0" y="0"/>
                    </a:moveTo>
                    <a:cubicBezTo>
                      <a:pt x="1" y="0"/>
                      <a:pt x="1" y="0"/>
                      <a:pt x="2" y="0"/>
                    </a:cubicBezTo>
                    <a:cubicBezTo>
                      <a:pt x="2" y="3"/>
                      <a:pt x="2" y="6"/>
                      <a:pt x="2" y="9"/>
                    </a:cubicBezTo>
                    <a:cubicBezTo>
                      <a:pt x="1" y="9"/>
                      <a:pt x="1" y="9"/>
                      <a:pt x="0" y="9"/>
                    </a:cubicBezTo>
                    <a:cubicBezTo>
                      <a:pt x="0" y="6"/>
                      <a:pt x="0" y="3"/>
                      <a:pt x="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34" name="is1ídè">
                <a:extLst>
                  <a:ext uri="{FF2B5EF4-FFF2-40B4-BE49-F238E27FC236}">
                    <a16:creationId xmlns:a16="http://schemas.microsoft.com/office/drawing/2014/main" id="{834925A1-ED87-FD42-A0C4-CC7C8CCD712C}"/>
                  </a:ext>
                </a:extLst>
              </p:cNvPr>
              <p:cNvSpPr/>
              <p:nvPr/>
            </p:nvSpPr>
            <p:spPr bwMode="auto">
              <a:xfrm>
                <a:off x="3951288" y="3421063"/>
                <a:ext cx="6350" cy="30163"/>
              </a:xfrm>
              <a:custGeom>
                <a:avLst/>
                <a:gdLst>
                  <a:gd name="T0" fmla="*/ 0 w 2"/>
                  <a:gd name="T1" fmla="*/ 0 h 9"/>
                  <a:gd name="T2" fmla="*/ 2 w 2"/>
                  <a:gd name="T3" fmla="*/ 0 h 9"/>
                  <a:gd name="T4" fmla="*/ 2 w 2"/>
                  <a:gd name="T5" fmla="*/ 9 h 9"/>
                  <a:gd name="T6" fmla="*/ 0 w 2"/>
                  <a:gd name="T7" fmla="*/ 9 h 9"/>
                  <a:gd name="T8" fmla="*/ 0 w 2"/>
                  <a:gd name="T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9">
                    <a:moveTo>
                      <a:pt x="0" y="0"/>
                    </a:moveTo>
                    <a:cubicBezTo>
                      <a:pt x="1" y="0"/>
                      <a:pt x="2" y="0"/>
                      <a:pt x="2" y="0"/>
                    </a:cubicBezTo>
                    <a:cubicBezTo>
                      <a:pt x="2" y="3"/>
                      <a:pt x="2" y="6"/>
                      <a:pt x="2" y="9"/>
                    </a:cubicBezTo>
                    <a:cubicBezTo>
                      <a:pt x="2" y="9"/>
                      <a:pt x="1" y="9"/>
                      <a:pt x="0" y="9"/>
                    </a:cubicBezTo>
                    <a:cubicBezTo>
                      <a:pt x="0" y="6"/>
                      <a:pt x="0" y="3"/>
                      <a:pt x="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35" name="islíďê">
                <a:extLst>
                  <a:ext uri="{FF2B5EF4-FFF2-40B4-BE49-F238E27FC236}">
                    <a16:creationId xmlns:a16="http://schemas.microsoft.com/office/drawing/2014/main" id="{16CCF2FF-21DC-FC49-97DF-2DAC2C1CD64F}"/>
                  </a:ext>
                </a:extLst>
              </p:cNvPr>
              <p:cNvSpPr/>
              <p:nvPr/>
            </p:nvSpPr>
            <p:spPr bwMode="auto">
              <a:xfrm>
                <a:off x="3963988" y="3421063"/>
                <a:ext cx="3175" cy="30163"/>
              </a:xfrm>
              <a:custGeom>
                <a:avLst/>
                <a:gdLst>
                  <a:gd name="T0" fmla="*/ 0 w 1"/>
                  <a:gd name="T1" fmla="*/ 0 h 9"/>
                  <a:gd name="T2" fmla="*/ 1 w 1"/>
                  <a:gd name="T3" fmla="*/ 0 h 9"/>
                  <a:gd name="T4" fmla="*/ 1 w 1"/>
                  <a:gd name="T5" fmla="*/ 9 h 9"/>
                  <a:gd name="T6" fmla="*/ 0 w 1"/>
                  <a:gd name="T7" fmla="*/ 9 h 9"/>
                  <a:gd name="T8" fmla="*/ 0 w 1"/>
                  <a:gd name="T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9">
                    <a:moveTo>
                      <a:pt x="0" y="0"/>
                    </a:moveTo>
                    <a:cubicBezTo>
                      <a:pt x="0" y="0"/>
                      <a:pt x="1" y="0"/>
                      <a:pt x="1" y="0"/>
                    </a:cubicBezTo>
                    <a:cubicBezTo>
                      <a:pt x="1" y="3"/>
                      <a:pt x="1" y="6"/>
                      <a:pt x="1" y="9"/>
                    </a:cubicBezTo>
                    <a:cubicBezTo>
                      <a:pt x="1" y="9"/>
                      <a:pt x="0" y="9"/>
                      <a:pt x="0" y="9"/>
                    </a:cubicBezTo>
                    <a:cubicBezTo>
                      <a:pt x="0" y="6"/>
                      <a:pt x="0" y="3"/>
                      <a:pt x="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36" name="iṩlíḑê">
                <a:extLst>
                  <a:ext uri="{FF2B5EF4-FFF2-40B4-BE49-F238E27FC236}">
                    <a16:creationId xmlns:a16="http://schemas.microsoft.com/office/drawing/2014/main" id="{DD7C5A19-55D8-DC48-B1AF-2FAC8609E167}"/>
                  </a:ext>
                </a:extLst>
              </p:cNvPr>
              <p:cNvSpPr/>
              <p:nvPr/>
            </p:nvSpPr>
            <p:spPr bwMode="auto">
              <a:xfrm>
                <a:off x="3973513" y="3421063"/>
                <a:ext cx="6350" cy="30163"/>
              </a:xfrm>
              <a:custGeom>
                <a:avLst/>
                <a:gdLst>
                  <a:gd name="T0" fmla="*/ 0 w 2"/>
                  <a:gd name="T1" fmla="*/ 0 h 9"/>
                  <a:gd name="T2" fmla="*/ 2 w 2"/>
                  <a:gd name="T3" fmla="*/ 0 h 9"/>
                  <a:gd name="T4" fmla="*/ 2 w 2"/>
                  <a:gd name="T5" fmla="*/ 9 h 9"/>
                  <a:gd name="T6" fmla="*/ 0 w 2"/>
                  <a:gd name="T7" fmla="*/ 9 h 9"/>
                  <a:gd name="T8" fmla="*/ 0 w 2"/>
                  <a:gd name="T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9">
                    <a:moveTo>
                      <a:pt x="0" y="0"/>
                    </a:moveTo>
                    <a:cubicBezTo>
                      <a:pt x="1" y="0"/>
                      <a:pt x="1" y="0"/>
                      <a:pt x="2" y="0"/>
                    </a:cubicBezTo>
                    <a:cubicBezTo>
                      <a:pt x="2" y="3"/>
                      <a:pt x="2" y="6"/>
                      <a:pt x="2" y="9"/>
                    </a:cubicBezTo>
                    <a:cubicBezTo>
                      <a:pt x="1" y="9"/>
                      <a:pt x="1" y="9"/>
                      <a:pt x="0" y="9"/>
                    </a:cubicBezTo>
                    <a:cubicBezTo>
                      <a:pt x="0" y="6"/>
                      <a:pt x="0" y="3"/>
                      <a:pt x="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37" name="îṥḷïďê">
                <a:extLst>
                  <a:ext uri="{FF2B5EF4-FFF2-40B4-BE49-F238E27FC236}">
                    <a16:creationId xmlns:a16="http://schemas.microsoft.com/office/drawing/2014/main" id="{A2A1B4CA-64B0-C54E-95D2-B8273AFA915A}"/>
                  </a:ext>
                </a:extLst>
              </p:cNvPr>
              <p:cNvSpPr/>
              <p:nvPr/>
            </p:nvSpPr>
            <p:spPr bwMode="auto">
              <a:xfrm>
                <a:off x="3983038" y="3421063"/>
                <a:ext cx="7938" cy="30163"/>
              </a:xfrm>
              <a:custGeom>
                <a:avLst/>
                <a:gdLst>
                  <a:gd name="T0" fmla="*/ 0 w 2"/>
                  <a:gd name="T1" fmla="*/ 0 h 9"/>
                  <a:gd name="T2" fmla="*/ 2 w 2"/>
                  <a:gd name="T3" fmla="*/ 0 h 9"/>
                  <a:gd name="T4" fmla="*/ 2 w 2"/>
                  <a:gd name="T5" fmla="*/ 9 h 9"/>
                  <a:gd name="T6" fmla="*/ 0 w 2"/>
                  <a:gd name="T7" fmla="*/ 9 h 9"/>
                  <a:gd name="T8" fmla="*/ 0 w 2"/>
                  <a:gd name="T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9">
                    <a:moveTo>
                      <a:pt x="0" y="0"/>
                    </a:moveTo>
                    <a:cubicBezTo>
                      <a:pt x="1" y="0"/>
                      <a:pt x="1" y="0"/>
                      <a:pt x="2" y="0"/>
                    </a:cubicBezTo>
                    <a:cubicBezTo>
                      <a:pt x="2" y="3"/>
                      <a:pt x="2" y="6"/>
                      <a:pt x="2" y="9"/>
                    </a:cubicBezTo>
                    <a:cubicBezTo>
                      <a:pt x="1" y="9"/>
                      <a:pt x="1" y="9"/>
                      <a:pt x="0" y="9"/>
                    </a:cubicBezTo>
                    <a:cubicBezTo>
                      <a:pt x="0" y="6"/>
                      <a:pt x="0" y="3"/>
                      <a:pt x="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38" name="íṥḻïďè">
                <a:extLst>
                  <a:ext uri="{FF2B5EF4-FFF2-40B4-BE49-F238E27FC236}">
                    <a16:creationId xmlns:a16="http://schemas.microsoft.com/office/drawing/2014/main" id="{4F81F73E-836F-D742-820C-740E05DED8A0}"/>
                  </a:ext>
                </a:extLst>
              </p:cNvPr>
              <p:cNvSpPr/>
              <p:nvPr/>
            </p:nvSpPr>
            <p:spPr bwMode="auto">
              <a:xfrm>
                <a:off x="3997326" y="3421063"/>
                <a:ext cx="3175" cy="30163"/>
              </a:xfrm>
              <a:custGeom>
                <a:avLst/>
                <a:gdLst>
                  <a:gd name="T0" fmla="*/ 0 w 1"/>
                  <a:gd name="T1" fmla="*/ 0 h 9"/>
                  <a:gd name="T2" fmla="*/ 1 w 1"/>
                  <a:gd name="T3" fmla="*/ 0 h 9"/>
                  <a:gd name="T4" fmla="*/ 1 w 1"/>
                  <a:gd name="T5" fmla="*/ 9 h 9"/>
                  <a:gd name="T6" fmla="*/ 0 w 1"/>
                  <a:gd name="T7" fmla="*/ 9 h 9"/>
                  <a:gd name="T8" fmla="*/ 0 w 1"/>
                  <a:gd name="T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9">
                    <a:moveTo>
                      <a:pt x="0" y="0"/>
                    </a:moveTo>
                    <a:cubicBezTo>
                      <a:pt x="0" y="0"/>
                      <a:pt x="1" y="0"/>
                      <a:pt x="1" y="0"/>
                    </a:cubicBezTo>
                    <a:cubicBezTo>
                      <a:pt x="1" y="3"/>
                      <a:pt x="1" y="6"/>
                      <a:pt x="1" y="9"/>
                    </a:cubicBezTo>
                    <a:cubicBezTo>
                      <a:pt x="1" y="9"/>
                      <a:pt x="0" y="9"/>
                      <a:pt x="0" y="9"/>
                    </a:cubicBezTo>
                    <a:cubicBezTo>
                      <a:pt x="0" y="6"/>
                      <a:pt x="0" y="3"/>
                      <a:pt x="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39" name="íṡḷíḍè">
                <a:extLst>
                  <a:ext uri="{FF2B5EF4-FFF2-40B4-BE49-F238E27FC236}">
                    <a16:creationId xmlns:a16="http://schemas.microsoft.com/office/drawing/2014/main" id="{C5170157-A63E-F640-A382-23D591FD4A16}"/>
                  </a:ext>
                </a:extLst>
              </p:cNvPr>
              <p:cNvSpPr/>
              <p:nvPr/>
            </p:nvSpPr>
            <p:spPr bwMode="auto">
              <a:xfrm>
                <a:off x="4006851" y="3421063"/>
                <a:ext cx="3175" cy="30163"/>
              </a:xfrm>
              <a:prstGeom prst="rect">
                <a:avLst/>
              </a:pr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40" name="î$ḷîḑé">
                <a:extLst>
                  <a:ext uri="{FF2B5EF4-FFF2-40B4-BE49-F238E27FC236}">
                    <a16:creationId xmlns:a16="http://schemas.microsoft.com/office/drawing/2014/main" id="{6C511E9B-6950-0E44-A7C2-9E63E1B7276F}"/>
                  </a:ext>
                </a:extLst>
              </p:cNvPr>
              <p:cNvSpPr/>
              <p:nvPr/>
            </p:nvSpPr>
            <p:spPr bwMode="auto">
              <a:xfrm>
                <a:off x="4016376" y="3421063"/>
                <a:ext cx="6350" cy="30163"/>
              </a:xfrm>
              <a:prstGeom prst="rect">
                <a:avLst/>
              </a:pr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41" name="í$ľîdè">
                <a:extLst>
                  <a:ext uri="{FF2B5EF4-FFF2-40B4-BE49-F238E27FC236}">
                    <a16:creationId xmlns:a16="http://schemas.microsoft.com/office/drawing/2014/main" id="{C6900325-308B-E749-BF24-835453E473DC}"/>
                  </a:ext>
                </a:extLst>
              </p:cNvPr>
              <p:cNvSpPr/>
              <p:nvPr/>
            </p:nvSpPr>
            <p:spPr bwMode="auto">
              <a:xfrm>
                <a:off x="4025901" y="3421063"/>
                <a:ext cx="7938" cy="30163"/>
              </a:xfrm>
              <a:prstGeom prst="rect">
                <a:avLst/>
              </a:pr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42" name="iṥ1iḍè">
                <a:extLst>
                  <a:ext uri="{FF2B5EF4-FFF2-40B4-BE49-F238E27FC236}">
                    <a16:creationId xmlns:a16="http://schemas.microsoft.com/office/drawing/2014/main" id="{D0AE4C74-5652-854A-818C-DEB1D55A1615}"/>
                  </a:ext>
                </a:extLst>
              </p:cNvPr>
              <p:cNvSpPr/>
              <p:nvPr/>
            </p:nvSpPr>
            <p:spPr bwMode="auto">
              <a:xfrm>
                <a:off x="4040188" y="3417888"/>
                <a:ext cx="39688" cy="3175"/>
              </a:xfrm>
              <a:prstGeom prst="rect">
                <a:avLst/>
              </a:prstGeom>
              <a:solidFill>
                <a:srgbClr val="1E26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43" name="ïslidé">
                <a:extLst>
                  <a:ext uri="{FF2B5EF4-FFF2-40B4-BE49-F238E27FC236}">
                    <a16:creationId xmlns:a16="http://schemas.microsoft.com/office/drawing/2014/main" id="{6FEF2DB5-1375-884B-BFC4-89B428E9752A}"/>
                  </a:ext>
                </a:extLst>
              </p:cNvPr>
              <p:cNvSpPr/>
              <p:nvPr/>
            </p:nvSpPr>
            <p:spPr bwMode="auto">
              <a:xfrm>
                <a:off x="3679826" y="3490913"/>
                <a:ext cx="17463" cy="6350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44" name="íṡlïďè">
                <a:extLst>
                  <a:ext uri="{FF2B5EF4-FFF2-40B4-BE49-F238E27FC236}">
                    <a16:creationId xmlns:a16="http://schemas.microsoft.com/office/drawing/2014/main" id="{69F1BA50-AEBC-9244-A454-75C05BC0E5DD}"/>
                  </a:ext>
                </a:extLst>
              </p:cNvPr>
              <p:cNvSpPr/>
              <p:nvPr/>
            </p:nvSpPr>
            <p:spPr bwMode="auto">
              <a:xfrm>
                <a:off x="3884613" y="3490913"/>
                <a:ext cx="55563" cy="53975"/>
              </a:xfrm>
              <a:custGeom>
                <a:avLst/>
                <a:gdLst>
                  <a:gd name="T0" fmla="*/ 0 w 35"/>
                  <a:gd name="T1" fmla="*/ 0 h 34"/>
                  <a:gd name="T2" fmla="*/ 35 w 35"/>
                  <a:gd name="T3" fmla="*/ 0 h 34"/>
                  <a:gd name="T4" fmla="*/ 35 w 35"/>
                  <a:gd name="T5" fmla="*/ 34 h 34"/>
                  <a:gd name="T6" fmla="*/ 0 w 35"/>
                  <a:gd name="T7" fmla="*/ 34 h 34"/>
                  <a:gd name="T8" fmla="*/ 0 w 35"/>
                  <a:gd name="T9" fmla="*/ 0 h 34"/>
                  <a:gd name="T10" fmla="*/ 0 w 35"/>
                  <a:gd name="T11" fmla="*/ 0 h 34"/>
                  <a:gd name="T12" fmla="*/ 4 w 35"/>
                  <a:gd name="T13" fmla="*/ 8 h 34"/>
                  <a:gd name="T14" fmla="*/ 4 w 35"/>
                  <a:gd name="T15" fmla="*/ 27 h 34"/>
                  <a:gd name="T16" fmla="*/ 8 w 35"/>
                  <a:gd name="T17" fmla="*/ 27 h 34"/>
                  <a:gd name="T18" fmla="*/ 8 w 35"/>
                  <a:gd name="T19" fmla="*/ 8 h 34"/>
                  <a:gd name="T20" fmla="*/ 4 w 35"/>
                  <a:gd name="T21" fmla="*/ 8 h 34"/>
                  <a:gd name="T22" fmla="*/ 4 w 35"/>
                  <a:gd name="T23" fmla="*/ 8 h 34"/>
                  <a:gd name="T24" fmla="*/ 29 w 35"/>
                  <a:gd name="T25" fmla="*/ 8 h 34"/>
                  <a:gd name="T26" fmla="*/ 29 w 35"/>
                  <a:gd name="T27" fmla="*/ 27 h 34"/>
                  <a:gd name="T28" fmla="*/ 31 w 35"/>
                  <a:gd name="T29" fmla="*/ 27 h 34"/>
                  <a:gd name="T30" fmla="*/ 31 w 35"/>
                  <a:gd name="T31" fmla="*/ 8 h 34"/>
                  <a:gd name="T32" fmla="*/ 29 w 35"/>
                  <a:gd name="T33" fmla="*/ 8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35" h="34">
                    <a:moveTo>
                      <a:pt x="0" y="0"/>
                    </a:moveTo>
                    <a:lnTo>
                      <a:pt x="35" y="0"/>
                    </a:lnTo>
                    <a:lnTo>
                      <a:pt x="35" y="34"/>
                    </a:lnTo>
                    <a:lnTo>
                      <a:pt x="0" y="34"/>
                    </a:lnTo>
                    <a:lnTo>
                      <a:pt x="0" y="0"/>
                    </a:lnTo>
                    <a:lnTo>
                      <a:pt x="0" y="0"/>
                    </a:lnTo>
                    <a:close/>
                    <a:moveTo>
                      <a:pt x="4" y="8"/>
                    </a:moveTo>
                    <a:lnTo>
                      <a:pt x="4" y="27"/>
                    </a:lnTo>
                    <a:lnTo>
                      <a:pt x="8" y="27"/>
                    </a:lnTo>
                    <a:lnTo>
                      <a:pt x="8" y="8"/>
                    </a:lnTo>
                    <a:lnTo>
                      <a:pt x="4" y="8"/>
                    </a:lnTo>
                    <a:lnTo>
                      <a:pt x="4" y="8"/>
                    </a:lnTo>
                    <a:close/>
                    <a:moveTo>
                      <a:pt x="29" y="8"/>
                    </a:moveTo>
                    <a:lnTo>
                      <a:pt x="29" y="27"/>
                    </a:lnTo>
                    <a:lnTo>
                      <a:pt x="31" y="27"/>
                    </a:lnTo>
                    <a:lnTo>
                      <a:pt x="31" y="8"/>
                    </a:lnTo>
                    <a:lnTo>
                      <a:pt x="29" y="8"/>
                    </a:lnTo>
                    <a:close/>
                  </a:path>
                </a:pathLst>
              </a:custGeom>
              <a:solidFill>
                <a:srgbClr val="1E26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45" name="iṧ1ïḓè">
                <a:extLst>
                  <a:ext uri="{FF2B5EF4-FFF2-40B4-BE49-F238E27FC236}">
                    <a16:creationId xmlns:a16="http://schemas.microsoft.com/office/drawing/2014/main" id="{50950010-F52C-6841-A9E4-812673F9BCE8}"/>
                  </a:ext>
                </a:extLst>
              </p:cNvPr>
              <p:cNvSpPr/>
              <p:nvPr/>
            </p:nvSpPr>
            <p:spPr bwMode="auto">
              <a:xfrm>
                <a:off x="3551238" y="3067050"/>
                <a:ext cx="722313" cy="727075"/>
              </a:xfrm>
              <a:custGeom>
                <a:avLst/>
                <a:gdLst>
                  <a:gd name="T0" fmla="*/ 109 w 219"/>
                  <a:gd name="T1" fmla="*/ 0 h 218"/>
                  <a:gd name="T2" fmla="*/ 219 w 219"/>
                  <a:gd name="T3" fmla="*/ 109 h 218"/>
                  <a:gd name="T4" fmla="*/ 109 w 219"/>
                  <a:gd name="T5" fmla="*/ 218 h 218"/>
                  <a:gd name="T6" fmla="*/ 0 w 219"/>
                  <a:gd name="T7" fmla="*/ 109 h 218"/>
                  <a:gd name="T8" fmla="*/ 109 w 219"/>
                  <a:gd name="T9" fmla="*/ 0 h 218"/>
                  <a:gd name="T10" fmla="*/ 109 w 219"/>
                  <a:gd name="T11" fmla="*/ 3 h 218"/>
                  <a:gd name="T12" fmla="*/ 4 w 219"/>
                  <a:gd name="T13" fmla="*/ 109 h 218"/>
                  <a:gd name="T14" fmla="*/ 109 w 219"/>
                  <a:gd name="T15" fmla="*/ 215 h 218"/>
                  <a:gd name="T16" fmla="*/ 215 w 219"/>
                  <a:gd name="T17" fmla="*/ 109 h 218"/>
                  <a:gd name="T18" fmla="*/ 109 w 219"/>
                  <a:gd name="T19" fmla="*/ 3 h 2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19" h="218">
                    <a:moveTo>
                      <a:pt x="109" y="0"/>
                    </a:moveTo>
                    <a:cubicBezTo>
                      <a:pt x="170" y="0"/>
                      <a:pt x="219" y="49"/>
                      <a:pt x="219" y="109"/>
                    </a:cubicBezTo>
                    <a:cubicBezTo>
                      <a:pt x="219" y="169"/>
                      <a:pt x="170" y="218"/>
                      <a:pt x="109" y="218"/>
                    </a:cubicBezTo>
                    <a:cubicBezTo>
                      <a:pt x="49" y="218"/>
                      <a:pt x="0" y="169"/>
                      <a:pt x="0" y="109"/>
                    </a:cubicBezTo>
                    <a:cubicBezTo>
                      <a:pt x="0" y="49"/>
                      <a:pt x="49" y="0"/>
                      <a:pt x="109" y="0"/>
                    </a:cubicBezTo>
                    <a:close/>
                    <a:moveTo>
                      <a:pt x="109" y="3"/>
                    </a:moveTo>
                    <a:cubicBezTo>
                      <a:pt x="51" y="3"/>
                      <a:pt x="4" y="51"/>
                      <a:pt x="4" y="109"/>
                    </a:cubicBezTo>
                    <a:cubicBezTo>
                      <a:pt x="4" y="167"/>
                      <a:pt x="51" y="215"/>
                      <a:pt x="109" y="215"/>
                    </a:cubicBezTo>
                    <a:cubicBezTo>
                      <a:pt x="168" y="215"/>
                      <a:pt x="215" y="167"/>
                      <a:pt x="215" y="109"/>
                    </a:cubicBezTo>
                    <a:cubicBezTo>
                      <a:pt x="215" y="51"/>
                      <a:pt x="168" y="3"/>
                      <a:pt x="109" y="3"/>
                    </a:cubicBezTo>
                    <a:close/>
                  </a:path>
                </a:pathLst>
              </a:custGeom>
              <a:solidFill>
                <a:srgbClr val="1E26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</p:grpSp>
        <p:grpSp>
          <p:nvGrpSpPr>
            <p:cNvPr id="247" name="íşḷïḑe">
              <a:extLst>
                <a:ext uri="{FF2B5EF4-FFF2-40B4-BE49-F238E27FC236}">
                  <a16:creationId xmlns:a16="http://schemas.microsoft.com/office/drawing/2014/main" id="{1EA826F0-AE07-504D-9C6E-4A6302BDCA69}"/>
                </a:ext>
              </a:extLst>
            </p:cNvPr>
            <p:cNvGrpSpPr/>
            <p:nvPr userDrawn="1"/>
          </p:nvGrpSpPr>
          <p:grpSpPr>
            <a:xfrm>
              <a:off x="4894762" y="471192"/>
              <a:ext cx="4437911" cy="1614111"/>
              <a:chOff x="4412452" y="3106738"/>
              <a:chExt cx="2312689" cy="841148"/>
            </a:xfrm>
          </p:grpSpPr>
          <p:grpSp>
            <p:nvGrpSpPr>
              <p:cNvPr id="248" name="îṥľíḑé">
                <a:extLst>
                  <a:ext uri="{FF2B5EF4-FFF2-40B4-BE49-F238E27FC236}">
                    <a16:creationId xmlns:a16="http://schemas.microsoft.com/office/drawing/2014/main" id="{39D64547-5156-9A46-BECB-158A08F4DD51}"/>
                  </a:ext>
                </a:extLst>
              </p:cNvPr>
              <p:cNvGrpSpPr/>
              <p:nvPr/>
            </p:nvGrpSpPr>
            <p:grpSpPr>
              <a:xfrm>
                <a:off x="4422776" y="3106738"/>
                <a:ext cx="2293937" cy="617538"/>
                <a:chOff x="4422776" y="3106738"/>
                <a:chExt cx="2293937" cy="617538"/>
              </a:xfrm>
            </p:grpSpPr>
            <p:sp>
              <p:nvSpPr>
                <p:cNvPr id="265" name="išḻiḑé">
                  <a:extLst>
                    <a:ext uri="{FF2B5EF4-FFF2-40B4-BE49-F238E27FC236}">
                      <a16:creationId xmlns:a16="http://schemas.microsoft.com/office/drawing/2014/main" id="{E9E95CFA-B471-D346-88CE-BF00280196C0}"/>
                    </a:ext>
                  </a:extLst>
                </p:cNvPr>
                <p:cNvSpPr/>
                <p:nvPr/>
              </p:nvSpPr>
              <p:spPr bwMode="auto">
                <a:xfrm>
                  <a:off x="4811713" y="3200400"/>
                  <a:ext cx="49213" cy="100013"/>
                </a:xfrm>
                <a:custGeom>
                  <a:avLst/>
                  <a:gdLst>
                    <a:gd name="T0" fmla="*/ 0 w 15"/>
                    <a:gd name="T1" fmla="*/ 1 h 30"/>
                    <a:gd name="T2" fmla="*/ 1 w 15"/>
                    <a:gd name="T3" fmla="*/ 12 h 30"/>
                    <a:gd name="T4" fmla="*/ 0 w 15"/>
                    <a:gd name="T5" fmla="*/ 21 h 30"/>
                    <a:gd name="T6" fmla="*/ 2 w 15"/>
                    <a:gd name="T7" fmla="*/ 28 h 30"/>
                    <a:gd name="T8" fmla="*/ 7 w 15"/>
                    <a:gd name="T9" fmla="*/ 30 h 30"/>
                    <a:gd name="T10" fmla="*/ 12 w 15"/>
                    <a:gd name="T11" fmla="*/ 26 h 30"/>
                    <a:gd name="T12" fmla="*/ 15 w 15"/>
                    <a:gd name="T13" fmla="*/ 18 h 30"/>
                    <a:gd name="T14" fmla="*/ 3 w 15"/>
                    <a:gd name="T15" fmla="*/ 0 h 30"/>
                    <a:gd name="T16" fmla="*/ 0 w 15"/>
                    <a:gd name="T17" fmla="*/ 1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5" h="30">
                      <a:moveTo>
                        <a:pt x="0" y="1"/>
                      </a:moveTo>
                      <a:cubicBezTo>
                        <a:pt x="1" y="12"/>
                        <a:pt x="1" y="12"/>
                        <a:pt x="1" y="12"/>
                      </a:cubicBezTo>
                      <a:cubicBezTo>
                        <a:pt x="1" y="13"/>
                        <a:pt x="0" y="18"/>
                        <a:pt x="0" y="21"/>
                      </a:cubicBezTo>
                      <a:cubicBezTo>
                        <a:pt x="0" y="24"/>
                        <a:pt x="2" y="25"/>
                        <a:pt x="2" y="28"/>
                      </a:cubicBezTo>
                      <a:cubicBezTo>
                        <a:pt x="7" y="30"/>
                        <a:pt x="7" y="30"/>
                        <a:pt x="7" y="30"/>
                      </a:cubicBezTo>
                      <a:cubicBezTo>
                        <a:pt x="9" y="27"/>
                        <a:pt x="10" y="29"/>
                        <a:pt x="12" y="26"/>
                      </a:cubicBezTo>
                      <a:cubicBezTo>
                        <a:pt x="14" y="23"/>
                        <a:pt x="14" y="21"/>
                        <a:pt x="15" y="18"/>
                      </a:cubicBezTo>
                      <a:cubicBezTo>
                        <a:pt x="12" y="7"/>
                        <a:pt x="13" y="5"/>
                        <a:pt x="3" y="0"/>
                      </a:cubicBez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rgbClr val="E6001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266" name="íṥľíďè">
                  <a:extLst>
                    <a:ext uri="{FF2B5EF4-FFF2-40B4-BE49-F238E27FC236}">
                      <a16:creationId xmlns:a16="http://schemas.microsoft.com/office/drawing/2014/main" id="{EB890018-20C4-6246-8A3C-F7FD68602FDA}"/>
                    </a:ext>
                  </a:extLst>
                </p:cNvPr>
                <p:cNvSpPr/>
                <p:nvPr/>
              </p:nvSpPr>
              <p:spPr bwMode="auto">
                <a:xfrm>
                  <a:off x="5221288" y="3184525"/>
                  <a:ext cx="36513" cy="122238"/>
                </a:xfrm>
                <a:custGeom>
                  <a:avLst/>
                  <a:gdLst>
                    <a:gd name="T0" fmla="*/ 0 w 11"/>
                    <a:gd name="T1" fmla="*/ 3 h 37"/>
                    <a:gd name="T2" fmla="*/ 2 w 11"/>
                    <a:gd name="T3" fmla="*/ 14 h 37"/>
                    <a:gd name="T4" fmla="*/ 0 w 11"/>
                    <a:gd name="T5" fmla="*/ 33 h 37"/>
                    <a:gd name="T6" fmla="*/ 0 w 11"/>
                    <a:gd name="T7" fmla="*/ 36 h 37"/>
                    <a:gd name="T8" fmla="*/ 2 w 11"/>
                    <a:gd name="T9" fmla="*/ 37 h 37"/>
                    <a:gd name="T10" fmla="*/ 8 w 11"/>
                    <a:gd name="T11" fmla="*/ 27 h 37"/>
                    <a:gd name="T12" fmla="*/ 11 w 11"/>
                    <a:gd name="T13" fmla="*/ 17 h 37"/>
                    <a:gd name="T14" fmla="*/ 11 w 11"/>
                    <a:gd name="T15" fmla="*/ 15 h 37"/>
                    <a:gd name="T16" fmla="*/ 7 w 11"/>
                    <a:gd name="T17" fmla="*/ 2 h 37"/>
                    <a:gd name="T18" fmla="*/ 2 w 11"/>
                    <a:gd name="T19" fmla="*/ 0 h 37"/>
                    <a:gd name="T20" fmla="*/ 0 w 11"/>
                    <a:gd name="T21" fmla="*/ 3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11" h="37">
                      <a:moveTo>
                        <a:pt x="0" y="3"/>
                      </a:moveTo>
                      <a:cubicBezTo>
                        <a:pt x="2" y="14"/>
                        <a:pt x="2" y="14"/>
                        <a:pt x="2" y="14"/>
                      </a:cubicBezTo>
                      <a:cubicBezTo>
                        <a:pt x="2" y="19"/>
                        <a:pt x="0" y="27"/>
                        <a:pt x="0" y="33"/>
                      </a:cubicBezTo>
                      <a:cubicBezTo>
                        <a:pt x="0" y="36"/>
                        <a:pt x="0" y="36"/>
                        <a:pt x="0" y="36"/>
                      </a:cubicBezTo>
                      <a:cubicBezTo>
                        <a:pt x="2" y="36"/>
                        <a:pt x="1" y="37"/>
                        <a:pt x="2" y="37"/>
                      </a:cubicBezTo>
                      <a:cubicBezTo>
                        <a:pt x="3" y="37"/>
                        <a:pt x="7" y="28"/>
                        <a:pt x="8" y="27"/>
                      </a:cubicBezTo>
                      <a:cubicBezTo>
                        <a:pt x="9" y="24"/>
                        <a:pt x="11" y="21"/>
                        <a:pt x="11" y="17"/>
                      </a:cubicBezTo>
                      <a:cubicBezTo>
                        <a:pt x="11" y="15"/>
                        <a:pt x="11" y="15"/>
                        <a:pt x="11" y="15"/>
                      </a:cubicBezTo>
                      <a:cubicBezTo>
                        <a:pt x="11" y="7"/>
                        <a:pt x="8" y="7"/>
                        <a:pt x="7" y="2"/>
                      </a:cubicBezTo>
                      <a:cubicBezTo>
                        <a:pt x="2" y="0"/>
                        <a:pt x="2" y="0"/>
                        <a:pt x="2" y="0"/>
                      </a:cubicBezTo>
                      <a:cubicBezTo>
                        <a:pt x="2" y="1"/>
                        <a:pt x="0" y="1"/>
                        <a:pt x="0" y="3"/>
                      </a:cubicBezTo>
                      <a:close/>
                    </a:path>
                  </a:pathLst>
                </a:custGeom>
                <a:solidFill>
                  <a:srgbClr val="E6001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267" name="íś1iḑe">
                  <a:extLst>
                    <a:ext uri="{FF2B5EF4-FFF2-40B4-BE49-F238E27FC236}">
                      <a16:creationId xmlns:a16="http://schemas.microsoft.com/office/drawing/2014/main" id="{01179C9D-6713-BF47-AA0F-281ED877EEEE}"/>
                    </a:ext>
                  </a:extLst>
                </p:cNvPr>
                <p:cNvSpPr/>
                <p:nvPr/>
              </p:nvSpPr>
              <p:spPr bwMode="auto">
                <a:xfrm>
                  <a:off x="4554538" y="3251200"/>
                  <a:ext cx="119063" cy="58738"/>
                </a:xfrm>
                <a:custGeom>
                  <a:avLst/>
                  <a:gdLst>
                    <a:gd name="T0" fmla="*/ 0 w 36"/>
                    <a:gd name="T1" fmla="*/ 15 h 18"/>
                    <a:gd name="T2" fmla="*/ 2 w 36"/>
                    <a:gd name="T3" fmla="*/ 16 h 18"/>
                    <a:gd name="T4" fmla="*/ 13 w 36"/>
                    <a:gd name="T5" fmla="*/ 18 h 18"/>
                    <a:gd name="T6" fmla="*/ 16 w 36"/>
                    <a:gd name="T7" fmla="*/ 18 h 18"/>
                    <a:gd name="T8" fmla="*/ 22 w 36"/>
                    <a:gd name="T9" fmla="*/ 17 h 18"/>
                    <a:gd name="T10" fmla="*/ 23 w 36"/>
                    <a:gd name="T11" fmla="*/ 17 h 18"/>
                    <a:gd name="T12" fmla="*/ 30 w 36"/>
                    <a:gd name="T13" fmla="*/ 13 h 18"/>
                    <a:gd name="T14" fmla="*/ 36 w 36"/>
                    <a:gd name="T15" fmla="*/ 8 h 18"/>
                    <a:gd name="T16" fmla="*/ 36 w 36"/>
                    <a:gd name="T17" fmla="*/ 7 h 18"/>
                    <a:gd name="T18" fmla="*/ 36 w 36"/>
                    <a:gd name="T19" fmla="*/ 4 h 18"/>
                    <a:gd name="T20" fmla="*/ 32 w 36"/>
                    <a:gd name="T21" fmla="*/ 0 h 18"/>
                    <a:gd name="T22" fmla="*/ 24 w 36"/>
                    <a:gd name="T23" fmla="*/ 3 h 18"/>
                    <a:gd name="T24" fmla="*/ 16 w 36"/>
                    <a:gd name="T25" fmla="*/ 7 h 18"/>
                    <a:gd name="T26" fmla="*/ 0 w 36"/>
                    <a:gd name="T27" fmla="*/ 15 h 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36" h="18">
                      <a:moveTo>
                        <a:pt x="0" y="15"/>
                      </a:moveTo>
                      <a:cubicBezTo>
                        <a:pt x="1" y="16"/>
                        <a:pt x="1" y="16"/>
                        <a:pt x="2" y="16"/>
                      </a:cubicBezTo>
                      <a:cubicBezTo>
                        <a:pt x="6" y="16"/>
                        <a:pt x="9" y="18"/>
                        <a:pt x="13" y="18"/>
                      </a:cubicBezTo>
                      <a:cubicBezTo>
                        <a:pt x="16" y="18"/>
                        <a:pt x="16" y="18"/>
                        <a:pt x="16" y="18"/>
                      </a:cubicBezTo>
                      <a:cubicBezTo>
                        <a:pt x="22" y="17"/>
                        <a:pt x="22" y="17"/>
                        <a:pt x="22" y="17"/>
                      </a:cubicBezTo>
                      <a:cubicBezTo>
                        <a:pt x="23" y="17"/>
                        <a:pt x="23" y="17"/>
                        <a:pt x="23" y="17"/>
                      </a:cubicBezTo>
                      <a:cubicBezTo>
                        <a:pt x="26" y="16"/>
                        <a:pt x="28" y="14"/>
                        <a:pt x="30" y="13"/>
                      </a:cubicBezTo>
                      <a:cubicBezTo>
                        <a:pt x="34" y="11"/>
                        <a:pt x="33" y="10"/>
                        <a:pt x="36" y="8"/>
                      </a:cubicBezTo>
                      <a:cubicBezTo>
                        <a:pt x="36" y="7"/>
                        <a:pt x="36" y="7"/>
                        <a:pt x="36" y="7"/>
                      </a:cubicBezTo>
                      <a:cubicBezTo>
                        <a:pt x="36" y="4"/>
                        <a:pt x="36" y="4"/>
                        <a:pt x="36" y="4"/>
                      </a:cubicBezTo>
                      <a:cubicBezTo>
                        <a:pt x="36" y="1"/>
                        <a:pt x="33" y="2"/>
                        <a:pt x="32" y="0"/>
                      </a:cubicBezTo>
                      <a:cubicBezTo>
                        <a:pt x="29" y="1"/>
                        <a:pt x="27" y="1"/>
                        <a:pt x="24" y="3"/>
                      </a:cubicBezTo>
                      <a:cubicBezTo>
                        <a:pt x="21" y="4"/>
                        <a:pt x="19" y="6"/>
                        <a:pt x="16" y="7"/>
                      </a:cubicBezTo>
                      <a:cubicBezTo>
                        <a:pt x="11" y="11"/>
                        <a:pt x="4" y="10"/>
                        <a:pt x="0" y="15"/>
                      </a:cubicBezTo>
                      <a:close/>
                    </a:path>
                  </a:pathLst>
                </a:custGeom>
                <a:solidFill>
                  <a:srgbClr val="E6001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268" name="iṩ1iḋè">
                  <a:extLst>
                    <a:ext uri="{FF2B5EF4-FFF2-40B4-BE49-F238E27FC236}">
                      <a16:creationId xmlns:a16="http://schemas.microsoft.com/office/drawing/2014/main" id="{621A8462-AF81-F546-A24F-AB4367F2710C}"/>
                    </a:ext>
                  </a:extLst>
                </p:cNvPr>
                <p:cNvSpPr/>
                <p:nvPr/>
              </p:nvSpPr>
              <p:spPr bwMode="auto">
                <a:xfrm>
                  <a:off x="6359526" y="3263900"/>
                  <a:ext cx="93663" cy="139700"/>
                </a:xfrm>
                <a:custGeom>
                  <a:avLst/>
                  <a:gdLst>
                    <a:gd name="T0" fmla="*/ 15 w 28"/>
                    <a:gd name="T1" fmla="*/ 1 h 42"/>
                    <a:gd name="T2" fmla="*/ 6 w 28"/>
                    <a:gd name="T3" fmla="*/ 11 h 42"/>
                    <a:gd name="T4" fmla="*/ 6 w 28"/>
                    <a:gd name="T5" fmla="*/ 13 h 42"/>
                    <a:gd name="T6" fmla="*/ 5 w 28"/>
                    <a:gd name="T7" fmla="*/ 16 h 42"/>
                    <a:gd name="T8" fmla="*/ 6 w 28"/>
                    <a:gd name="T9" fmla="*/ 20 h 42"/>
                    <a:gd name="T10" fmla="*/ 6 w 28"/>
                    <a:gd name="T11" fmla="*/ 21 h 42"/>
                    <a:gd name="T12" fmla="*/ 0 w 28"/>
                    <a:gd name="T13" fmla="*/ 38 h 42"/>
                    <a:gd name="T14" fmla="*/ 0 w 28"/>
                    <a:gd name="T15" fmla="*/ 41 h 42"/>
                    <a:gd name="T16" fmla="*/ 3 w 28"/>
                    <a:gd name="T17" fmla="*/ 42 h 42"/>
                    <a:gd name="T18" fmla="*/ 9 w 28"/>
                    <a:gd name="T19" fmla="*/ 32 h 42"/>
                    <a:gd name="T20" fmla="*/ 12 w 28"/>
                    <a:gd name="T21" fmla="*/ 26 h 42"/>
                    <a:gd name="T22" fmla="*/ 14 w 28"/>
                    <a:gd name="T23" fmla="*/ 26 h 42"/>
                    <a:gd name="T24" fmla="*/ 20 w 28"/>
                    <a:gd name="T25" fmla="*/ 26 h 42"/>
                    <a:gd name="T26" fmla="*/ 28 w 28"/>
                    <a:gd name="T27" fmla="*/ 14 h 42"/>
                    <a:gd name="T28" fmla="*/ 28 w 28"/>
                    <a:gd name="T29" fmla="*/ 6 h 42"/>
                    <a:gd name="T30" fmla="*/ 28 w 28"/>
                    <a:gd name="T31" fmla="*/ 5 h 42"/>
                    <a:gd name="T32" fmla="*/ 27 w 28"/>
                    <a:gd name="T33" fmla="*/ 3 h 42"/>
                    <a:gd name="T34" fmla="*/ 26 w 28"/>
                    <a:gd name="T35" fmla="*/ 3 h 42"/>
                    <a:gd name="T36" fmla="*/ 24 w 28"/>
                    <a:gd name="T37" fmla="*/ 3 h 42"/>
                    <a:gd name="T38" fmla="*/ 23 w 28"/>
                    <a:gd name="T39" fmla="*/ 3 h 42"/>
                    <a:gd name="T40" fmla="*/ 20 w 28"/>
                    <a:gd name="T41" fmla="*/ 0 h 42"/>
                    <a:gd name="T42" fmla="*/ 15 w 28"/>
                    <a:gd name="T43" fmla="*/ 1 h 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</a:cxnLst>
                  <a:rect l="0" t="0" r="r" b="b"/>
                  <a:pathLst>
                    <a:path w="28" h="42">
                      <a:moveTo>
                        <a:pt x="15" y="1"/>
                      </a:moveTo>
                      <a:cubicBezTo>
                        <a:pt x="15" y="10"/>
                        <a:pt x="8" y="6"/>
                        <a:pt x="6" y="11"/>
                      </a:cubicBezTo>
                      <a:cubicBezTo>
                        <a:pt x="6" y="13"/>
                        <a:pt x="6" y="13"/>
                        <a:pt x="6" y="13"/>
                      </a:cubicBezTo>
                      <a:cubicBezTo>
                        <a:pt x="6" y="14"/>
                        <a:pt x="5" y="14"/>
                        <a:pt x="5" y="16"/>
                      </a:cubicBezTo>
                      <a:cubicBezTo>
                        <a:pt x="6" y="20"/>
                        <a:pt x="6" y="20"/>
                        <a:pt x="6" y="20"/>
                      </a:cubicBezTo>
                      <a:cubicBezTo>
                        <a:pt x="6" y="21"/>
                        <a:pt x="6" y="21"/>
                        <a:pt x="6" y="21"/>
                      </a:cubicBezTo>
                      <a:cubicBezTo>
                        <a:pt x="6" y="29"/>
                        <a:pt x="0" y="31"/>
                        <a:pt x="0" y="38"/>
                      </a:cubicBezTo>
                      <a:cubicBezTo>
                        <a:pt x="0" y="41"/>
                        <a:pt x="0" y="41"/>
                        <a:pt x="0" y="41"/>
                      </a:cubicBezTo>
                      <a:cubicBezTo>
                        <a:pt x="2" y="42"/>
                        <a:pt x="2" y="42"/>
                        <a:pt x="3" y="42"/>
                      </a:cubicBezTo>
                      <a:cubicBezTo>
                        <a:pt x="7" y="42"/>
                        <a:pt x="9" y="36"/>
                        <a:pt x="9" y="32"/>
                      </a:cubicBezTo>
                      <a:cubicBezTo>
                        <a:pt x="9" y="29"/>
                        <a:pt x="10" y="26"/>
                        <a:pt x="12" y="26"/>
                      </a:cubicBezTo>
                      <a:cubicBezTo>
                        <a:pt x="14" y="26"/>
                        <a:pt x="14" y="26"/>
                        <a:pt x="14" y="26"/>
                      </a:cubicBezTo>
                      <a:cubicBezTo>
                        <a:pt x="20" y="26"/>
                        <a:pt x="20" y="26"/>
                        <a:pt x="20" y="26"/>
                      </a:cubicBezTo>
                      <a:cubicBezTo>
                        <a:pt x="24" y="24"/>
                        <a:pt x="28" y="21"/>
                        <a:pt x="28" y="14"/>
                      </a:cubicBezTo>
                      <a:cubicBezTo>
                        <a:pt x="28" y="6"/>
                        <a:pt x="28" y="6"/>
                        <a:pt x="28" y="6"/>
                      </a:cubicBezTo>
                      <a:cubicBezTo>
                        <a:pt x="28" y="5"/>
                        <a:pt x="28" y="5"/>
                        <a:pt x="28" y="5"/>
                      </a:cubicBezTo>
                      <a:cubicBezTo>
                        <a:pt x="27" y="3"/>
                        <a:pt x="27" y="3"/>
                        <a:pt x="27" y="3"/>
                      </a:cubicBezTo>
                      <a:cubicBezTo>
                        <a:pt x="26" y="3"/>
                        <a:pt x="26" y="3"/>
                        <a:pt x="26" y="3"/>
                      </a:cubicBezTo>
                      <a:cubicBezTo>
                        <a:pt x="24" y="3"/>
                        <a:pt x="24" y="3"/>
                        <a:pt x="24" y="3"/>
                      </a:cubicBezTo>
                      <a:cubicBezTo>
                        <a:pt x="23" y="3"/>
                        <a:pt x="23" y="3"/>
                        <a:pt x="23" y="3"/>
                      </a:cubicBezTo>
                      <a:cubicBezTo>
                        <a:pt x="20" y="0"/>
                        <a:pt x="20" y="0"/>
                        <a:pt x="20" y="0"/>
                      </a:cubicBezTo>
                      <a:lnTo>
                        <a:pt x="15" y="1"/>
                      </a:lnTo>
                      <a:close/>
                    </a:path>
                  </a:pathLst>
                </a:custGeom>
                <a:solidFill>
                  <a:srgbClr val="E6001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269" name="íṩlïḓè">
                  <a:extLst>
                    <a:ext uri="{FF2B5EF4-FFF2-40B4-BE49-F238E27FC236}">
                      <a16:creationId xmlns:a16="http://schemas.microsoft.com/office/drawing/2014/main" id="{57F3DDF2-34D4-7543-9418-964C5B630599}"/>
                    </a:ext>
                  </a:extLst>
                </p:cNvPr>
                <p:cNvSpPr/>
                <p:nvPr/>
              </p:nvSpPr>
              <p:spPr bwMode="auto">
                <a:xfrm>
                  <a:off x="5826126" y="3273425"/>
                  <a:ext cx="223838" cy="293688"/>
                </a:xfrm>
                <a:custGeom>
                  <a:avLst/>
                  <a:gdLst>
                    <a:gd name="T0" fmla="*/ 38 w 68"/>
                    <a:gd name="T1" fmla="*/ 16 h 88"/>
                    <a:gd name="T2" fmla="*/ 40 w 68"/>
                    <a:gd name="T3" fmla="*/ 5 h 88"/>
                    <a:gd name="T4" fmla="*/ 36 w 68"/>
                    <a:gd name="T5" fmla="*/ 1 h 88"/>
                    <a:gd name="T6" fmla="*/ 36 w 68"/>
                    <a:gd name="T7" fmla="*/ 1 h 88"/>
                    <a:gd name="T8" fmla="*/ 33 w 68"/>
                    <a:gd name="T9" fmla="*/ 0 h 88"/>
                    <a:gd name="T10" fmla="*/ 24 w 68"/>
                    <a:gd name="T11" fmla="*/ 7 h 88"/>
                    <a:gd name="T12" fmla="*/ 24 w 68"/>
                    <a:gd name="T13" fmla="*/ 8 h 88"/>
                    <a:gd name="T14" fmla="*/ 26 w 68"/>
                    <a:gd name="T15" fmla="*/ 18 h 88"/>
                    <a:gd name="T16" fmla="*/ 27 w 68"/>
                    <a:gd name="T17" fmla="*/ 28 h 88"/>
                    <a:gd name="T18" fmla="*/ 27 w 68"/>
                    <a:gd name="T19" fmla="*/ 39 h 88"/>
                    <a:gd name="T20" fmla="*/ 16 w 68"/>
                    <a:gd name="T21" fmla="*/ 48 h 88"/>
                    <a:gd name="T22" fmla="*/ 7 w 68"/>
                    <a:gd name="T23" fmla="*/ 49 h 88"/>
                    <a:gd name="T24" fmla="*/ 5 w 68"/>
                    <a:gd name="T25" fmla="*/ 49 h 88"/>
                    <a:gd name="T26" fmla="*/ 4 w 68"/>
                    <a:gd name="T27" fmla="*/ 49 h 88"/>
                    <a:gd name="T28" fmla="*/ 0 w 68"/>
                    <a:gd name="T29" fmla="*/ 54 h 88"/>
                    <a:gd name="T30" fmla="*/ 5 w 68"/>
                    <a:gd name="T31" fmla="*/ 60 h 88"/>
                    <a:gd name="T32" fmla="*/ 11 w 68"/>
                    <a:gd name="T33" fmla="*/ 60 h 88"/>
                    <a:gd name="T34" fmla="*/ 13 w 68"/>
                    <a:gd name="T35" fmla="*/ 59 h 88"/>
                    <a:gd name="T36" fmla="*/ 20 w 68"/>
                    <a:gd name="T37" fmla="*/ 66 h 88"/>
                    <a:gd name="T38" fmla="*/ 17 w 68"/>
                    <a:gd name="T39" fmla="*/ 72 h 88"/>
                    <a:gd name="T40" fmla="*/ 13 w 68"/>
                    <a:gd name="T41" fmla="*/ 76 h 88"/>
                    <a:gd name="T42" fmla="*/ 2 w 68"/>
                    <a:gd name="T43" fmla="*/ 82 h 88"/>
                    <a:gd name="T44" fmla="*/ 2 w 68"/>
                    <a:gd name="T45" fmla="*/ 83 h 88"/>
                    <a:gd name="T46" fmla="*/ 2 w 68"/>
                    <a:gd name="T47" fmla="*/ 87 h 88"/>
                    <a:gd name="T48" fmla="*/ 4 w 68"/>
                    <a:gd name="T49" fmla="*/ 88 h 88"/>
                    <a:gd name="T50" fmla="*/ 25 w 68"/>
                    <a:gd name="T51" fmla="*/ 77 h 88"/>
                    <a:gd name="T52" fmla="*/ 31 w 68"/>
                    <a:gd name="T53" fmla="*/ 69 h 88"/>
                    <a:gd name="T54" fmla="*/ 40 w 68"/>
                    <a:gd name="T55" fmla="*/ 63 h 88"/>
                    <a:gd name="T56" fmla="*/ 52 w 68"/>
                    <a:gd name="T57" fmla="*/ 70 h 88"/>
                    <a:gd name="T58" fmla="*/ 48 w 68"/>
                    <a:gd name="T59" fmla="*/ 79 h 88"/>
                    <a:gd name="T60" fmla="*/ 59 w 68"/>
                    <a:gd name="T61" fmla="*/ 81 h 88"/>
                    <a:gd name="T62" fmla="*/ 68 w 68"/>
                    <a:gd name="T63" fmla="*/ 71 h 88"/>
                    <a:gd name="T64" fmla="*/ 59 w 68"/>
                    <a:gd name="T65" fmla="*/ 62 h 88"/>
                    <a:gd name="T66" fmla="*/ 44 w 68"/>
                    <a:gd name="T67" fmla="*/ 60 h 88"/>
                    <a:gd name="T68" fmla="*/ 42 w 68"/>
                    <a:gd name="T69" fmla="*/ 60 h 88"/>
                    <a:gd name="T70" fmla="*/ 36 w 68"/>
                    <a:gd name="T71" fmla="*/ 53 h 88"/>
                    <a:gd name="T72" fmla="*/ 48 w 68"/>
                    <a:gd name="T73" fmla="*/ 42 h 88"/>
                    <a:gd name="T74" fmla="*/ 59 w 68"/>
                    <a:gd name="T75" fmla="*/ 32 h 88"/>
                    <a:gd name="T76" fmla="*/ 59 w 68"/>
                    <a:gd name="T77" fmla="*/ 30 h 88"/>
                    <a:gd name="T78" fmla="*/ 59 w 68"/>
                    <a:gd name="T79" fmla="*/ 29 h 88"/>
                    <a:gd name="T80" fmla="*/ 54 w 68"/>
                    <a:gd name="T81" fmla="*/ 26 h 88"/>
                    <a:gd name="T82" fmla="*/ 51 w 68"/>
                    <a:gd name="T83" fmla="*/ 27 h 88"/>
                    <a:gd name="T84" fmla="*/ 50 w 68"/>
                    <a:gd name="T85" fmla="*/ 27 h 88"/>
                    <a:gd name="T86" fmla="*/ 41 w 68"/>
                    <a:gd name="T87" fmla="*/ 33 h 88"/>
                    <a:gd name="T88" fmla="*/ 38 w 68"/>
                    <a:gd name="T89" fmla="*/ 28 h 88"/>
                    <a:gd name="T90" fmla="*/ 38 w 68"/>
                    <a:gd name="T91" fmla="*/ 27 h 88"/>
                    <a:gd name="T92" fmla="*/ 38 w 68"/>
                    <a:gd name="T93" fmla="*/ 16 h 8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</a:cxnLst>
                  <a:rect l="0" t="0" r="r" b="b"/>
                  <a:pathLst>
                    <a:path w="68" h="88">
                      <a:moveTo>
                        <a:pt x="38" y="16"/>
                      </a:moveTo>
                      <a:cubicBezTo>
                        <a:pt x="39" y="11"/>
                        <a:pt x="40" y="9"/>
                        <a:pt x="40" y="5"/>
                      </a:cubicBezTo>
                      <a:cubicBezTo>
                        <a:pt x="40" y="3"/>
                        <a:pt x="38" y="1"/>
                        <a:pt x="36" y="1"/>
                      </a:cubicBezTo>
                      <a:cubicBezTo>
                        <a:pt x="36" y="1"/>
                        <a:pt x="36" y="1"/>
                        <a:pt x="36" y="1"/>
                      </a:cubicBezTo>
                      <a:cubicBezTo>
                        <a:pt x="34" y="1"/>
                        <a:pt x="34" y="1"/>
                        <a:pt x="33" y="0"/>
                      </a:cubicBezTo>
                      <a:cubicBezTo>
                        <a:pt x="28" y="3"/>
                        <a:pt x="28" y="1"/>
                        <a:pt x="24" y="7"/>
                      </a:cubicBezTo>
                      <a:cubicBezTo>
                        <a:pt x="24" y="8"/>
                        <a:pt x="24" y="8"/>
                        <a:pt x="24" y="8"/>
                      </a:cubicBezTo>
                      <a:cubicBezTo>
                        <a:pt x="24" y="12"/>
                        <a:pt x="26" y="14"/>
                        <a:pt x="26" y="18"/>
                      </a:cubicBezTo>
                      <a:cubicBezTo>
                        <a:pt x="27" y="28"/>
                        <a:pt x="27" y="28"/>
                        <a:pt x="27" y="28"/>
                      </a:cubicBezTo>
                      <a:cubicBezTo>
                        <a:pt x="27" y="39"/>
                        <a:pt x="27" y="39"/>
                        <a:pt x="27" y="39"/>
                      </a:cubicBezTo>
                      <a:cubicBezTo>
                        <a:pt x="28" y="45"/>
                        <a:pt x="22" y="48"/>
                        <a:pt x="16" y="48"/>
                      </a:cubicBezTo>
                      <a:cubicBezTo>
                        <a:pt x="7" y="49"/>
                        <a:pt x="7" y="49"/>
                        <a:pt x="7" y="49"/>
                      </a:cubicBezTo>
                      <a:cubicBezTo>
                        <a:pt x="5" y="49"/>
                        <a:pt x="5" y="49"/>
                        <a:pt x="5" y="49"/>
                      </a:cubicBezTo>
                      <a:cubicBezTo>
                        <a:pt x="4" y="49"/>
                        <a:pt x="4" y="49"/>
                        <a:pt x="4" y="49"/>
                      </a:cubicBezTo>
                      <a:cubicBezTo>
                        <a:pt x="2" y="50"/>
                        <a:pt x="0" y="51"/>
                        <a:pt x="0" y="54"/>
                      </a:cubicBezTo>
                      <a:cubicBezTo>
                        <a:pt x="0" y="56"/>
                        <a:pt x="3" y="60"/>
                        <a:pt x="5" y="60"/>
                      </a:cubicBezTo>
                      <a:cubicBezTo>
                        <a:pt x="11" y="60"/>
                        <a:pt x="11" y="60"/>
                        <a:pt x="11" y="60"/>
                      </a:cubicBezTo>
                      <a:cubicBezTo>
                        <a:pt x="12" y="60"/>
                        <a:pt x="12" y="60"/>
                        <a:pt x="13" y="59"/>
                      </a:cubicBezTo>
                      <a:cubicBezTo>
                        <a:pt x="17" y="62"/>
                        <a:pt x="17" y="60"/>
                        <a:pt x="20" y="66"/>
                      </a:cubicBezTo>
                      <a:cubicBezTo>
                        <a:pt x="18" y="69"/>
                        <a:pt x="20" y="68"/>
                        <a:pt x="17" y="72"/>
                      </a:cubicBezTo>
                      <a:cubicBezTo>
                        <a:pt x="15" y="73"/>
                        <a:pt x="15" y="75"/>
                        <a:pt x="13" y="76"/>
                      </a:cubicBezTo>
                      <a:cubicBezTo>
                        <a:pt x="8" y="79"/>
                        <a:pt x="7" y="80"/>
                        <a:pt x="2" y="82"/>
                      </a:cubicBezTo>
                      <a:cubicBezTo>
                        <a:pt x="2" y="83"/>
                        <a:pt x="2" y="83"/>
                        <a:pt x="2" y="83"/>
                      </a:cubicBezTo>
                      <a:cubicBezTo>
                        <a:pt x="2" y="87"/>
                        <a:pt x="2" y="87"/>
                        <a:pt x="2" y="87"/>
                      </a:cubicBezTo>
                      <a:cubicBezTo>
                        <a:pt x="4" y="87"/>
                        <a:pt x="3" y="88"/>
                        <a:pt x="4" y="88"/>
                      </a:cubicBezTo>
                      <a:cubicBezTo>
                        <a:pt x="13" y="88"/>
                        <a:pt x="20" y="82"/>
                        <a:pt x="25" y="77"/>
                      </a:cubicBezTo>
                      <a:cubicBezTo>
                        <a:pt x="26" y="76"/>
                        <a:pt x="30" y="71"/>
                        <a:pt x="31" y="69"/>
                      </a:cubicBezTo>
                      <a:cubicBezTo>
                        <a:pt x="33" y="65"/>
                        <a:pt x="35" y="63"/>
                        <a:pt x="40" y="63"/>
                      </a:cubicBezTo>
                      <a:cubicBezTo>
                        <a:pt x="45" y="63"/>
                        <a:pt x="49" y="67"/>
                        <a:pt x="52" y="70"/>
                      </a:cubicBezTo>
                      <a:cubicBezTo>
                        <a:pt x="48" y="79"/>
                        <a:pt x="48" y="79"/>
                        <a:pt x="48" y="79"/>
                      </a:cubicBezTo>
                      <a:cubicBezTo>
                        <a:pt x="50" y="79"/>
                        <a:pt x="58" y="81"/>
                        <a:pt x="59" y="81"/>
                      </a:cubicBezTo>
                      <a:cubicBezTo>
                        <a:pt x="65" y="81"/>
                        <a:pt x="67" y="76"/>
                        <a:pt x="68" y="71"/>
                      </a:cubicBezTo>
                      <a:cubicBezTo>
                        <a:pt x="67" y="65"/>
                        <a:pt x="63" y="64"/>
                        <a:pt x="59" y="62"/>
                      </a:cubicBezTo>
                      <a:cubicBezTo>
                        <a:pt x="53" y="59"/>
                        <a:pt x="51" y="60"/>
                        <a:pt x="44" y="60"/>
                      </a:cubicBezTo>
                      <a:cubicBezTo>
                        <a:pt x="43" y="60"/>
                        <a:pt x="43" y="60"/>
                        <a:pt x="42" y="60"/>
                      </a:cubicBezTo>
                      <a:cubicBezTo>
                        <a:pt x="40" y="59"/>
                        <a:pt x="36" y="56"/>
                        <a:pt x="36" y="53"/>
                      </a:cubicBezTo>
                      <a:cubicBezTo>
                        <a:pt x="36" y="51"/>
                        <a:pt x="45" y="44"/>
                        <a:pt x="48" y="42"/>
                      </a:cubicBezTo>
                      <a:cubicBezTo>
                        <a:pt x="50" y="41"/>
                        <a:pt x="59" y="34"/>
                        <a:pt x="59" y="32"/>
                      </a:cubicBezTo>
                      <a:cubicBezTo>
                        <a:pt x="59" y="30"/>
                        <a:pt x="59" y="30"/>
                        <a:pt x="59" y="30"/>
                      </a:cubicBezTo>
                      <a:cubicBezTo>
                        <a:pt x="59" y="29"/>
                        <a:pt x="59" y="29"/>
                        <a:pt x="59" y="29"/>
                      </a:cubicBezTo>
                      <a:cubicBezTo>
                        <a:pt x="54" y="26"/>
                        <a:pt x="54" y="26"/>
                        <a:pt x="54" y="26"/>
                      </a:cubicBezTo>
                      <a:cubicBezTo>
                        <a:pt x="53" y="27"/>
                        <a:pt x="53" y="27"/>
                        <a:pt x="51" y="27"/>
                      </a:cubicBezTo>
                      <a:cubicBezTo>
                        <a:pt x="50" y="27"/>
                        <a:pt x="50" y="27"/>
                        <a:pt x="50" y="27"/>
                      </a:cubicBezTo>
                      <a:cubicBezTo>
                        <a:pt x="46" y="32"/>
                        <a:pt x="46" y="30"/>
                        <a:pt x="41" y="33"/>
                      </a:cubicBezTo>
                      <a:cubicBezTo>
                        <a:pt x="40" y="31"/>
                        <a:pt x="39" y="30"/>
                        <a:pt x="38" y="28"/>
                      </a:cubicBezTo>
                      <a:cubicBezTo>
                        <a:pt x="38" y="27"/>
                        <a:pt x="38" y="27"/>
                        <a:pt x="38" y="27"/>
                      </a:cubicBezTo>
                      <a:lnTo>
                        <a:pt x="38" y="16"/>
                      </a:lnTo>
                      <a:close/>
                    </a:path>
                  </a:pathLst>
                </a:custGeom>
                <a:solidFill>
                  <a:srgbClr val="E6001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270" name="ísḷïďè">
                  <a:extLst>
                    <a:ext uri="{FF2B5EF4-FFF2-40B4-BE49-F238E27FC236}">
                      <a16:creationId xmlns:a16="http://schemas.microsoft.com/office/drawing/2014/main" id="{C5186C17-1E83-714A-8B14-0163667BC9E4}"/>
                    </a:ext>
                  </a:extLst>
                </p:cNvPr>
                <p:cNvSpPr/>
                <p:nvPr/>
              </p:nvSpPr>
              <p:spPr bwMode="auto">
                <a:xfrm>
                  <a:off x="4518026" y="3506788"/>
                  <a:ext cx="53975" cy="71438"/>
                </a:xfrm>
                <a:custGeom>
                  <a:avLst/>
                  <a:gdLst>
                    <a:gd name="T0" fmla="*/ 14 w 16"/>
                    <a:gd name="T1" fmla="*/ 17 h 21"/>
                    <a:gd name="T2" fmla="*/ 16 w 16"/>
                    <a:gd name="T3" fmla="*/ 12 h 21"/>
                    <a:gd name="T4" fmla="*/ 11 w 16"/>
                    <a:gd name="T5" fmla="*/ 5 h 21"/>
                    <a:gd name="T6" fmla="*/ 5 w 16"/>
                    <a:gd name="T7" fmla="*/ 0 h 21"/>
                    <a:gd name="T8" fmla="*/ 2 w 16"/>
                    <a:gd name="T9" fmla="*/ 4 h 21"/>
                    <a:gd name="T10" fmla="*/ 2 w 16"/>
                    <a:gd name="T11" fmla="*/ 5 h 21"/>
                    <a:gd name="T12" fmla="*/ 2 w 16"/>
                    <a:gd name="T13" fmla="*/ 8 h 21"/>
                    <a:gd name="T14" fmla="*/ 2 w 16"/>
                    <a:gd name="T15" fmla="*/ 9 h 21"/>
                    <a:gd name="T16" fmla="*/ 0 w 16"/>
                    <a:gd name="T17" fmla="*/ 17 h 21"/>
                    <a:gd name="T18" fmla="*/ 3 w 16"/>
                    <a:gd name="T19" fmla="*/ 21 h 21"/>
                    <a:gd name="T20" fmla="*/ 4 w 16"/>
                    <a:gd name="T21" fmla="*/ 21 h 21"/>
                    <a:gd name="T22" fmla="*/ 5 w 16"/>
                    <a:gd name="T23" fmla="*/ 21 h 21"/>
                    <a:gd name="T24" fmla="*/ 14 w 16"/>
                    <a:gd name="T25" fmla="*/ 17 h 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16" h="21">
                      <a:moveTo>
                        <a:pt x="14" y="17"/>
                      </a:moveTo>
                      <a:cubicBezTo>
                        <a:pt x="14" y="15"/>
                        <a:pt x="16" y="13"/>
                        <a:pt x="16" y="12"/>
                      </a:cubicBezTo>
                      <a:cubicBezTo>
                        <a:pt x="16" y="11"/>
                        <a:pt x="12" y="7"/>
                        <a:pt x="11" y="5"/>
                      </a:cubicBezTo>
                      <a:cubicBezTo>
                        <a:pt x="11" y="3"/>
                        <a:pt x="8" y="0"/>
                        <a:pt x="5" y="0"/>
                      </a:cubicBezTo>
                      <a:cubicBezTo>
                        <a:pt x="4" y="0"/>
                        <a:pt x="3" y="3"/>
                        <a:pt x="2" y="4"/>
                      </a:cubicBezTo>
                      <a:cubicBezTo>
                        <a:pt x="2" y="5"/>
                        <a:pt x="2" y="5"/>
                        <a:pt x="2" y="5"/>
                      </a:cubicBezTo>
                      <a:cubicBezTo>
                        <a:pt x="2" y="8"/>
                        <a:pt x="2" y="8"/>
                        <a:pt x="2" y="8"/>
                      </a:cubicBezTo>
                      <a:cubicBezTo>
                        <a:pt x="2" y="9"/>
                        <a:pt x="2" y="9"/>
                        <a:pt x="2" y="9"/>
                      </a:cubicBezTo>
                      <a:cubicBezTo>
                        <a:pt x="1" y="11"/>
                        <a:pt x="0" y="14"/>
                        <a:pt x="0" y="17"/>
                      </a:cubicBezTo>
                      <a:cubicBezTo>
                        <a:pt x="0" y="19"/>
                        <a:pt x="1" y="20"/>
                        <a:pt x="3" y="21"/>
                      </a:cubicBezTo>
                      <a:cubicBezTo>
                        <a:pt x="4" y="21"/>
                        <a:pt x="4" y="21"/>
                        <a:pt x="4" y="21"/>
                      </a:cubicBezTo>
                      <a:cubicBezTo>
                        <a:pt x="5" y="21"/>
                        <a:pt x="5" y="21"/>
                        <a:pt x="5" y="21"/>
                      </a:cubicBezTo>
                      <a:cubicBezTo>
                        <a:pt x="7" y="21"/>
                        <a:pt x="11" y="17"/>
                        <a:pt x="14" y="17"/>
                      </a:cubicBezTo>
                      <a:close/>
                    </a:path>
                  </a:pathLst>
                </a:custGeom>
                <a:solidFill>
                  <a:srgbClr val="E6001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271" name="îṧļîḓé">
                  <a:extLst>
                    <a:ext uri="{FF2B5EF4-FFF2-40B4-BE49-F238E27FC236}">
                      <a16:creationId xmlns:a16="http://schemas.microsoft.com/office/drawing/2014/main" id="{799F2DE9-5612-5C49-ACB0-FF33A8D94B31}"/>
                    </a:ext>
                  </a:extLst>
                </p:cNvPr>
                <p:cNvSpPr/>
                <p:nvPr/>
              </p:nvSpPr>
              <p:spPr bwMode="auto">
                <a:xfrm>
                  <a:off x="5319713" y="3133725"/>
                  <a:ext cx="222250" cy="500063"/>
                </a:xfrm>
                <a:custGeom>
                  <a:avLst/>
                  <a:gdLst>
                    <a:gd name="T0" fmla="*/ 47 w 67"/>
                    <a:gd name="T1" fmla="*/ 96 h 150"/>
                    <a:gd name="T2" fmla="*/ 51 w 67"/>
                    <a:gd name="T3" fmla="*/ 96 h 150"/>
                    <a:gd name="T4" fmla="*/ 46 w 67"/>
                    <a:gd name="T5" fmla="*/ 114 h 150"/>
                    <a:gd name="T6" fmla="*/ 42 w 67"/>
                    <a:gd name="T7" fmla="*/ 113 h 150"/>
                    <a:gd name="T8" fmla="*/ 39 w 67"/>
                    <a:gd name="T9" fmla="*/ 108 h 150"/>
                    <a:gd name="T10" fmla="*/ 21 w 67"/>
                    <a:gd name="T11" fmla="*/ 78 h 150"/>
                    <a:gd name="T12" fmla="*/ 29 w 67"/>
                    <a:gd name="T13" fmla="*/ 73 h 150"/>
                    <a:gd name="T14" fmla="*/ 32 w 67"/>
                    <a:gd name="T15" fmla="*/ 74 h 150"/>
                    <a:gd name="T16" fmla="*/ 32 w 67"/>
                    <a:gd name="T17" fmla="*/ 77 h 150"/>
                    <a:gd name="T18" fmla="*/ 32 w 67"/>
                    <a:gd name="T19" fmla="*/ 79 h 150"/>
                    <a:gd name="T20" fmla="*/ 21 w 67"/>
                    <a:gd name="T21" fmla="*/ 78 h 150"/>
                    <a:gd name="T22" fmla="*/ 53 w 67"/>
                    <a:gd name="T23" fmla="*/ 118 h 150"/>
                    <a:gd name="T24" fmla="*/ 66 w 67"/>
                    <a:gd name="T25" fmla="*/ 108 h 150"/>
                    <a:gd name="T26" fmla="*/ 60 w 67"/>
                    <a:gd name="T27" fmla="*/ 98 h 150"/>
                    <a:gd name="T28" fmla="*/ 51 w 67"/>
                    <a:gd name="T29" fmla="*/ 82 h 150"/>
                    <a:gd name="T30" fmla="*/ 47 w 67"/>
                    <a:gd name="T31" fmla="*/ 71 h 150"/>
                    <a:gd name="T32" fmla="*/ 60 w 67"/>
                    <a:gd name="T33" fmla="*/ 58 h 150"/>
                    <a:gd name="T34" fmla="*/ 53 w 67"/>
                    <a:gd name="T35" fmla="*/ 52 h 150"/>
                    <a:gd name="T36" fmla="*/ 44 w 67"/>
                    <a:gd name="T37" fmla="*/ 50 h 150"/>
                    <a:gd name="T38" fmla="*/ 48 w 67"/>
                    <a:gd name="T39" fmla="*/ 38 h 150"/>
                    <a:gd name="T40" fmla="*/ 66 w 67"/>
                    <a:gd name="T41" fmla="*/ 17 h 150"/>
                    <a:gd name="T42" fmla="*/ 66 w 67"/>
                    <a:gd name="T43" fmla="*/ 13 h 150"/>
                    <a:gd name="T44" fmla="*/ 56 w 67"/>
                    <a:gd name="T45" fmla="*/ 1 h 150"/>
                    <a:gd name="T46" fmla="*/ 55 w 67"/>
                    <a:gd name="T47" fmla="*/ 7 h 150"/>
                    <a:gd name="T48" fmla="*/ 50 w 67"/>
                    <a:gd name="T49" fmla="*/ 18 h 150"/>
                    <a:gd name="T50" fmla="*/ 42 w 67"/>
                    <a:gd name="T51" fmla="*/ 15 h 150"/>
                    <a:gd name="T52" fmla="*/ 40 w 67"/>
                    <a:gd name="T53" fmla="*/ 15 h 150"/>
                    <a:gd name="T54" fmla="*/ 41 w 67"/>
                    <a:gd name="T55" fmla="*/ 26 h 150"/>
                    <a:gd name="T56" fmla="*/ 41 w 67"/>
                    <a:gd name="T57" fmla="*/ 30 h 150"/>
                    <a:gd name="T58" fmla="*/ 37 w 67"/>
                    <a:gd name="T59" fmla="*/ 33 h 150"/>
                    <a:gd name="T60" fmla="*/ 30 w 67"/>
                    <a:gd name="T61" fmla="*/ 29 h 150"/>
                    <a:gd name="T62" fmla="*/ 9 w 67"/>
                    <a:gd name="T63" fmla="*/ 50 h 150"/>
                    <a:gd name="T64" fmla="*/ 4 w 67"/>
                    <a:gd name="T65" fmla="*/ 59 h 150"/>
                    <a:gd name="T66" fmla="*/ 23 w 67"/>
                    <a:gd name="T67" fmla="*/ 51 h 150"/>
                    <a:gd name="T68" fmla="*/ 30 w 67"/>
                    <a:gd name="T69" fmla="*/ 58 h 150"/>
                    <a:gd name="T70" fmla="*/ 26 w 67"/>
                    <a:gd name="T71" fmla="*/ 65 h 150"/>
                    <a:gd name="T72" fmla="*/ 19 w 67"/>
                    <a:gd name="T73" fmla="*/ 64 h 150"/>
                    <a:gd name="T74" fmla="*/ 16 w 67"/>
                    <a:gd name="T75" fmla="*/ 67 h 150"/>
                    <a:gd name="T76" fmla="*/ 16 w 67"/>
                    <a:gd name="T77" fmla="*/ 72 h 150"/>
                    <a:gd name="T78" fmla="*/ 3 w 67"/>
                    <a:gd name="T79" fmla="*/ 105 h 150"/>
                    <a:gd name="T80" fmla="*/ 6 w 67"/>
                    <a:gd name="T81" fmla="*/ 110 h 150"/>
                    <a:gd name="T82" fmla="*/ 9 w 67"/>
                    <a:gd name="T83" fmla="*/ 111 h 150"/>
                    <a:gd name="T84" fmla="*/ 24 w 67"/>
                    <a:gd name="T85" fmla="*/ 89 h 150"/>
                    <a:gd name="T86" fmla="*/ 32 w 67"/>
                    <a:gd name="T87" fmla="*/ 93 h 150"/>
                    <a:gd name="T88" fmla="*/ 32 w 67"/>
                    <a:gd name="T89" fmla="*/ 96 h 150"/>
                    <a:gd name="T90" fmla="*/ 29 w 67"/>
                    <a:gd name="T91" fmla="*/ 113 h 150"/>
                    <a:gd name="T92" fmla="*/ 29 w 67"/>
                    <a:gd name="T93" fmla="*/ 115 h 150"/>
                    <a:gd name="T94" fmla="*/ 22 w 67"/>
                    <a:gd name="T95" fmla="*/ 122 h 150"/>
                    <a:gd name="T96" fmla="*/ 10 w 67"/>
                    <a:gd name="T97" fmla="*/ 124 h 150"/>
                    <a:gd name="T98" fmla="*/ 15 w 67"/>
                    <a:gd name="T99" fmla="*/ 144 h 150"/>
                    <a:gd name="T100" fmla="*/ 17 w 67"/>
                    <a:gd name="T101" fmla="*/ 150 h 150"/>
                    <a:gd name="T102" fmla="*/ 38 w 67"/>
                    <a:gd name="T103" fmla="*/ 125 h 1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</a:cxnLst>
                  <a:rect l="0" t="0" r="r" b="b"/>
                  <a:pathLst>
                    <a:path w="67" h="150">
                      <a:moveTo>
                        <a:pt x="39" y="107"/>
                      </a:moveTo>
                      <a:cubicBezTo>
                        <a:pt x="39" y="103"/>
                        <a:pt x="44" y="96"/>
                        <a:pt x="47" y="96"/>
                      </a:cubicBezTo>
                      <a:cubicBezTo>
                        <a:pt x="50" y="96"/>
                        <a:pt x="50" y="96"/>
                        <a:pt x="50" y="96"/>
                      </a:cubicBezTo>
                      <a:cubicBezTo>
                        <a:pt x="51" y="96"/>
                        <a:pt x="51" y="96"/>
                        <a:pt x="51" y="96"/>
                      </a:cubicBezTo>
                      <a:cubicBezTo>
                        <a:pt x="53" y="98"/>
                        <a:pt x="55" y="101"/>
                        <a:pt x="55" y="104"/>
                      </a:cubicBezTo>
                      <a:cubicBezTo>
                        <a:pt x="55" y="108"/>
                        <a:pt x="49" y="112"/>
                        <a:pt x="46" y="114"/>
                      </a:cubicBezTo>
                      <a:cubicBezTo>
                        <a:pt x="45" y="114"/>
                        <a:pt x="45" y="113"/>
                        <a:pt x="43" y="113"/>
                      </a:cubicBezTo>
                      <a:cubicBezTo>
                        <a:pt x="42" y="113"/>
                        <a:pt x="42" y="113"/>
                        <a:pt x="42" y="113"/>
                      </a:cubicBezTo>
                      <a:cubicBezTo>
                        <a:pt x="39" y="109"/>
                        <a:pt x="39" y="109"/>
                        <a:pt x="39" y="109"/>
                      </a:cubicBezTo>
                      <a:cubicBezTo>
                        <a:pt x="39" y="108"/>
                        <a:pt x="39" y="108"/>
                        <a:pt x="39" y="108"/>
                      </a:cubicBezTo>
                      <a:cubicBezTo>
                        <a:pt x="39" y="107"/>
                        <a:pt x="39" y="107"/>
                        <a:pt x="39" y="107"/>
                      </a:cubicBezTo>
                      <a:close/>
                      <a:moveTo>
                        <a:pt x="21" y="78"/>
                      </a:moveTo>
                      <a:cubicBezTo>
                        <a:pt x="21" y="77"/>
                        <a:pt x="25" y="73"/>
                        <a:pt x="26" y="73"/>
                      </a:cubicBezTo>
                      <a:cubicBezTo>
                        <a:pt x="27" y="73"/>
                        <a:pt x="27" y="73"/>
                        <a:pt x="29" y="73"/>
                      </a:cubicBezTo>
                      <a:cubicBezTo>
                        <a:pt x="30" y="73"/>
                        <a:pt x="30" y="73"/>
                        <a:pt x="30" y="73"/>
                      </a:cubicBezTo>
                      <a:cubicBezTo>
                        <a:pt x="32" y="74"/>
                        <a:pt x="32" y="74"/>
                        <a:pt x="32" y="74"/>
                      </a:cubicBezTo>
                      <a:cubicBezTo>
                        <a:pt x="32" y="76"/>
                        <a:pt x="32" y="76"/>
                        <a:pt x="32" y="76"/>
                      </a:cubicBezTo>
                      <a:cubicBezTo>
                        <a:pt x="32" y="77"/>
                        <a:pt x="32" y="77"/>
                        <a:pt x="32" y="77"/>
                      </a:cubicBezTo>
                      <a:cubicBezTo>
                        <a:pt x="32" y="78"/>
                        <a:pt x="32" y="78"/>
                        <a:pt x="32" y="78"/>
                      </a:cubicBezTo>
                      <a:cubicBezTo>
                        <a:pt x="32" y="79"/>
                        <a:pt x="32" y="79"/>
                        <a:pt x="32" y="79"/>
                      </a:cubicBezTo>
                      <a:cubicBezTo>
                        <a:pt x="31" y="82"/>
                        <a:pt x="29" y="83"/>
                        <a:pt x="25" y="83"/>
                      </a:cubicBezTo>
                      <a:cubicBezTo>
                        <a:pt x="23" y="83"/>
                        <a:pt x="21" y="81"/>
                        <a:pt x="21" y="78"/>
                      </a:cubicBezTo>
                      <a:close/>
                      <a:moveTo>
                        <a:pt x="38" y="125"/>
                      </a:moveTo>
                      <a:cubicBezTo>
                        <a:pt x="43" y="122"/>
                        <a:pt x="47" y="120"/>
                        <a:pt x="53" y="118"/>
                      </a:cubicBezTo>
                      <a:cubicBezTo>
                        <a:pt x="57" y="116"/>
                        <a:pt x="57" y="116"/>
                        <a:pt x="60" y="114"/>
                      </a:cubicBezTo>
                      <a:cubicBezTo>
                        <a:pt x="64" y="111"/>
                        <a:pt x="63" y="110"/>
                        <a:pt x="66" y="108"/>
                      </a:cubicBezTo>
                      <a:cubicBezTo>
                        <a:pt x="67" y="104"/>
                        <a:pt x="67" y="104"/>
                        <a:pt x="67" y="104"/>
                      </a:cubicBezTo>
                      <a:cubicBezTo>
                        <a:pt x="64" y="100"/>
                        <a:pt x="64" y="101"/>
                        <a:pt x="60" y="98"/>
                      </a:cubicBezTo>
                      <a:cubicBezTo>
                        <a:pt x="58" y="96"/>
                        <a:pt x="55" y="95"/>
                        <a:pt x="54" y="92"/>
                      </a:cubicBezTo>
                      <a:cubicBezTo>
                        <a:pt x="53" y="88"/>
                        <a:pt x="53" y="84"/>
                        <a:pt x="51" y="82"/>
                      </a:cubicBezTo>
                      <a:cubicBezTo>
                        <a:pt x="49" y="79"/>
                        <a:pt x="47" y="77"/>
                        <a:pt x="47" y="73"/>
                      </a:cubicBezTo>
                      <a:cubicBezTo>
                        <a:pt x="47" y="72"/>
                        <a:pt x="47" y="72"/>
                        <a:pt x="47" y="71"/>
                      </a:cubicBezTo>
                      <a:cubicBezTo>
                        <a:pt x="49" y="67"/>
                        <a:pt x="47" y="67"/>
                        <a:pt x="53" y="64"/>
                      </a:cubicBezTo>
                      <a:cubicBezTo>
                        <a:pt x="55" y="64"/>
                        <a:pt x="60" y="60"/>
                        <a:pt x="60" y="58"/>
                      </a:cubicBezTo>
                      <a:cubicBezTo>
                        <a:pt x="60" y="55"/>
                        <a:pt x="60" y="55"/>
                        <a:pt x="60" y="55"/>
                      </a:cubicBezTo>
                      <a:cubicBezTo>
                        <a:pt x="60" y="53"/>
                        <a:pt x="56" y="51"/>
                        <a:pt x="53" y="52"/>
                      </a:cubicBezTo>
                      <a:cubicBezTo>
                        <a:pt x="47" y="52"/>
                        <a:pt x="47" y="52"/>
                        <a:pt x="47" y="52"/>
                      </a:cubicBezTo>
                      <a:cubicBezTo>
                        <a:pt x="46" y="52"/>
                        <a:pt x="45" y="51"/>
                        <a:pt x="44" y="50"/>
                      </a:cubicBezTo>
                      <a:cubicBezTo>
                        <a:pt x="44" y="47"/>
                        <a:pt x="44" y="47"/>
                        <a:pt x="44" y="47"/>
                      </a:cubicBezTo>
                      <a:cubicBezTo>
                        <a:pt x="44" y="44"/>
                        <a:pt x="47" y="41"/>
                        <a:pt x="48" y="38"/>
                      </a:cubicBezTo>
                      <a:cubicBezTo>
                        <a:pt x="49" y="34"/>
                        <a:pt x="50" y="33"/>
                        <a:pt x="53" y="30"/>
                      </a:cubicBezTo>
                      <a:cubicBezTo>
                        <a:pt x="56" y="27"/>
                        <a:pt x="66" y="22"/>
                        <a:pt x="66" y="17"/>
                      </a:cubicBezTo>
                      <a:cubicBezTo>
                        <a:pt x="66" y="14"/>
                        <a:pt x="66" y="14"/>
                        <a:pt x="66" y="14"/>
                      </a:cubicBezTo>
                      <a:cubicBezTo>
                        <a:pt x="66" y="13"/>
                        <a:pt x="66" y="13"/>
                        <a:pt x="66" y="13"/>
                      </a:cubicBezTo>
                      <a:cubicBezTo>
                        <a:pt x="65" y="10"/>
                        <a:pt x="62" y="0"/>
                        <a:pt x="58" y="0"/>
                      </a:cubicBezTo>
                      <a:cubicBezTo>
                        <a:pt x="57" y="0"/>
                        <a:pt x="57" y="0"/>
                        <a:pt x="56" y="1"/>
                      </a:cubicBezTo>
                      <a:cubicBezTo>
                        <a:pt x="56" y="3"/>
                        <a:pt x="55" y="3"/>
                        <a:pt x="55" y="5"/>
                      </a:cubicBezTo>
                      <a:cubicBezTo>
                        <a:pt x="55" y="7"/>
                        <a:pt x="55" y="7"/>
                        <a:pt x="55" y="7"/>
                      </a:cubicBezTo>
                      <a:cubicBezTo>
                        <a:pt x="55" y="11"/>
                        <a:pt x="53" y="15"/>
                        <a:pt x="51" y="18"/>
                      </a:cubicBezTo>
                      <a:cubicBezTo>
                        <a:pt x="50" y="18"/>
                        <a:pt x="50" y="18"/>
                        <a:pt x="50" y="18"/>
                      </a:cubicBezTo>
                      <a:cubicBezTo>
                        <a:pt x="48" y="18"/>
                        <a:pt x="48" y="18"/>
                        <a:pt x="47" y="19"/>
                      </a:cubicBezTo>
                      <a:cubicBezTo>
                        <a:pt x="42" y="15"/>
                        <a:pt x="42" y="15"/>
                        <a:pt x="42" y="15"/>
                      </a:cubicBezTo>
                      <a:cubicBezTo>
                        <a:pt x="41" y="15"/>
                        <a:pt x="41" y="15"/>
                        <a:pt x="41" y="15"/>
                      </a:cubicBezTo>
                      <a:cubicBezTo>
                        <a:pt x="40" y="15"/>
                        <a:pt x="40" y="15"/>
                        <a:pt x="40" y="15"/>
                      </a:cubicBezTo>
                      <a:cubicBezTo>
                        <a:pt x="39" y="15"/>
                        <a:pt x="38" y="16"/>
                        <a:pt x="38" y="17"/>
                      </a:cubicBezTo>
                      <a:cubicBezTo>
                        <a:pt x="38" y="19"/>
                        <a:pt x="41" y="22"/>
                        <a:pt x="41" y="26"/>
                      </a:cubicBezTo>
                      <a:cubicBezTo>
                        <a:pt x="41" y="29"/>
                        <a:pt x="41" y="29"/>
                        <a:pt x="41" y="29"/>
                      </a:cubicBezTo>
                      <a:cubicBezTo>
                        <a:pt x="41" y="30"/>
                        <a:pt x="41" y="30"/>
                        <a:pt x="41" y="30"/>
                      </a:cubicBezTo>
                      <a:cubicBezTo>
                        <a:pt x="38" y="33"/>
                        <a:pt x="38" y="33"/>
                        <a:pt x="38" y="33"/>
                      </a:cubicBezTo>
                      <a:cubicBezTo>
                        <a:pt x="37" y="33"/>
                        <a:pt x="37" y="33"/>
                        <a:pt x="37" y="33"/>
                      </a:cubicBezTo>
                      <a:cubicBezTo>
                        <a:pt x="35" y="33"/>
                        <a:pt x="35" y="34"/>
                        <a:pt x="34" y="34"/>
                      </a:cubicBezTo>
                      <a:cubicBezTo>
                        <a:pt x="32" y="33"/>
                        <a:pt x="31" y="31"/>
                        <a:pt x="30" y="29"/>
                      </a:cubicBezTo>
                      <a:cubicBezTo>
                        <a:pt x="24" y="29"/>
                        <a:pt x="30" y="41"/>
                        <a:pt x="19" y="45"/>
                      </a:cubicBezTo>
                      <a:cubicBezTo>
                        <a:pt x="16" y="46"/>
                        <a:pt x="12" y="48"/>
                        <a:pt x="9" y="50"/>
                      </a:cubicBezTo>
                      <a:cubicBezTo>
                        <a:pt x="6" y="51"/>
                        <a:pt x="1" y="53"/>
                        <a:pt x="0" y="55"/>
                      </a:cubicBezTo>
                      <a:cubicBezTo>
                        <a:pt x="1" y="58"/>
                        <a:pt x="1" y="57"/>
                        <a:pt x="4" y="59"/>
                      </a:cubicBezTo>
                      <a:cubicBezTo>
                        <a:pt x="6" y="59"/>
                        <a:pt x="6" y="59"/>
                        <a:pt x="6" y="59"/>
                      </a:cubicBezTo>
                      <a:cubicBezTo>
                        <a:pt x="10" y="59"/>
                        <a:pt x="20" y="51"/>
                        <a:pt x="23" y="51"/>
                      </a:cubicBezTo>
                      <a:cubicBezTo>
                        <a:pt x="25" y="51"/>
                        <a:pt x="24" y="51"/>
                        <a:pt x="27" y="52"/>
                      </a:cubicBezTo>
                      <a:cubicBezTo>
                        <a:pt x="29" y="54"/>
                        <a:pt x="29" y="55"/>
                        <a:pt x="30" y="58"/>
                      </a:cubicBezTo>
                      <a:cubicBezTo>
                        <a:pt x="30" y="59"/>
                        <a:pt x="30" y="59"/>
                        <a:pt x="30" y="59"/>
                      </a:cubicBezTo>
                      <a:cubicBezTo>
                        <a:pt x="30" y="62"/>
                        <a:pt x="28" y="64"/>
                        <a:pt x="26" y="65"/>
                      </a:cubicBezTo>
                      <a:cubicBezTo>
                        <a:pt x="21" y="64"/>
                        <a:pt x="21" y="64"/>
                        <a:pt x="21" y="64"/>
                      </a:cubicBezTo>
                      <a:cubicBezTo>
                        <a:pt x="20" y="64"/>
                        <a:pt x="20" y="64"/>
                        <a:pt x="19" y="64"/>
                      </a:cubicBezTo>
                      <a:cubicBezTo>
                        <a:pt x="18" y="64"/>
                        <a:pt x="18" y="64"/>
                        <a:pt x="18" y="64"/>
                      </a:cubicBezTo>
                      <a:cubicBezTo>
                        <a:pt x="16" y="67"/>
                        <a:pt x="16" y="67"/>
                        <a:pt x="16" y="67"/>
                      </a:cubicBezTo>
                      <a:cubicBezTo>
                        <a:pt x="16" y="68"/>
                        <a:pt x="16" y="68"/>
                        <a:pt x="16" y="68"/>
                      </a:cubicBezTo>
                      <a:cubicBezTo>
                        <a:pt x="16" y="72"/>
                        <a:pt x="16" y="72"/>
                        <a:pt x="16" y="72"/>
                      </a:cubicBezTo>
                      <a:cubicBezTo>
                        <a:pt x="16" y="78"/>
                        <a:pt x="13" y="85"/>
                        <a:pt x="11" y="90"/>
                      </a:cubicBezTo>
                      <a:cubicBezTo>
                        <a:pt x="9" y="94"/>
                        <a:pt x="3" y="100"/>
                        <a:pt x="3" y="105"/>
                      </a:cubicBezTo>
                      <a:cubicBezTo>
                        <a:pt x="3" y="106"/>
                        <a:pt x="4" y="109"/>
                        <a:pt x="5" y="110"/>
                      </a:cubicBezTo>
                      <a:cubicBezTo>
                        <a:pt x="6" y="110"/>
                        <a:pt x="6" y="110"/>
                        <a:pt x="6" y="110"/>
                      </a:cubicBezTo>
                      <a:cubicBezTo>
                        <a:pt x="7" y="110"/>
                        <a:pt x="7" y="110"/>
                        <a:pt x="7" y="110"/>
                      </a:cubicBezTo>
                      <a:cubicBezTo>
                        <a:pt x="9" y="110"/>
                        <a:pt x="8" y="110"/>
                        <a:pt x="9" y="111"/>
                      </a:cubicBezTo>
                      <a:cubicBezTo>
                        <a:pt x="11" y="109"/>
                        <a:pt x="15" y="101"/>
                        <a:pt x="15" y="98"/>
                      </a:cubicBezTo>
                      <a:cubicBezTo>
                        <a:pt x="17" y="94"/>
                        <a:pt x="20" y="89"/>
                        <a:pt x="24" y="89"/>
                      </a:cubicBezTo>
                      <a:cubicBezTo>
                        <a:pt x="25" y="89"/>
                        <a:pt x="25" y="89"/>
                        <a:pt x="26" y="88"/>
                      </a:cubicBezTo>
                      <a:cubicBezTo>
                        <a:pt x="28" y="90"/>
                        <a:pt x="32" y="90"/>
                        <a:pt x="32" y="93"/>
                      </a:cubicBezTo>
                      <a:cubicBezTo>
                        <a:pt x="32" y="94"/>
                        <a:pt x="32" y="94"/>
                        <a:pt x="32" y="94"/>
                      </a:cubicBezTo>
                      <a:cubicBezTo>
                        <a:pt x="32" y="96"/>
                        <a:pt x="32" y="96"/>
                        <a:pt x="32" y="96"/>
                      </a:cubicBezTo>
                      <a:cubicBezTo>
                        <a:pt x="28" y="102"/>
                        <a:pt x="25" y="101"/>
                        <a:pt x="23" y="104"/>
                      </a:cubicBezTo>
                      <a:cubicBezTo>
                        <a:pt x="26" y="109"/>
                        <a:pt x="27" y="108"/>
                        <a:pt x="29" y="113"/>
                      </a:cubicBezTo>
                      <a:cubicBezTo>
                        <a:pt x="29" y="114"/>
                        <a:pt x="29" y="114"/>
                        <a:pt x="29" y="114"/>
                      </a:cubicBezTo>
                      <a:cubicBezTo>
                        <a:pt x="29" y="115"/>
                        <a:pt x="29" y="115"/>
                        <a:pt x="29" y="115"/>
                      </a:cubicBezTo>
                      <a:cubicBezTo>
                        <a:pt x="29" y="116"/>
                        <a:pt x="29" y="116"/>
                        <a:pt x="29" y="116"/>
                      </a:cubicBezTo>
                      <a:cubicBezTo>
                        <a:pt x="28" y="119"/>
                        <a:pt x="26" y="123"/>
                        <a:pt x="22" y="122"/>
                      </a:cubicBezTo>
                      <a:cubicBezTo>
                        <a:pt x="15" y="122"/>
                        <a:pt x="15" y="122"/>
                        <a:pt x="15" y="122"/>
                      </a:cubicBezTo>
                      <a:cubicBezTo>
                        <a:pt x="14" y="122"/>
                        <a:pt x="11" y="124"/>
                        <a:pt x="10" y="124"/>
                      </a:cubicBezTo>
                      <a:cubicBezTo>
                        <a:pt x="13" y="127"/>
                        <a:pt x="23" y="129"/>
                        <a:pt x="23" y="133"/>
                      </a:cubicBezTo>
                      <a:cubicBezTo>
                        <a:pt x="23" y="137"/>
                        <a:pt x="18" y="142"/>
                        <a:pt x="15" y="144"/>
                      </a:cubicBezTo>
                      <a:cubicBezTo>
                        <a:pt x="15" y="150"/>
                        <a:pt x="15" y="150"/>
                        <a:pt x="15" y="150"/>
                      </a:cubicBezTo>
                      <a:cubicBezTo>
                        <a:pt x="17" y="150"/>
                        <a:pt x="17" y="150"/>
                        <a:pt x="17" y="150"/>
                      </a:cubicBezTo>
                      <a:cubicBezTo>
                        <a:pt x="20" y="150"/>
                        <a:pt x="27" y="141"/>
                        <a:pt x="29" y="139"/>
                      </a:cubicBezTo>
                      <a:cubicBezTo>
                        <a:pt x="33" y="135"/>
                        <a:pt x="34" y="129"/>
                        <a:pt x="38" y="125"/>
                      </a:cubicBezTo>
                      <a:close/>
                    </a:path>
                  </a:pathLst>
                </a:custGeom>
                <a:solidFill>
                  <a:srgbClr val="E6001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272" name="iSļïḑé">
                  <a:extLst>
                    <a:ext uri="{FF2B5EF4-FFF2-40B4-BE49-F238E27FC236}">
                      <a16:creationId xmlns:a16="http://schemas.microsoft.com/office/drawing/2014/main" id="{9CE9B73C-A77B-CA4F-9CD9-1B7561A61257}"/>
                    </a:ext>
                  </a:extLst>
                </p:cNvPr>
                <p:cNvSpPr/>
                <p:nvPr/>
              </p:nvSpPr>
              <p:spPr bwMode="auto">
                <a:xfrm>
                  <a:off x="4422776" y="3106738"/>
                  <a:ext cx="412750" cy="596900"/>
                </a:xfrm>
                <a:custGeom>
                  <a:avLst/>
                  <a:gdLst>
                    <a:gd name="T0" fmla="*/ 63 w 125"/>
                    <a:gd name="T1" fmla="*/ 83 h 179"/>
                    <a:gd name="T2" fmla="*/ 69 w 125"/>
                    <a:gd name="T3" fmla="*/ 84 h 179"/>
                    <a:gd name="T4" fmla="*/ 71 w 125"/>
                    <a:gd name="T5" fmla="*/ 95 h 179"/>
                    <a:gd name="T6" fmla="*/ 56 w 125"/>
                    <a:gd name="T7" fmla="*/ 91 h 179"/>
                    <a:gd name="T8" fmla="*/ 77 w 125"/>
                    <a:gd name="T9" fmla="*/ 77 h 179"/>
                    <a:gd name="T10" fmla="*/ 90 w 125"/>
                    <a:gd name="T11" fmla="*/ 82 h 179"/>
                    <a:gd name="T12" fmla="*/ 93 w 125"/>
                    <a:gd name="T13" fmla="*/ 96 h 179"/>
                    <a:gd name="T14" fmla="*/ 88 w 125"/>
                    <a:gd name="T15" fmla="*/ 106 h 179"/>
                    <a:gd name="T16" fmla="*/ 75 w 125"/>
                    <a:gd name="T17" fmla="*/ 89 h 179"/>
                    <a:gd name="T18" fmla="*/ 91 w 125"/>
                    <a:gd name="T19" fmla="*/ 29 h 179"/>
                    <a:gd name="T20" fmla="*/ 95 w 125"/>
                    <a:gd name="T21" fmla="*/ 4 h 179"/>
                    <a:gd name="T22" fmla="*/ 92 w 125"/>
                    <a:gd name="T23" fmla="*/ 0 h 179"/>
                    <a:gd name="T24" fmla="*/ 86 w 125"/>
                    <a:gd name="T25" fmla="*/ 0 h 179"/>
                    <a:gd name="T26" fmla="*/ 80 w 125"/>
                    <a:gd name="T27" fmla="*/ 7 h 179"/>
                    <a:gd name="T28" fmla="*/ 83 w 125"/>
                    <a:gd name="T29" fmla="*/ 30 h 179"/>
                    <a:gd name="T30" fmla="*/ 86 w 125"/>
                    <a:gd name="T31" fmla="*/ 50 h 179"/>
                    <a:gd name="T32" fmla="*/ 46 w 125"/>
                    <a:gd name="T33" fmla="*/ 84 h 179"/>
                    <a:gd name="T34" fmla="*/ 0 w 125"/>
                    <a:gd name="T35" fmla="*/ 99 h 179"/>
                    <a:gd name="T36" fmla="*/ 13 w 125"/>
                    <a:gd name="T37" fmla="*/ 108 h 179"/>
                    <a:gd name="T38" fmla="*/ 30 w 125"/>
                    <a:gd name="T39" fmla="*/ 100 h 179"/>
                    <a:gd name="T40" fmla="*/ 47 w 125"/>
                    <a:gd name="T41" fmla="*/ 92 h 179"/>
                    <a:gd name="T42" fmla="*/ 51 w 125"/>
                    <a:gd name="T43" fmla="*/ 109 h 179"/>
                    <a:gd name="T44" fmla="*/ 50 w 125"/>
                    <a:gd name="T45" fmla="*/ 118 h 179"/>
                    <a:gd name="T46" fmla="*/ 54 w 125"/>
                    <a:gd name="T47" fmla="*/ 125 h 179"/>
                    <a:gd name="T48" fmla="*/ 62 w 125"/>
                    <a:gd name="T49" fmla="*/ 119 h 179"/>
                    <a:gd name="T50" fmla="*/ 62 w 125"/>
                    <a:gd name="T51" fmla="*/ 113 h 179"/>
                    <a:gd name="T52" fmla="*/ 78 w 125"/>
                    <a:gd name="T53" fmla="*/ 111 h 179"/>
                    <a:gd name="T54" fmla="*/ 78 w 125"/>
                    <a:gd name="T55" fmla="*/ 113 h 179"/>
                    <a:gd name="T56" fmla="*/ 78 w 125"/>
                    <a:gd name="T57" fmla="*/ 118 h 179"/>
                    <a:gd name="T58" fmla="*/ 46 w 125"/>
                    <a:gd name="T59" fmla="*/ 147 h 179"/>
                    <a:gd name="T60" fmla="*/ 28 w 125"/>
                    <a:gd name="T61" fmla="*/ 158 h 179"/>
                    <a:gd name="T62" fmla="*/ 1 w 125"/>
                    <a:gd name="T63" fmla="*/ 170 h 179"/>
                    <a:gd name="T64" fmla="*/ 14 w 125"/>
                    <a:gd name="T65" fmla="*/ 178 h 179"/>
                    <a:gd name="T66" fmla="*/ 20 w 125"/>
                    <a:gd name="T67" fmla="*/ 179 h 179"/>
                    <a:gd name="T68" fmla="*/ 22 w 125"/>
                    <a:gd name="T69" fmla="*/ 179 h 179"/>
                    <a:gd name="T70" fmla="*/ 38 w 125"/>
                    <a:gd name="T71" fmla="*/ 169 h 179"/>
                    <a:gd name="T72" fmla="*/ 61 w 125"/>
                    <a:gd name="T73" fmla="*/ 150 h 179"/>
                    <a:gd name="T74" fmla="*/ 79 w 125"/>
                    <a:gd name="T75" fmla="*/ 135 h 179"/>
                    <a:gd name="T76" fmla="*/ 96 w 125"/>
                    <a:gd name="T77" fmla="*/ 119 h 179"/>
                    <a:gd name="T78" fmla="*/ 106 w 125"/>
                    <a:gd name="T79" fmla="*/ 149 h 179"/>
                    <a:gd name="T80" fmla="*/ 125 w 125"/>
                    <a:gd name="T81" fmla="*/ 152 h 179"/>
                    <a:gd name="T82" fmla="*/ 116 w 125"/>
                    <a:gd name="T83" fmla="*/ 120 h 179"/>
                    <a:gd name="T84" fmla="*/ 115 w 125"/>
                    <a:gd name="T85" fmla="*/ 125 h 179"/>
                    <a:gd name="T86" fmla="*/ 109 w 125"/>
                    <a:gd name="T87" fmla="*/ 129 h 179"/>
                    <a:gd name="T88" fmla="*/ 97 w 125"/>
                    <a:gd name="T89" fmla="*/ 92 h 179"/>
                    <a:gd name="T90" fmla="*/ 94 w 125"/>
                    <a:gd name="T91" fmla="*/ 76 h 179"/>
                    <a:gd name="T92" fmla="*/ 110 w 125"/>
                    <a:gd name="T93" fmla="*/ 60 h 179"/>
                    <a:gd name="T94" fmla="*/ 105 w 125"/>
                    <a:gd name="T95" fmla="*/ 57 h 179"/>
                    <a:gd name="T96" fmla="*/ 101 w 125"/>
                    <a:gd name="T97" fmla="*/ 59 h 179"/>
                    <a:gd name="T98" fmla="*/ 91 w 125"/>
                    <a:gd name="T99" fmla="*/ 54 h 179"/>
                    <a:gd name="T100" fmla="*/ 91 w 125"/>
                    <a:gd name="T101" fmla="*/ 29 h 17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</a:cxnLst>
                  <a:rect l="0" t="0" r="r" b="b"/>
                  <a:pathLst>
                    <a:path w="125" h="179">
                      <a:moveTo>
                        <a:pt x="56" y="91"/>
                      </a:moveTo>
                      <a:cubicBezTo>
                        <a:pt x="56" y="87"/>
                        <a:pt x="60" y="85"/>
                        <a:pt x="63" y="83"/>
                      </a:cubicBezTo>
                      <a:cubicBezTo>
                        <a:pt x="64" y="83"/>
                        <a:pt x="64" y="83"/>
                        <a:pt x="64" y="83"/>
                      </a:cubicBezTo>
                      <a:cubicBezTo>
                        <a:pt x="67" y="83"/>
                        <a:pt x="67" y="84"/>
                        <a:pt x="69" y="84"/>
                      </a:cubicBezTo>
                      <a:cubicBezTo>
                        <a:pt x="71" y="94"/>
                        <a:pt x="71" y="94"/>
                        <a:pt x="71" y="94"/>
                      </a:cubicBezTo>
                      <a:cubicBezTo>
                        <a:pt x="71" y="95"/>
                        <a:pt x="71" y="95"/>
                        <a:pt x="71" y="95"/>
                      </a:cubicBezTo>
                      <a:cubicBezTo>
                        <a:pt x="68" y="100"/>
                        <a:pt x="68" y="99"/>
                        <a:pt x="63" y="101"/>
                      </a:cubicBezTo>
                      <a:cubicBezTo>
                        <a:pt x="61" y="99"/>
                        <a:pt x="56" y="95"/>
                        <a:pt x="56" y="91"/>
                      </a:cubicBezTo>
                      <a:close/>
                      <a:moveTo>
                        <a:pt x="72" y="83"/>
                      </a:moveTo>
                      <a:cubicBezTo>
                        <a:pt x="74" y="79"/>
                        <a:pt x="73" y="79"/>
                        <a:pt x="77" y="77"/>
                      </a:cubicBezTo>
                      <a:cubicBezTo>
                        <a:pt x="79" y="75"/>
                        <a:pt x="82" y="75"/>
                        <a:pt x="83" y="73"/>
                      </a:cubicBezTo>
                      <a:cubicBezTo>
                        <a:pt x="88" y="76"/>
                        <a:pt x="89" y="76"/>
                        <a:pt x="90" y="82"/>
                      </a:cubicBezTo>
                      <a:cubicBezTo>
                        <a:pt x="92" y="95"/>
                        <a:pt x="92" y="95"/>
                        <a:pt x="92" y="95"/>
                      </a:cubicBezTo>
                      <a:cubicBezTo>
                        <a:pt x="93" y="96"/>
                        <a:pt x="93" y="96"/>
                        <a:pt x="93" y="96"/>
                      </a:cubicBezTo>
                      <a:cubicBezTo>
                        <a:pt x="94" y="99"/>
                        <a:pt x="94" y="99"/>
                        <a:pt x="94" y="99"/>
                      </a:cubicBezTo>
                      <a:cubicBezTo>
                        <a:pt x="91" y="105"/>
                        <a:pt x="93" y="103"/>
                        <a:pt x="88" y="106"/>
                      </a:cubicBezTo>
                      <a:cubicBezTo>
                        <a:pt x="83" y="101"/>
                        <a:pt x="82" y="101"/>
                        <a:pt x="79" y="95"/>
                      </a:cubicBezTo>
                      <a:cubicBezTo>
                        <a:pt x="77" y="93"/>
                        <a:pt x="77" y="91"/>
                        <a:pt x="75" y="89"/>
                      </a:cubicBezTo>
                      <a:cubicBezTo>
                        <a:pt x="73" y="87"/>
                        <a:pt x="73" y="86"/>
                        <a:pt x="72" y="83"/>
                      </a:cubicBezTo>
                      <a:close/>
                      <a:moveTo>
                        <a:pt x="91" y="29"/>
                      </a:moveTo>
                      <a:cubicBezTo>
                        <a:pt x="91" y="22"/>
                        <a:pt x="95" y="12"/>
                        <a:pt x="95" y="4"/>
                      </a:cubicBezTo>
                      <a:cubicBezTo>
                        <a:pt x="95" y="4"/>
                        <a:pt x="95" y="4"/>
                        <a:pt x="95" y="4"/>
                      </a:cubicBezTo>
                      <a:cubicBezTo>
                        <a:pt x="95" y="3"/>
                        <a:pt x="95" y="3"/>
                        <a:pt x="95" y="3"/>
                      </a:cubicBezTo>
                      <a:cubicBezTo>
                        <a:pt x="93" y="0"/>
                        <a:pt x="95" y="1"/>
                        <a:pt x="92" y="0"/>
                      </a:cubicBezTo>
                      <a:cubicBezTo>
                        <a:pt x="91" y="0"/>
                        <a:pt x="91" y="0"/>
                        <a:pt x="91" y="0"/>
                      </a:cubicBezTo>
                      <a:cubicBezTo>
                        <a:pt x="86" y="0"/>
                        <a:pt x="86" y="0"/>
                        <a:pt x="86" y="0"/>
                      </a:cubicBezTo>
                      <a:cubicBezTo>
                        <a:pt x="85" y="0"/>
                        <a:pt x="85" y="0"/>
                        <a:pt x="85" y="0"/>
                      </a:cubicBezTo>
                      <a:cubicBezTo>
                        <a:pt x="82" y="1"/>
                        <a:pt x="80" y="4"/>
                        <a:pt x="80" y="7"/>
                      </a:cubicBezTo>
                      <a:cubicBezTo>
                        <a:pt x="83" y="30"/>
                        <a:pt x="83" y="30"/>
                        <a:pt x="83" y="30"/>
                      </a:cubicBezTo>
                      <a:cubicBezTo>
                        <a:pt x="83" y="30"/>
                        <a:pt x="83" y="30"/>
                        <a:pt x="83" y="30"/>
                      </a:cubicBezTo>
                      <a:cubicBezTo>
                        <a:pt x="83" y="38"/>
                        <a:pt x="86" y="44"/>
                        <a:pt x="86" y="49"/>
                      </a:cubicBezTo>
                      <a:cubicBezTo>
                        <a:pt x="86" y="50"/>
                        <a:pt x="86" y="50"/>
                        <a:pt x="86" y="50"/>
                      </a:cubicBezTo>
                      <a:cubicBezTo>
                        <a:pt x="87" y="62"/>
                        <a:pt x="87" y="62"/>
                        <a:pt x="87" y="62"/>
                      </a:cubicBezTo>
                      <a:cubicBezTo>
                        <a:pt x="87" y="68"/>
                        <a:pt x="52" y="81"/>
                        <a:pt x="46" y="84"/>
                      </a:cubicBezTo>
                      <a:cubicBezTo>
                        <a:pt x="39" y="87"/>
                        <a:pt x="31" y="89"/>
                        <a:pt x="23" y="92"/>
                      </a:cubicBezTo>
                      <a:cubicBezTo>
                        <a:pt x="20" y="94"/>
                        <a:pt x="0" y="96"/>
                        <a:pt x="0" y="99"/>
                      </a:cubicBezTo>
                      <a:cubicBezTo>
                        <a:pt x="0" y="101"/>
                        <a:pt x="9" y="108"/>
                        <a:pt x="11" y="108"/>
                      </a:cubicBezTo>
                      <a:cubicBezTo>
                        <a:pt x="13" y="108"/>
                        <a:pt x="13" y="108"/>
                        <a:pt x="13" y="108"/>
                      </a:cubicBezTo>
                      <a:cubicBezTo>
                        <a:pt x="14" y="108"/>
                        <a:pt x="14" y="108"/>
                        <a:pt x="14" y="108"/>
                      </a:cubicBezTo>
                      <a:cubicBezTo>
                        <a:pt x="20" y="105"/>
                        <a:pt x="24" y="103"/>
                        <a:pt x="30" y="100"/>
                      </a:cubicBezTo>
                      <a:cubicBezTo>
                        <a:pt x="34" y="98"/>
                        <a:pt x="41" y="93"/>
                        <a:pt x="45" y="93"/>
                      </a:cubicBezTo>
                      <a:cubicBezTo>
                        <a:pt x="46" y="93"/>
                        <a:pt x="46" y="93"/>
                        <a:pt x="47" y="92"/>
                      </a:cubicBezTo>
                      <a:cubicBezTo>
                        <a:pt x="49" y="94"/>
                        <a:pt x="52" y="96"/>
                        <a:pt x="51" y="101"/>
                      </a:cubicBezTo>
                      <a:cubicBezTo>
                        <a:pt x="51" y="109"/>
                        <a:pt x="51" y="109"/>
                        <a:pt x="51" y="109"/>
                      </a:cubicBezTo>
                      <a:cubicBezTo>
                        <a:pt x="51" y="110"/>
                        <a:pt x="51" y="110"/>
                        <a:pt x="51" y="110"/>
                      </a:cubicBezTo>
                      <a:cubicBezTo>
                        <a:pt x="50" y="118"/>
                        <a:pt x="50" y="118"/>
                        <a:pt x="50" y="118"/>
                      </a:cubicBezTo>
                      <a:cubicBezTo>
                        <a:pt x="50" y="119"/>
                        <a:pt x="50" y="119"/>
                        <a:pt x="50" y="120"/>
                      </a:cubicBezTo>
                      <a:cubicBezTo>
                        <a:pt x="51" y="123"/>
                        <a:pt x="51" y="123"/>
                        <a:pt x="54" y="125"/>
                      </a:cubicBezTo>
                      <a:cubicBezTo>
                        <a:pt x="56" y="125"/>
                        <a:pt x="56" y="125"/>
                        <a:pt x="56" y="125"/>
                      </a:cubicBezTo>
                      <a:cubicBezTo>
                        <a:pt x="59" y="125"/>
                        <a:pt x="60" y="121"/>
                        <a:pt x="62" y="119"/>
                      </a:cubicBezTo>
                      <a:cubicBezTo>
                        <a:pt x="62" y="118"/>
                        <a:pt x="62" y="118"/>
                        <a:pt x="62" y="118"/>
                      </a:cubicBezTo>
                      <a:cubicBezTo>
                        <a:pt x="62" y="113"/>
                        <a:pt x="62" y="113"/>
                        <a:pt x="62" y="113"/>
                      </a:cubicBezTo>
                      <a:cubicBezTo>
                        <a:pt x="63" y="110"/>
                        <a:pt x="68" y="106"/>
                        <a:pt x="71" y="106"/>
                      </a:cubicBezTo>
                      <a:cubicBezTo>
                        <a:pt x="75" y="106"/>
                        <a:pt x="77" y="109"/>
                        <a:pt x="78" y="111"/>
                      </a:cubicBezTo>
                      <a:cubicBezTo>
                        <a:pt x="78" y="112"/>
                        <a:pt x="78" y="112"/>
                        <a:pt x="78" y="112"/>
                      </a:cubicBezTo>
                      <a:cubicBezTo>
                        <a:pt x="78" y="113"/>
                        <a:pt x="78" y="113"/>
                        <a:pt x="78" y="113"/>
                      </a:cubicBezTo>
                      <a:cubicBezTo>
                        <a:pt x="78" y="115"/>
                        <a:pt x="78" y="115"/>
                        <a:pt x="79" y="116"/>
                      </a:cubicBezTo>
                      <a:cubicBezTo>
                        <a:pt x="78" y="117"/>
                        <a:pt x="78" y="117"/>
                        <a:pt x="78" y="118"/>
                      </a:cubicBezTo>
                      <a:cubicBezTo>
                        <a:pt x="78" y="119"/>
                        <a:pt x="78" y="119"/>
                        <a:pt x="78" y="119"/>
                      </a:cubicBezTo>
                      <a:cubicBezTo>
                        <a:pt x="72" y="130"/>
                        <a:pt x="57" y="140"/>
                        <a:pt x="46" y="147"/>
                      </a:cubicBezTo>
                      <a:cubicBezTo>
                        <a:pt x="44" y="148"/>
                        <a:pt x="40" y="151"/>
                        <a:pt x="37" y="152"/>
                      </a:cubicBezTo>
                      <a:cubicBezTo>
                        <a:pt x="35" y="153"/>
                        <a:pt x="29" y="157"/>
                        <a:pt x="28" y="158"/>
                      </a:cubicBezTo>
                      <a:cubicBezTo>
                        <a:pt x="25" y="161"/>
                        <a:pt x="12" y="165"/>
                        <a:pt x="6" y="165"/>
                      </a:cubicBezTo>
                      <a:cubicBezTo>
                        <a:pt x="4" y="165"/>
                        <a:pt x="2" y="168"/>
                        <a:pt x="1" y="170"/>
                      </a:cubicBezTo>
                      <a:cubicBezTo>
                        <a:pt x="4" y="171"/>
                        <a:pt x="4" y="173"/>
                        <a:pt x="7" y="175"/>
                      </a:cubicBezTo>
                      <a:cubicBezTo>
                        <a:pt x="10" y="176"/>
                        <a:pt x="12" y="176"/>
                        <a:pt x="14" y="178"/>
                      </a:cubicBezTo>
                      <a:cubicBezTo>
                        <a:pt x="18" y="179"/>
                        <a:pt x="18" y="179"/>
                        <a:pt x="18" y="179"/>
                      </a:cubicBezTo>
                      <a:cubicBezTo>
                        <a:pt x="20" y="179"/>
                        <a:pt x="18" y="179"/>
                        <a:pt x="20" y="179"/>
                      </a:cubicBezTo>
                      <a:cubicBezTo>
                        <a:pt x="21" y="179"/>
                        <a:pt x="21" y="179"/>
                        <a:pt x="21" y="179"/>
                      </a:cubicBezTo>
                      <a:cubicBezTo>
                        <a:pt x="22" y="179"/>
                        <a:pt x="22" y="179"/>
                        <a:pt x="22" y="179"/>
                      </a:cubicBezTo>
                      <a:cubicBezTo>
                        <a:pt x="26" y="177"/>
                        <a:pt x="30" y="175"/>
                        <a:pt x="33" y="173"/>
                      </a:cubicBezTo>
                      <a:cubicBezTo>
                        <a:pt x="35" y="171"/>
                        <a:pt x="36" y="170"/>
                        <a:pt x="38" y="169"/>
                      </a:cubicBezTo>
                      <a:cubicBezTo>
                        <a:pt x="39" y="168"/>
                        <a:pt x="43" y="166"/>
                        <a:pt x="43" y="166"/>
                      </a:cubicBezTo>
                      <a:cubicBezTo>
                        <a:pt x="49" y="160"/>
                        <a:pt x="55" y="156"/>
                        <a:pt x="61" y="150"/>
                      </a:cubicBezTo>
                      <a:cubicBezTo>
                        <a:pt x="64" y="148"/>
                        <a:pt x="67" y="145"/>
                        <a:pt x="70" y="143"/>
                      </a:cubicBezTo>
                      <a:cubicBezTo>
                        <a:pt x="73" y="140"/>
                        <a:pt x="76" y="137"/>
                        <a:pt x="79" y="135"/>
                      </a:cubicBezTo>
                      <a:cubicBezTo>
                        <a:pt x="82" y="132"/>
                        <a:pt x="85" y="130"/>
                        <a:pt x="87" y="127"/>
                      </a:cubicBezTo>
                      <a:cubicBezTo>
                        <a:pt x="90" y="124"/>
                        <a:pt x="91" y="119"/>
                        <a:pt x="96" y="119"/>
                      </a:cubicBezTo>
                      <a:cubicBezTo>
                        <a:pt x="98" y="119"/>
                        <a:pt x="100" y="126"/>
                        <a:pt x="100" y="128"/>
                      </a:cubicBezTo>
                      <a:cubicBezTo>
                        <a:pt x="100" y="132"/>
                        <a:pt x="105" y="145"/>
                        <a:pt x="106" y="149"/>
                      </a:cubicBezTo>
                      <a:cubicBezTo>
                        <a:pt x="108" y="155"/>
                        <a:pt x="111" y="165"/>
                        <a:pt x="118" y="165"/>
                      </a:cubicBezTo>
                      <a:cubicBezTo>
                        <a:pt x="119" y="163"/>
                        <a:pt x="125" y="161"/>
                        <a:pt x="125" y="152"/>
                      </a:cubicBezTo>
                      <a:cubicBezTo>
                        <a:pt x="125" y="143"/>
                        <a:pt x="120" y="120"/>
                        <a:pt x="117" y="116"/>
                      </a:cubicBezTo>
                      <a:cubicBezTo>
                        <a:pt x="117" y="118"/>
                        <a:pt x="116" y="118"/>
                        <a:pt x="116" y="120"/>
                      </a:cubicBezTo>
                      <a:cubicBezTo>
                        <a:pt x="116" y="123"/>
                        <a:pt x="115" y="121"/>
                        <a:pt x="115" y="124"/>
                      </a:cubicBezTo>
                      <a:cubicBezTo>
                        <a:pt x="115" y="125"/>
                        <a:pt x="115" y="125"/>
                        <a:pt x="115" y="125"/>
                      </a:cubicBezTo>
                      <a:cubicBezTo>
                        <a:pt x="115" y="126"/>
                        <a:pt x="114" y="129"/>
                        <a:pt x="112" y="129"/>
                      </a:cubicBezTo>
                      <a:cubicBezTo>
                        <a:pt x="109" y="129"/>
                        <a:pt x="109" y="129"/>
                        <a:pt x="109" y="129"/>
                      </a:cubicBezTo>
                      <a:cubicBezTo>
                        <a:pt x="105" y="129"/>
                        <a:pt x="102" y="110"/>
                        <a:pt x="100" y="105"/>
                      </a:cubicBezTo>
                      <a:cubicBezTo>
                        <a:pt x="98" y="101"/>
                        <a:pt x="98" y="97"/>
                        <a:pt x="97" y="92"/>
                      </a:cubicBezTo>
                      <a:cubicBezTo>
                        <a:pt x="96" y="87"/>
                        <a:pt x="94" y="86"/>
                        <a:pt x="94" y="79"/>
                      </a:cubicBezTo>
                      <a:cubicBezTo>
                        <a:pt x="94" y="76"/>
                        <a:pt x="94" y="76"/>
                        <a:pt x="94" y="76"/>
                      </a:cubicBezTo>
                      <a:cubicBezTo>
                        <a:pt x="94" y="65"/>
                        <a:pt x="110" y="67"/>
                        <a:pt x="110" y="61"/>
                      </a:cubicBezTo>
                      <a:cubicBezTo>
                        <a:pt x="110" y="60"/>
                        <a:pt x="110" y="60"/>
                        <a:pt x="110" y="60"/>
                      </a:cubicBezTo>
                      <a:cubicBezTo>
                        <a:pt x="110" y="58"/>
                        <a:pt x="109" y="57"/>
                        <a:pt x="108" y="57"/>
                      </a:cubicBezTo>
                      <a:cubicBezTo>
                        <a:pt x="105" y="57"/>
                        <a:pt x="105" y="57"/>
                        <a:pt x="105" y="57"/>
                      </a:cubicBezTo>
                      <a:cubicBezTo>
                        <a:pt x="104" y="57"/>
                        <a:pt x="104" y="57"/>
                        <a:pt x="104" y="57"/>
                      </a:cubicBezTo>
                      <a:cubicBezTo>
                        <a:pt x="103" y="58"/>
                        <a:pt x="102" y="59"/>
                        <a:pt x="101" y="59"/>
                      </a:cubicBezTo>
                      <a:cubicBezTo>
                        <a:pt x="99" y="60"/>
                        <a:pt x="99" y="59"/>
                        <a:pt x="97" y="60"/>
                      </a:cubicBezTo>
                      <a:cubicBezTo>
                        <a:pt x="95" y="59"/>
                        <a:pt x="91" y="56"/>
                        <a:pt x="91" y="54"/>
                      </a:cubicBezTo>
                      <a:cubicBezTo>
                        <a:pt x="91" y="41"/>
                        <a:pt x="91" y="41"/>
                        <a:pt x="91" y="41"/>
                      </a:cubicBezTo>
                      <a:lnTo>
                        <a:pt x="91" y="29"/>
                      </a:lnTo>
                      <a:close/>
                    </a:path>
                  </a:pathLst>
                </a:custGeom>
                <a:solidFill>
                  <a:srgbClr val="E6001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273" name="íšlïďè">
                  <a:extLst>
                    <a:ext uri="{FF2B5EF4-FFF2-40B4-BE49-F238E27FC236}">
                      <a16:creationId xmlns:a16="http://schemas.microsoft.com/office/drawing/2014/main" id="{1E9C718C-CB3C-BC48-BB64-22E4D8039279}"/>
                    </a:ext>
                  </a:extLst>
                </p:cNvPr>
                <p:cNvSpPr/>
                <p:nvPr/>
              </p:nvSpPr>
              <p:spPr bwMode="auto">
                <a:xfrm>
                  <a:off x="5478463" y="3581400"/>
                  <a:ext cx="46038" cy="76200"/>
                </a:xfrm>
                <a:custGeom>
                  <a:avLst/>
                  <a:gdLst>
                    <a:gd name="T0" fmla="*/ 14 w 14"/>
                    <a:gd name="T1" fmla="*/ 15 h 23"/>
                    <a:gd name="T2" fmla="*/ 10 w 14"/>
                    <a:gd name="T3" fmla="*/ 6 h 23"/>
                    <a:gd name="T4" fmla="*/ 3 w 14"/>
                    <a:gd name="T5" fmla="*/ 0 h 23"/>
                    <a:gd name="T6" fmla="*/ 0 w 14"/>
                    <a:gd name="T7" fmla="*/ 3 h 23"/>
                    <a:gd name="T8" fmla="*/ 5 w 14"/>
                    <a:gd name="T9" fmla="*/ 11 h 23"/>
                    <a:gd name="T10" fmla="*/ 5 w 14"/>
                    <a:gd name="T11" fmla="*/ 12 h 23"/>
                    <a:gd name="T12" fmla="*/ 5 w 14"/>
                    <a:gd name="T13" fmla="*/ 14 h 23"/>
                    <a:gd name="T14" fmla="*/ 5 w 14"/>
                    <a:gd name="T15" fmla="*/ 15 h 23"/>
                    <a:gd name="T16" fmla="*/ 2 w 14"/>
                    <a:gd name="T17" fmla="*/ 19 h 23"/>
                    <a:gd name="T18" fmla="*/ 2 w 14"/>
                    <a:gd name="T19" fmla="*/ 22 h 23"/>
                    <a:gd name="T20" fmla="*/ 5 w 14"/>
                    <a:gd name="T21" fmla="*/ 23 h 23"/>
                    <a:gd name="T22" fmla="*/ 6 w 14"/>
                    <a:gd name="T23" fmla="*/ 23 h 23"/>
                    <a:gd name="T24" fmla="*/ 11 w 14"/>
                    <a:gd name="T25" fmla="*/ 20 h 23"/>
                    <a:gd name="T26" fmla="*/ 14 w 14"/>
                    <a:gd name="T27" fmla="*/ 15 h 2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4" h="23">
                      <a:moveTo>
                        <a:pt x="14" y="15"/>
                      </a:moveTo>
                      <a:cubicBezTo>
                        <a:pt x="14" y="11"/>
                        <a:pt x="12" y="9"/>
                        <a:pt x="10" y="6"/>
                      </a:cubicBezTo>
                      <a:cubicBezTo>
                        <a:pt x="8" y="5"/>
                        <a:pt x="3" y="1"/>
                        <a:pt x="3" y="0"/>
                      </a:cubicBezTo>
                      <a:cubicBezTo>
                        <a:pt x="0" y="3"/>
                        <a:pt x="0" y="3"/>
                        <a:pt x="0" y="3"/>
                      </a:cubicBezTo>
                      <a:cubicBezTo>
                        <a:pt x="5" y="11"/>
                        <a:pt x="5" y="11"/>
                        <a:pt x="5" y="11"/>
                      </a:cubicBezTo>
                      <a:cubicBezTo>
                        <a:pt x="5" y="12"/>
                        <a:pt x="5" y="12"/>
                        <a:pt x="5" y="12"/>
                      </a:cubicBezTo>
                      <a:cubicBezTo>
                        <a:pt x="5" y="14"/>
                        <a:pt x="5" y="14"/>
                        <a:pt x="5" y="14"/>
                      </a:cubicBezTo>
                      <a:cubicBezTo>
                        <a:pt x="5" y="15"/>
                        <a:pt x="5" y="15"/>
                        <a:pt x="5" y="15"/>
                      </a:cubicBezTo>
                      <a:cubicBezTo>
                        <a:pt x="2" y="19"/>
                        <a:pt x="2" y="19"/>
                        <a:pt x="2" y="19"/>
                      </a:cubicBezTo>
                      <a:cubicBezTo>
                        <a:pt x="2" y="22"/>
                        <a:pt x="2" y="22"/>
                        <a:pt x="2" y="22"/>
                      </a:cubicBezTo>
                      <a:cubicBezTo>
                        <a:pt x="5" y="23"/>
                        <a:pt x="5" y="23"/>
                        <a:pt x="5" y="23"/>
                      </a:cubicBezTo>
                      <a:cubicBezTo>
                        <a:pt x="6" y="23"/>
                        <a:pt x="6" y="23"/>
                        <a:pt x="6" y="23"/>
                      </a:cubicBezTo>
                      <a:cubicBezTo>
                        <a:pt x="7" y="23"/>
                        <a:pt x="11" y="21"/>
                        <a:pt x="11" y="20"/>
                      </a:cubicBezTo>
                      <a:cubicBezTo>
                        <a:pt x="13" y="19"/>
                        <a:pt x="13" y="17"/>
                        <a:pt x="14" y="15"/>
                      </a:cubicBezTo>
                      <a:close/>
                    </a:path>
                  </a:pathLst>
                </a:custGeom>
                <a:solidFill>
                  <a:srgbClr val="E6001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274" name="işḷîḑe">
                  <a:extLst>
                    <a:ext uri="{FF2B5EF4-FFF2-40B4-BE49-F238E27FC236}">
                      <a16:creationId xmlns:a16="http://schemas.microsoft.com/office/drawing/2014/main" id="{88E40FB8-5CA6-9E40-962B-D214B5F662CB}"/>
                    </a:ext>
                  </a:extLst>
                </p:cNvPr>
                <p:cNvSpPr/>
                <p:nvPr/>
              </p:nvSpPr>
              <p:spPr bwMode="auto">
                <a:xfrm>
                  <a:off x="6310313" y="3136900"/>
                  <a:ext cx="406400" cy="554038"/>
                </a:xfrm>
                <a:custGeom>
                  <a:avLst/>
                  <a:gdLst>
                    <a:gd name="T0" fmla="*/ 101 w 123"/>
                    <a:gd name="T1" fmla="*/ 9 h 166"/>
                    <a:gd name="T2" fmla="*/ 96 w 123"/>
                    <a:gd name="T3" fmla="*/ 0 h 166"/>
                    <a:gd name="T4" fmla="*/ 76 w 123"/>
                    <a:gd name="T5" fmla="*/ 23 h 166"/>
                    <a:gd name="T6" fmla="*/ 66 w 123"/>
                    <a:gd name="T7" fmla="*/ 20 h 166"/>
                    <a:gd name="T8" fmla="*/ 69 w 123"/>
                    <a:gd name="T9" fmla="*/ 29 h 166"/>
                    <a:gd name="T10" fmla="*/ 64 w 123"/>
                    <a:gd name="T11" fmla="*/ 38 h 166"/>
                    <a:gd name="T12" fmla="*/ 71 w 123"/>
                    <a:gd name="T13" fmla="*/ 37 h 166"/>
                    <a:gd name="T14" fmla="*/ 78 w 123"/>
                    <a:gd name="T15" fmla="*/ 38 h 166"/>
                    <a:gd name="T16" fmla="*/ 104 w 123"/>
                    <a:gd name="T17" fmla="*/ 37 h 166"/>
                    <a:gd name="T18" fmla="*/ 97 w 123"/>
                    <a:gd name="T19" fmla="*/ 43 h 166"/>
                    <a:gd name="T20" fmla="*/ 85 w 123"/>
                    <a:gd name="T21" fmla="*/ 56 h 166"/>
                    <a:gd name="T22" fmla="*/ 78 w 123"/>
                    <a:gd name="T23" fmla="*/ 67 h 166"/>
                    <a:gd name="T24" fmla="*/ 72 w 123"/>
                    <a:gd name="T25" fmla="*/ 62 h 166"/>
                    <a:gd name="T26" fmla="*/ 72 w 123"/>
                    <a:gd name="T27" fmla="*/ 48 h 166"/>
                    <a:gd name="T28" fmla="*/ 63 w 123"/>
                    <a:gd name="T29" fmla="*/ 57 h 166"/>
                    <a:gd name="T30" fmla="*/ 56 w 123"/>
                    <a:gd name="T31" fmla="*/ 57 h 166"/>
                    <a:gd name="T32" fmla="*/ 61 w 123"/>
                    <a:gd name="T33" fmla="*/ 66 h 166"/>
                    <a:gd name="T34" fmla="*/ 59 w 123"/>
                    <a:gd name="T35" fmla="*/ 70 h 166"/>
                    <a:gd name="T36" fmla="*/ 68 w 123"/>
                    <a:gd name="T37" fmla="*/ 74 h 166"/>
                    <a:gd name="T38" fmla="*/ 68 w 123"/>
                    <a:gd name="T39" fmla="*/ 78 h 166"/>
                    <a:gd name="T40" fmla="*/ 40 w 123"/>
                    <a:gd name="T41" fmla="*/ 92 h 166"/>
                    <a:gd name="T42" fmla="*/ 24 w 123"/>
                    <a:gd name="T43" fmla="*/ 99 h 166"/>
                    <a:gd name="T44" fmla="*/ 3 w 123"/>
                    <a:gd name="T45" fmla="*/ 105 h 166"/>
                    <a:gd name="T46" fmla="*/ 2 w 123"/>
                    <a:gd name="T47" fmla="*/ 112 h 166"/>
                    <a:gd name="T48" fmla="*/ 14 w 123"/>
                    <a:gd name="T49" fmla="*/ 120 h 166"/>
                    <a:gd name="T50" fmla="*/ 32 w 123"/>
                    <a:gd name="T51" fmla="*/ 108 h 166"/>
                    <a:gd name="T52" fmla="*/ 55 w 123"/>
                    <a:gd name="T53" fmla="*/ 93 h 166"/>
                    <a:gd name="T54" fmla="*/ 63 w 123"/>
                    <a:gd name="T55" fmla="*/ 89 h 166"/>
                    <a:gd name="T56" fmla="*/ 82 w 123"/>
                    <a:gd name="T57" fmla="*/ 83 h 166"/>
                    <a:gd name="T58" fmla="*/ 82 w 123"/>
                    <a:gd name="T59" fmla="*/ 86 h 166"/>
                    <a:gd name="T60" fmla="*/ 74 w 123"/>
                    <a:gd name="T61" fmla="*/ 97 h 166"/>
                    <a:gd name="T62" fmla="*/ 61 w 123"/>
                    <a:gd name="T63" fmla="*/ 107 h 166"/>
                    <a:gd name="T64" fmla="*/ 64 w 123"/>
                    <a:gd name="T65" fmla="*/ 118 h 166"/>
                    <a:gd name="T66" fmla="*/ 55 w 123"/>
                    <a:gd name="T67" fmla="*/ 126 h 166"/>
                    <a:gd name="T68" fmla="*/ 40 w 123"/>
                    <a:gd name="T69" fmla="*/ 129 h 166"/>
                    <a:gd name="T70" fmla="*/ 30 w 123"/>
                    <a:gd name="T71" fmla="*/ 130 h 166"/>
                    <a:gd name="T72" fmla="*/ 35 w 123"/>
                    <a:gd name="T73" fmla="*/ 141 h 166"/>
                    <a:gd name="T74" fmla="*/ 38 w 123"/>
                    <a:gd name="T75" fmla="*/ 141 h 166"/>
                    <a:gd name="T76" fmla="*/ 56 w 123"/>
                    <a:gd name="T77" fmla="*/ 133 h 166"/>
                    <a:gd name="T78" fmla="*/ 63 w 123"/>
                    <a:gd name="T79" fmla="*/ 141 h 166"/>
                    <a:gd name="T80" fmla="*/ 56 w 123"/>
                    <a:gd name="T81" fmla="*/ 154 h 166"/>
                    <a:gd name="T82" fmla="*/ 53 w 123"/>
                    <a:gd name="T83" fmla="*/ 154 h 166"/>
                    <a:gd name="T84" fmla="*/ 49 w 123"/>
                    <a:gd name="T85" fmla="*/ 154 h 166"/>
                    <a:gd name="T86" fmla="*/ 46 w 123"/>
                    <a:gd name="T87" fmla="*/ 156 h 166"/>
                    <a:gd name="T88" fmla="*/ 56 w 123"/>
                    <a:gd name="T89" fmla="*/ 166 h 166"/>
                    <a:gd name="T90" fmla="*/ 71 w 123"/>
                    <a:gd name="T91" fmla="*/ 160 h 166"/>
                    <a:gd name="T92" fmla="*/ 75 w 123"/>
                    <a:gd name="T93" fmla="*/ 146 h 166"/>
                    <a:gd name="T94" fmla="*/ 80 w 123"/>
                    <a:gd name="T95" fmla="*/ 124 h 166"/>
                    <a:gd name="T96" fmla="*/ 94 w 123"/>
                    <a:gd name="T97" fmla="*/ 120 h 166"/>
                    <a:gd name="T98" fmla="*/ 81 w 123"/>
                    <a:gd name="T99" fmla="*/ 117 h 166"/>
                    <a:gd name="T100" fmla="*/ 72 w 123"/>
                    <a:gd name="T101" fmla="*/ 107 h 166"/>
                    <a:gd name="T102" fmla="*/ 78 w 123"/>
                    <a:gd name="T103" fmla="*/ 96 h 166"/>
                    <a:gd name="T104" fmla="*/ 92 w 123"/>
                    <a:gd name="T105" fmla="*/ 89 h 166"/>
                    <a:gd name="T106" fmla="*/ 102 w 123"/>
                    <a:gd name="T107" fmla="*/ 78 h 166"/>
                    <a:gd name="T108" fmla="*/ 95 w 123"/>
                    <a:gd name="T109" fmla="*/ 61 h 166"/>
                    <a:gd name="T110" fmla="*/ 109 w 123"/>
                    <a:gd name="T111" fmla="*/ 48 h 166"/>
                    <a:gd name="T112" fmla="*/ 116 w 123"/>
                    <a:gd name="T113" fmla="*/ 42 h 166"/>
                    <a:gd name="T114" fmla="*/ 121 w 123"/>
                    <a:gd name="T115" fmla="*/ 32 h 166"/>
                    <a:gd name="T116" fmla="*/ 116 w 123"/>
                    <a:gd name="T117" fmla="*/ 17 h 166"/>
                    <a:gd name="T118" fmla="*/ 104 w 123"/>
                    <a:gd name="T119" fmla="*/ 20 h 166"/>
                    <a:gd name="T120" fmla="*/ 93 w 123"/>
                    <a:gd name="T121" fmla="*/ 21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  <a:cxn ang="0">
                      <a:pos x="T116" y="T117"/>
                    </a:cxn>
                    <a:cxn ang="0">
                      <a:pos x="T118" y="T119"/>
                    </a:cxn>
                    <a:cxn ang="0">
                      <a:pos x="T120" y="T121"/>
                    </a:cxn>
                  </a:cxnLst>
                  <a:rect l="0" t="0" r="r" b="b"/>
                  <a:pathLst>
                    <a:path w="123" h="166">
                      <a:moveTo>
                        <a:pt x="93" y="21"/>
                      </a:moveTo>
                      <a:cubicBezTo>
                        <a:pt x="94" y="14"/>
                        <a:pt x="98" y="14"/>
                        <a:pt x="101" y="9"/>
                      </a:cubicBezTo>
                      <a:cubicBezTo>
                        <a:pt x="101" y="8"/>
                        <a:pt x="101" y="8"/>
                        <a:pt x="101" y="8"/>
                      </a:cubicBezTo>
                      <a:cubicBezTo>
                        <a:pt x="101" y="5"/>
                        <a:pt x="97" y="1"/>
                        <a:pt x="96" y="0"/>
                      </a:cubicBezTo>
                      <a:cubicBezTo>
                        <a:pt x="89" y="3"/>
                        <a:pt x="91" y="6"/>
                        <a:pt x="88" y="13"/>
                      </a:cubicBezTo>
                      <a:cubicBezTo>
                        <a:pt x="85" y="17"/>
                        <a:pt x="82" y="23"/>
                        <a:pt x="76" y="23"/>
                      </a:cubicBezTo>
                      <a:cubicBezTo>
                        <a:pt x="75" y="23"/>
                        <a:pt x="70" y="18"/>
                        <a:pt x="67" y="17"/>
                      </a:cubicBezTo>
                      <a:cubicBezTo>
                        <a:pt x="66" y="20"/>
                        <a:pt x="66" y="20"/>
                        <a:pt x="66" y="20"/>
                      </a:cubicBezTo>
                      <a:cubicBezTo>
                        <a:pt x="67" y="23"/>
                        <a:pt x="69" y="24"/>
                        <a:pt x="69" y="28"/>
                      </a:cubicBezTo>
                      <a:cubicBezTo>
                        <a:pt x="69" y="29"/>
                        <a:pt x="69" y="29"/>
                        <a:pt x="69" y="29"/>
                      </a:cubicBezTo>
                      <a:cubicBezTo>
                        <a:pt x="69" y="29"/>
                        <a:pt x="63" y="36"/>
                        <a:pt x="62" y="37"/>
                      </a:cubicBezTo>
                      <a:cubicBezTo>
                        <a:pt x="63" y="38"/>
                        <a:pt x="61" y="38"/>
                        <a:pt x="64" y="38"/>
                      </a:cubicBezTo>
                      <a:cubicBezTo>
                        <a:pt x="64" y="38"/>
                        <a:pt x="64" y="38"/>
                        <a:pt x="64" y="38"/>
                      </a:cubicBezTo>
                      <a:cubicBezTo>
                        <a:pt x="71" y="37"/>
                        <a:pt x="71" y="37"/>
                        <a:pt x="71" y="37"/>
                      </a:cubicBezTo>
                      <a:cubicBezTo>
                        <a:pt x="74" y="37"/>
                        <a:pt x="74" y="38"/>
                        <a:pt x="78" y="38"/>
                      </a:cubicBezTo>
                      <a:cubicBezTo>
                        <a:pt x="78" y="38"/>
                        <a:pt x="78" y="38"/>
                        <a:pt x="78" y="38"/>
                      </a:cubicBezTo>
                      <a:cubicBezTo>
                        <a:pt x="79" y="38"/>
                        <a:pt x="84" y="33"/>
                        <a:pt x="91" y="32"/>
                      </a:cubicBezTo>
                      <a:cubicBezTo>
                        <a:pt x="96" y="31"/>
                        <a:pt x="104" y="30"/>
                        <a:pt x="104" y="37"/>
                      </a:cubicBezTo>
                      <a:cubicBezTo>
                        <a:pt x="104" y="39"/>
                        <a:pt x="102" y="41"/>
                        <a:pt x="101" y="43"/>
                      </a:cubicBezTo>
                      <a:cubicBezTo>
                        <a:pt x="98" y="43"/>
                        <a:pt x="99" y="43"/>
                        <a:pt x="97" y="43"/>
                      </a:cubicBezTo>
                      <a:cubicBezTo>
                        <a:pt x="96" y="43"/>
                        <a:pt x="93" y="42"/>
                        <a:pt x="92" y="41"/>
                      </a:cubicBezTo>
                      <a:cubicBezTo>
                        <a:pt x="85" y="46"/>
                        <a:pt x="88" y="49"/>
                        <a:pt x="85" y="56"/>
                      </a:cubicBezTo>
                      <a:cubicBezTo>
                        <a:pt x="84" y="57"/>
                        <a:pt x="81" y="64"/>
                        <a:pt x="81" y="64"/>
                      </a:cubicBezTo>
                      <a:cubicBezTo>
                        <a:pt x="80" y="66"/>
                        <a:pt x="80" y="64"/>
                        <a:pt x="78" y="67"/>
                      </a:cubicBezTo>
                      <a:cubicBezTo>
                        <a:pt x="77" y="70"/>
                        <a:pt x="78" y="68"/>
                        <a:pt x="76" y="70"/>
                      </a:cubicBezTo>
                      <a:cubicBezTo>
                        <a:pt x="74" y="67"/>
                        <a:pt x="72" y="66"/>
                        <a:pt x="72" y="62"/>
                      </a:cubicBezTo>
                      <a:cubicBezTo>
                        <a:pt x="72" y="61"/>
                        <a:pt x="75" y="55"/>
                        <a:pt x="76" y="54"/>
                      </a:cubicBezTo>
                      <a:cubicBezTo>
                        <a:pt x="75" y="51"/>
                        <a:pt x="75" y="48"/>
                        <a:pt x="72" y="48"/>
                      </a:cubicBezTo>
                      <a:cubicBezTo>
                        <a:pt x="71" y="48"/>
                        <a:pt x="70" y="49"/>
                        <a:pt x="70" y="49"/>
                      </a:cubicBezTo>
                      <a:cubicBezTo>
                        <a:pt x="70" y="55"/>
                        <a:pt x="67" y="55"/>
                        <a:pt x="63" y="57"/>
                      </a:cubicBezTo>
                      <a:cubicBezTo>
                        <a:pt x="62" y="56"/>
                        <a:pt x="60" y="55"/>
                        <a:pt x="59" y="55"/>
                      </a:cubicBezTo>
                      <a:cubicBezTo>
                        <a:pt x="58" y="55"/>
                        <a:pt x="56" y="57"/>
                        <a:pt x="56" y="57"/>
                      </a:cubicBezTo>
                      <a:cubicBezTo>
                        <a:pt x="58" y="60"/>
                        <a:pt x="59" y="60"/>
                        <a:pt x="61" y="64"/>
                      </a:cubicBezTo>
                      <a:cubicBezTo>
                        <a:pt x="61" y="66"/>
                        <a:pt x="61" y="66"/>
                        <a:pt x="61" y="66"/>
                      </a:cubicBezTo>
                      <a:cubicBezTo>
                        <a:pt x="61" y="67"/>
                        <a:pt x="61" y="67"/>
                        <a:pt x="61" y="67"/>
                      </a:cubicBezTo>
                      <a:cubicBezTo>
                        <a:pt x="59" y="70"/>
                        <a:pt x="59" y="70"/>
                        <a:pt x="59" y="70"/>
                      </a:cubicBezTo>
                      <a:cubicBezTo>
                        <a:pt x="60" y="71"/>
                        <a:pt x="58" y="71"/>
                        <a:pt x="61" y="71"/>
                      </a:cubicBezTo>
                      <a:cubicBezTo>
                        <a:pt x="64" y="71"/>
                        <a:pt x="66" y="72"/>
                        <a:pt x="68" y="74"/>
                      </a:cubicBezTo>
                      <a:cubicBezTo>
                        <a:pt x="68" y="75"/>
                        <a:pt x="68" y="75"/>
                        <a:pt x="68" y="75"/>
                      </a:cubicBezTo>
                      <a:cubicBezTo>
                        <a:pt x="68" y="78"/>
                        <a:pt x="68" y="78"/>
                        <a:pt x="68" y="78"/>
                      </a:cubicBezTo>
                      <a:cubicBezTo>
                        <a:pt x="68" y="82"/>
                        <a:pt x="58" y="85"/>
                        <a:pt x="55" y="86"/>
                      </a:cubicBezTo>
                      <a:cubicBezTo>
                        <a:pt x="50" y="88"/>
                        <a:pt x="44" y="91"/>
                        <a:pt x="40" y="92"/>
                      </a:cubicBezTo>
                      <a:cubicBezTo>
                        <a:pt x="36" y="94"/>
                        <a:pt x="35" y="94"/>
                        <a:pt x="32" y="96"/>
                      </a:cubicBezTo>
                      <a:cubicBezTo>
                        <a:pt x="29" y="97"/>
                        <a:pt x="27" y="97"/>
                        <a:pt x="24" y="99"/>
                      </a:cubicBezTo>
                      <a:cubicBezTo>
                        <a:pt x="20" y="101"/>
                        <a:pt x="13" y="104"/>
                        <a:pt x="9" y="104"/>
                      </a:cubicBezTo>
                      <a:cubicBezTo>
                        <a:pt x="3" y="105"/>
                        <a:pt x="3" y="105"/>
                        <a:pt x="3" y="105"/>
                      </a:cubicBezTo>
                      <a:cubicBezTo>
                        <a:pt x="1" y="105"/>
                        <a:pt x="1" y="106"/>
                        <a:pt x="0" y="107"/>
                      </a:cubicBezTo>
                      <a:cubicBezTo>
                        <a:pt x="0" y="108"/>
                        <a:pt x="0" y="111"/>
                        <a:pt x="2" y="112"/>
                      </a:cubicBezTo>
                      <a:cubicBezTo>
                        <a:pt x="4" y="114"/>
                        <a:pt x="3" y="114"/>
                        <a:pt x="5" y="115"/>
                      </a:cubicBezTo>
                      <a:cubicBezTo>
                        <a:pt x="6" y="116"/>
                        <a:pt x="12" y="119"/>
                        <a:pt x="14" y="120"/>
                      </a:cubicBezTo>
                      <a:cubicBezTo>
                        <a:pt x="15" y="119"/>
                        <a:pt x="15" y="119"/>
                        <a:pt x="17" y="119"/>
                      </a:cubicBezTo>
                      <a:cubicBezTo>
                        <a:pt x="20" y="119"/>
                        <a:pt x="30" y="110"/>
                        <a:pt x="32" y="108"/>
                      </a:cubicBezTo>
                      <a:cubicBezTo>
                        <a:pt x="36" y="104"/>
                        <a:pt x="42" y="101"/>
                        <a:pt x="47" y="98"/>
                      </a:cubicBezTo>
                      <a:cubicBezTo>
                        <a:pt x="50" y="96"/>
                        <a:pt x="52" y="95"/>
                        <a:pt x="55" y="93"/>
                      </a:cubicBezTo>
                      <a:cubicBezTo>
                        <a:pt x="57" y="92"/>
                        <a:pt x="58" y="92"/>
                        <a:pt x="59" y="91"/>
                      </a:cubicBezTo>
                      <a:cubicBezTo>
                        <a:pt x="61" y="90"/>
                        <a:pt x="61" y="90"/>
                        <a:pt x="63" y="89"/>
                      </a:cubicBezTo>
                      <a:cubicBezTo>
                        <a:pt x="68" y="87"/>
                        <a:pt x="74" y="80"/>
                        <a:pt x="79" y="80"/>
                      </a:cubicBezTo>
                      <a:cubicBezTo>
                        <a:pt x="81" y="80"/>
                        <a:pt x="82" y="82"/>
                        <a:pt x="82" y="83"/>
                      </a:cubicBezTo>
                      <a:cubicBezTo>
                        <a:pt x="82" y="85"/>
                        <a:pt x="82" y="85"/>
                        <a:pt x="82" y="85"/>
                      </a:cubicBezTo>
                      <a:cubicBezTo>
                        <a:pt x="82" y="86"/>
                        <a:pt x="82" y="86"/>
                        <a:pt x="82" y="86"/>
                      </a:cubicBezTo>
                      <a:cubicBezTo>
                        <a:pt x="80" y="90"/>
                        <a:pt x="79" y="89"/>
                        <a:pt x="78" y="93"/>
                      </a:cubicBezTo>
                      <a:cubicBezTo>
                        <a:pt x="75" y="94"/>
                        <a:pt x="75" y="94"/>
                        <a:pt x="74" y="97"/>
                      </a:cubicBezTo>
                      <a:cubicBezTo>
                        <a:pt x="69" y="98"/>
                        <a:pt x="71" y="99"/>
                        <a:pt x="67" y="101"/>
                      </a:cubicBezTo>
                      <a:cubicBezTo>
                        <a:pt x="63" y="103"/>
                        <a:pt x="63" y="103"/>
                        <a:pt x="61" y="107"/>
                      </a:cubicBezTo>
                      <a:cubicBezTo>
                        <a:pt x="61" y="110"/>
                        <a:pt x="64" y="114"/>
                        <a:pt x="64" y="117"/>
                      </a:cubicBezTo>
                      <a:cubicBezTo>
                        <a:pt x="64" y="118"/>
                        <a:pt x="64" y="118"/>
                        <a:pt x="64" y="118"/>
                      </a:cubicBezTo>
                      <a:cubicBezTo>
                        <a:pt x="64" y="119"/>
                        <a:pt x="64" y="119"/>
                        <a:pt x="64" y="119"/>
                      </a:cubicBezTo>
                      <a:cubicBezTo>
                        <a:pt x="61" y="123"/>
                        <a:pt x="60" y="125"/>
                        <a:pt x="55" y="126"/>
                      </a:cubicBezTo>
                      <a:cubicBezTo>
                        <a:pt x="51" y="127"/>
                        <a:pt x="43" y="129"/>
                        <a:pt x="41" y="129"/>
                      </a:cubicBezTo>
                      <a:cubicBezTo>
                        <a:pt x="40" y="129"/>
                        <a:pt x="40" y="129"/>
                        <a:pt x="40" y="129"/>
                      </a:cubicBezTo>
                      <a:cubicBezTo>
                        <a:pt x="32" y="130"/>
                        <a:pt x="32" y="130"/>
                        <a:pt x="32" y="130"/>
                      </a:cubicBezTo>
                      <a:cubicBezTo>
                        <a:pt x="30" y="130"/>
                        <a:pt x="30" y="130"/>
                        <a:pt x="30" y="130"/>
                      </a:cubicBezTo>
                      <a:cubicBezTo>
                        <a:pt x="27" y="132"/>
                        <a:pt x="27" y="132"/>
                        <a:pt x="27" y="132"/>
                      </a:cubicBezTo>
                      <a:cubicBezTo>
                        <a:pt x="30" y="136"/>
                        <a:pt x="30" y="138"/>
                        <a:pt x="35" y="141"/>
                      </a:cubicBezTo>
                      <a:cubicBezTo>
                        <a:pt x="36" y="141"/>
                        <a:pt x="36" y="141"/>
                        <a:pt x="36" y="141"/>
                      </a:cubicBezTo>
                      <a:cubicBezTo>
                        <a:pt x="38" y="141"/>
                        <a:pt x="38" y="141"/>
                        <a:pt x="38" y="141"/>
                      </a:cubicBezTo>
                      <a:cubicBezTo>
                        <a:pt x="39" y="141"/>
                        <a:pt x="39" y="141"/>
                        <a:pt x="39" y="141"/>
                      </a:cubicBezTo>
                      <a:cubicBezTo>
                        <a:pt x="43" y="138"/>
                        <a:pt x="51" y="133"/>
                        <a:pt x="56" y="133"/>
                      </a:cubicBezTo>
                      <a:cubicBezTo>
                        <a:pt x="58" y="133"/>
                        <a:pt x="58" y="133"/>
                        <a:pt x="58" y="133"/>
                      </a:cubicBezTo>
                      <a:cubicBezTo>
                        <a:pt x="62" y="133"/>
                        <a:pt x="63" y="137"/>
                        <a:pt x="63" y="141"/>
                      </a:cubicBezTo>
                      <a:cubicBezTo>
                        <a:pt x="63" y="143"/>
                        <a:pt x="63" y="143"/>
                        <a:pt x="63" y="143"/>
                      </a:cubicBezTo>
                      <a:cubicBezTo>
                        <a:pt x="63" y="150"/>
                        <a:pt x="60" y="152"/>
                        <a:pt x="56" y="154"/>
                      </a:cubicBezTo>
                      <a:cubicBezTo>
                        <a:pt x="55" y="154"/>
                        <a:pt x="55" y="154"/>
                        <a:pt x="55" y="154"/>
                      </a:cubicBezTo>
                      <a:cubicBezTo>
                        <a:pt x="53" y="154"/>
                        <a:pt x="53" y="154"/>
                        <a:pt x="53" y="154"/>
                      </a:cubicBezTo>
                      <a:cubicBezTo>
                        <a:pt x="52" y="154"/>
                        <a:pt x="52" y="154"/>
                        <a:pt x="51" y="153"/>
                      </a:cubicBezTo>
                      <a:cubicBezTo>
                        <a:pt x="50" y="154"/>
                        <a:pt x="50" y="154"/>
                        <a:pt x="49" y="154"/>
                      </a:cubicBezTo>
                      <a:cubicBezTo>
                        <a:pt x="47" y="154"/>
                        <a:pt x="47" y="154"/>
                        <a:pt x="47" y="154"/>
                      </a:cubicBezTo>
                      <a:cubicBezTo>
                        <a:pt x="47" y="155"/>
                        <a:pt x="46" y="155"/>
                        <a:pt x="46" y="156"/>
                      </a:cubicBezTo>
                      <a:cubicBezTo>
                        <a:pt x="46" y="158"/>
                        <a:pt x="53" y="165"/>
                        <a:pt x="55" y="166"/>
                      </a:cubicBezTo>
                      <a:cubicBezTo>
                        <a:pt x="56" y="166"/>
                        <a:pt x="56" y="166"/>
                        <a:pt x="56" y="166"/>
                      </a:cubicBezTo>
                      <a:cubicBezTo>
                        <a:pt x="61" y="166"/>
                        <a:pt x="61" y="166"/>
                        <a:pt x="61" y="166"/>
                      </a:cubicBezTo>
                      <a:cubicBezTo>
                        <a:pt x="66" y="166"/>
                        <a:pt x="69" y="163"/>
                        <a:pt x="71" y="160"/>
                      </a:cubicBezTo>
                      <a:cubicBezTo>
                        <a:pt x="74" y="155"/>
                        <a:pt x="74" y="151"/>
                        <a:pt x="76" y="148"/>
                      </a:cubicBezTo>
                      <a:cubicBezTo>
                        <a:pt x="75" y="146"/>
                        <a:pt x="75" y="148"/>
                        <a:pt x="75" y="146"/>
                      </a:cubicBezTo>
                      <a:cubicBezTo>
                        <a:pt x="75" y="138"/>
                        <a:pt x="75" y="138"/>
                        <a:pt x="75" y="138"/>
                      </a:cubicBezTo>
                      <a:cubicBezTo>
                        <a:pt x="75" y="130"/>
                        <a:pt x="74" y="128"/>
                        <a:pt x="80" y="124"/>
                      </a:cubicBezTo>
                      <a:cubicBezTo>
                        <a:pt x="81" y="124"/>
                        <a:pt x="81" y="124"/>
                        <a:pt x="81" y="124"/>
                      </a:cubicBezTo>
                      <a:cubicBezTo>
                        <a:pt x="90" y="124"/>
                        <a:pt x="90" y="127"/>
                        <a:pt x="94" y="120"/>
                      </a:cubicBezTo>
                      <a:cubicBezTo>
                        <a:pt x="92" y="117"/>
                        <a:pt x="91" y="116"/>
                        <a:pt x="88" y="115"/>
                      </a:cubicBezTo>
                      <a:cubicBezTo>
                        <a:pt x="86" y="116"/>
                        <a:pt x="84" y="117"/>
                        <a:pt x="81" y="117"/>
                      </a:cubicBezTo>
                      <a:cubicBezTo>
                        <a:pt x="79" y="117"/>
                        <a:pt x="79" y="117"/>
                        <a:pt x="79" y="117"/>
                      </a:cubicBezTo>
                      <a:cubicBezTo>
                        <a:pt x="77" y="116"/>
                        <a:pt x="72" y="109"/>
                        <a:pt x="72" y="107"/>
                      </a:cubicBezTo>
                      <a:cubicBezTo>
                        <a:pt x="72" y="105"/>
                        <a:pt x="72" y="105"/>
                        <a:pt x="72" y="105"/>
                      </a:cubicBezTo>
                      <a:cubicBezTo>
                        <a:pt x="72" y="99"/>
                        <a:pt x="75" y="100"/>
                        <a:pt x="78" y="96"/>
                      </a:cubicBezTo>
                      <a:cubicBezTo>
                        <a:pt x="80" y="96"/>
                        <a:pt x="80" y="96"/>
                        <a:pt x="80" y="96"/>
                      </a:cubicBezTo>
                      <a:cubicBezTo>
                        <a:pt x="82" y="93"/>
                        <a:pt x="89" y="90"/>
                        <a:pt x="92" y="89"/>
                      </a:cubicBezTo>
                      <a:cubicBezTo>
                        <a:pt x="95" y="87"/>
                        <a:pt x="101" y="83"/>
                        <a:pt x="101" y="80"/>
                      </a:cubicBezTo>
                      <a:cubicBezTo>
                        <a:pt x="101" y="77"/>
                        <a:pt x="101" y="79"/>
                        <a:pt x="102" y="78"/>
                      </a:cubicBezTo>
                      <a:cubicBezTo>
                        <a:pt x="101" y="77"/>
                        <a:pt x="101" y="79"/>
                        <a:pt x="101" y="77"/>
                      </a:cubicBezTo>
                      <a:cubicBezTo>
                        <a:pt x="101" y="73"/>
                        <a:pt x="96" y="64"/>
                        <a:pt x="95" y="61"/>
                      </a:cubicBezTo>
                      <a:cubicBezTo>
                        <a:pt x="95" y="61"/>
                        <a:pt x="101" y="55"/>
                        <a:pt x="102" y="55"/>
                      </a:cubicBezTo>
                      <a:cubicBezTo>
                        <a:pt x="104" y="52"/>
                        <a:pt x="106" y="51"/>
                        <a:pt x="109" y="48"/>
                      </a:cubicBezTo>
                      <a:cubicBezTo>
                        <a:pt x="110" y="47"/>
                        <a:pt x="112" y="46"/>
                        <a:pt x="113" y="45"/>
                      </a:cubicBezTo>
                      <a:cubicBezTo>
                        <a:pt x="114" y="44"/>
                        <a:pt x="115" y="43"/>
                        <a:pt x="116" y="42"/>
                      </a:cubicBezTo>
                      <a:cubicBezTo>
                        <a:pt x="118" y="39"/>
                        <a:pt x="118" y="35"/>
                        <a:pt x="121" y="34"/>
                      </a:cubicBezTo>
                      <a:cubicBezTo>
                        <a:pt x="121" y="32"/>
                        <a:pt x="121" y="32"/>
                        <a:pt x="121" y="32"/>
                      </a:cubicBezTo>
                      <a:cubicBezTo>
                        <a:pt x="121" y="27"/>
                        <a:pt x="123" y="30"/>
                        <a:pt x="120" y="24"/>
                      </a:cubicBezTo>
                      <a:cubicBezTo>
                        <a:pt x="118" y="20"/>
                        <a:pt x="118" y="20"/>
                        <a:pt x="116" y="17"/>
                      </a:cubicBezTo>
                      <a:cubicBezTo>
                        <a:pt x="113" y="17"/>
                        <a:pt x="113" y="17"/>
                        <a:pt x="113" y="17"/>
                      </a:cubicBezTo>
                      <a:cubicBezTo>
                        <a:pt x="111" y="17"/>
                        <a:pt x="105" y="19"/>
                        <a:pt x="104" y="20"/>
                      </a:cubicBezTo>
                      <a:cubicBezTo>
                        <a:pt x="101" y="23"/>
                        <a:pt x="102" y="23"/>
                        <a:pt x="96" y="24"/>
                      </a:cubicBezTo>
                      <a:lnTo>
                        <a:pt x="93" y="21"/>
                      </a:lnTo>
                      <a:close/>
                    </a:path>
                  </a:pathLst>
                </a:custGeom>
                <a:solidFill>
                  <a:srgbClr val="E6001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275" name="íṥḻiďê">
                  <a:extLst>
                    <a:ext uri="{FF2B5EF4-FFF2-40B4-BE49-F238E27FC236}">
                      <a16:creationId xmlns:a16="http://schemas.microsoft.com/office/drawing/2014/main" id="{844B0D86-9046-2141-A874-61F3E25E14CA}"/>
                    </a:ext>
                  </a:extLst>
                </p:cNvPr>
                <p:cNvSpPr/>
                <p:nvPr/>
              </p:nvSpPr>
              <p:spPr bwMode="auto">
                <a:xfrm>
                  <a:off x="5159376" y="3357563"/>
                  <a:ext cx="117475" cy="366713"/>
                </a:xfrm>
                <a:custGeom>
                  <a:avLst/>
                  <a:gdLst>
                    <a:gd name="T0" fmla="*/ 23 w 36"/>
                    <a:gd name="T1" fmla="*/ 14 h 110"/>
                    <a:gd name="T2" fmla="*/ 23 w 36"/>
                    <a:gd name="T3" fmla="*/ 12 h 110"/>
                    <a:gd name="T4" fmla="*/ 18 w 36"/>
                    <a:gd name="T5" fmla="*/ 6 h 110"/>
                    <a:gd name="T6" fmla="*/ 13 w 36"/>
                    <a:gd name="T7" fmla="*/ 0 h 110"/>
                    <a:gd name="T8" fmla="*/ 11 w 36"/>
                    <a:gd name="T9" fmla="*/ 4 h 110"/>
                    <a:gd name="T10" fmla="*/ 13 w 36"/>
                    <a:gd name="T11" fmla="*/ 16 h 110"/>
                    <a:gd name="T12" fmla="*/ 12 w 36"/>
                    <a:gd name="T13" fmla="*/ 34 h 110"/>
                    <a:gd name="T14" fmla="*/ 7 w 36"/>
                    <a:gd name="T15" fmla="*/ 65 h 110"/>
                    <a:gd name="T16" fmla="*/ 3 w 36"/>
                    <a:gd name="T17" fmla="*/ 80 h 110"/>
                    <a:gd name="T18" fmla="*/ 0 w 36"/>
                    <a:gd name="T19" fmla="*/ 95 h 110"/>
                    <a:gd name="T20" fmla="*/ 0 w 36"/>
                    <a:gd name="T21" fmla="*/ 98 h 110"/>
                    <a:gd name="T22" fmla="*/ 0 w 36"/>
                    <a:gd name="T23" fmla="*/ 100 h 110"/>
                    <a:gd name="T24" fmla="*/ 4 w 36"/>
                    <a:gd name="T25" fmla="*/ 105 h 110"/>
                    <a:gd name="T26" fmla="*/ 9 w 36"/>
                    <a:gd name="T27" fmla="*/ 110 h 110"/>
                    <a:gd name="T28" fmla="*/ 15 w 36"/>
                    <a:gd name="T29" fmla="*/ 104 h 110"/>
                    <a:gd name="T30" fmla="*/ 18 w 36"/>
                    <a:gd name="T31" fmla="*/ 96 h 110"/>
                    <a:gd name="T32" fmla="*/ 18 w 36"/>
                    <a:gd name="T33" fmla="*/ 90 h 110"/>
                    <a:gd name="T34" fmla="*/ 21 w 36"/>
                    <a:gd name="T35" fmla="*/ 71 h 110"/>
                    <a:gd name="T36" fmla="*/ 25 w 36"/>
                    <a:gd name="T37" fmla="*/ 53 h 110"/>
                    <a:gd name="T38" fmla="*/ 30 w 36"/>
                    <a:gd name="T39" fmla="*/ 36 h 110"/>
                    <a:gd name="T40" fmla="*/ 35 w 36"/>
                    <a:gd name="T41" fmla="*/ 20 h 110"/>
                    <a:gd name="T42" fmla="*/ 33 w 36"/>
                    <a:gd name="T43" fmla="*/ 20 h 110"/>
                    <a:gd name="T44" fmla="*/ 30 w 36"/>
                    <a:gd name="T45" fmla="*/ 22 h 110"/>
                    <a:gd name="T46" fmla="*/ 23 w 36"/>
                    <a:gd name="T47" fmla="*/ 17 h 110"/>
                    <a:gd name="T48" fmla="*/ 23 w 36"/>
                    <a:gd name="T49" fmla="*/ 15 h 110"/>
                    <a:gd name="T50" fmla="*/ 23 w 36"/>
                    <a:gd name="T51" fmla="*/ 14 h 1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</a:cxnLst>
                  <a:rect l="0" t="0" r="r" b="b"/>
                  <a:pathLst>
                    <a:path w="36" h="110">
                      <a:moveTo>
                        <a:pt x="23" y="14"/>
                      </a:moveTo>
                      <a:cubicBezTo>
                        <a:pt x="23" y="12"/>
                        <a:pt x="23" y="12"/>
                        <a:pt x="23" y="12"/>
                      </a:cubicBezTo>
                      <a:cubicBezTo>
                        <a:pt x="21" y="8"/>
                        <a:pt x="22" y="9"/>
                        <a:pt x="18" y="6"/>
                      </a:cubicBezTo>
                      <a:cubicBezTo>
                        <a:pt x="17" y="4"/>
                        <a:pt x="15" y="2"/>
                        <a:pt x="13" y="0"/>
                      </a:cubicBezTo>
                      <a:cubicBezTo>
                        <a:pt x="12" y="1"/>
                        <a:pt x="11" y="3"/>
                        <a:pt x="11" y="4"/>
                      </a:cubicBezTo>
                      <a:cubicBezTo>
                        <a:pt x="11" y="7"/>
                        <a:pt x="13" y="12"/>
                        <a:pt x="13" y="16"/>
                      </a:cubicBezTo>
                      <a:cubicBezTo>
                        <a:pt x="12" y="34"/>
                        <a:pt x="12" y="34"/>
                        <a:pt x="12" y="34"/>
                      </a:cubicBezTo>
                      <a:cubicBezTo>
                        <a:pt x="12" y="43"/>
                        <a:pt x="9" y="56"/>
                        <a:pt x="7" y="65"/>
                      </a:cubicBezTo>
                      <a:cubicBezTo>
                        <a:pt x="6" y="72"/>
                        <a:pt x="4" y="75"/>
                        <a:pt x="3" y="80"/>
                      </a:cubicBezTo>
                      <a:cubicBezTo>
                        <a:pt x="2" y="85"/>
                        <a:pt x="0" y="91"/>
                        <a:pt x="0" y="95"/>
                      </a:cubicBezTo>
                      <a:cubicBezTo>
                        <a:pt x="0" y="98"/>
                        <a:pt x="0" y="98"/>
                        <a:pt x="0" y="98"/>
                      </a:cubicBezTo>
                      <a:cubicBezTo>
                        <a:pt x="0" y="100"/>
                        <a:pt x="0" y="100"/>
                        <a:pt x="0" y="100"/>
                      </a:cubicBezTo>
                      <a:cubicBezTo>
                        <a:pt x="2" y="102"/>
                        <a:pt x="2" y="103"/>
                        <a:pt x="4" y="105"/>
                      </a:cubicBezTo>
                      <a:cubicBezTo>
                        <a:pt x="6" y="108"/>
                        <a:pt x="7" y="108"/>
                        <a:pt x="9" y="110"/>
                      </a:cubicBezTo>
                      <a:cubicBezTo>
                        <a:pt x="12" y="108"/>
                        <a:pt x="13" y="108"/>
                        <a:pt x="15" y="104"/>
                      </a:cubicBezTo>
                      <a:cubicBezTo>
                        <a:pt x="16" y="102"/>
                        <a:pt x="18" y="99"/>
                        <a:pt x="18" y="96"/>
                      </a:cubicBezTo>
                      <a:cubicBezTo>
                        <a:pt x="18" y="90"/>
                        <a:pt x="18" y="90"/>
                        <a:pt x="18" y="90"/>
                      </a:cubicBezTo>
                      <a:cubicBezTo>
                        <a:pt x="18" y="83"/>
                        <a:pt x="20" y="77"/>
                        <a:pt x="21" y="71"/>
                      </a:cubicBezTo>
                      <a:cubicBezTo>
                        <a:pt x="23" y="65"/>
                        <a:pt x="23" y="59"/>
                        <a:pt x="25" y="53"/>
                      </a:cubicBezTo>
                      <a:cubicBezTo>
                        <a:pt x="26" y="47"/>
                        <a:pt x="29" y="42"/>
                        <a:pt x="30" y="36"/>
                      </a:cubicBezTo>
                      <a:cubicBezTo>
                        <a:pt x="31" y="28"/>
                        <a:pt x="34" y="27"/>
                        <a:pt x="35" y="20"/>
                      </a:cubicBezTo>
                      <a:cubicBezTo>
                        <a:pt x="34" y="19"/>
                        <a:pt x="36" y="20"/>
                        <a:pt x="33" y="20"/>
                      </a:cubicBezTo>
                      <a:cubicBezTo>
                        <a:pt x="33" y="20"/>
                        <a:pt x="30" y="22"/>
                        <a:pt x="30" y="22"/>
                      </a:cubicBezTo>
                      <a:cubicBezTo>
                        <a:pt x="25" y="21"/>
                        <a:pt x="25" y="21"/>
                        <a:pt x="23" y="17"/>
                      </a:cubicBezTo>
                      <a:cubicBezTo>
                        <a:pt x="23" y="15"/>
                        <a:pt x="23" y="15"/>
                        <a:pt x="23" y="15"/>
                      </a:cubicBezTo>
                      <a:lnTo>
                        <a:pt x="23" y="14"/>
                      </a:lnTo>
                      <a:close/>
                    </a:path>
                  </a:pathLst>
                </a:custGeom>
                <a:solidFill>
                  <a:srgbClr val="E6001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</p:grpSp>
          <p:grpSp>
            <p:nvGrpSpPr>
              <p:cNvPr id="249" name="ïšľîḍê">
                <a:extLst>
                  <a:ext uri="{FF2B5EF4-FFF2-40B4-BE49-F238E27FC236}">
                    <a16:creationId xmlns:a16="http://schemas.microsoft.com/office/drawing/2014/main" id="{1C609813-1774-8E4D-9F8C-E1E3661FF14A}"/>
                  </a:ext>
                </a:extLst>
              </p:cNvPr>
              <p:cNvGrpSpPr/>
              <p:nvPr/>
            </p:nvGrpSpPr>
            <p:grpSpPr>
              <a:xfrm>
                <a:off x="4412452" y="3781425"/>
                <a:ext cx="2312689" cy="166461"/>
                <a:chOff x="6986588" y="3521075"/>
                <a:chExt cx="1654176" cy="119063"/>
              </a:xfrm>
            </p:grpSpPr>
            <p:sp>
              <p:nvSpPr>
                <p:cNvPr id="250" name="îṩľîḑê">
                  <a:extLst>
                    <a:ext uri="{FF2B5EF4-FFF2-40B4-BE49-F238E27FC236}">
                      <a16:creationId xmlns:a16="http://schemas.microsoft.com/office/drawing/2014/main" id="{C89BCD88-9FA4-BD44-982F-9844236EA45A}"/>
                    </a:ext>
                  </a:extLst>
                </p:cNvPr>
                <p:cNvSpPr/>
                <p:nvPr/>
              </p:nvSpPr>
              <p:spPr bwMode="auto">
                <a:xfrm>
                  <a:off x="6986588" y="3521075"/>
                  <a:ext cx="155575" cy="119063"/>
                </a:xfrm>
                <a:custGeom>
                  <a:avLst/>
                  <a:gdLst>
                    <a:gd name="T0" fmla="*/ 84 w 98"/>
                    <a:gd name="T1" fmla="*/ 0 h 75"/>
                    <a:gd name="T2" fmla="*/ 59 w 98"/>
                    <a:gd name="T3" fmla="*/ 52 h 75"/>
                    <a:gd name="T4" fmla="*/ 57 w 98"/>
                    <a:gd name="T5" fmla="*/ 0 h 75"/>
                    <a:gd name="T6" fmla="*/ 40 w 98"/>
                    <a:gd name="T7" fmla="*/ 0 h 75"/>
                    <a:gd name="T8" fmla="*/ 15 w 98"/>
                    <a:gd name="T9" fmla="*/ 52 h 75"/>
                    <a:gd name="T10" fmla="*/ 15 w 98"/>
                    <a:gd name="T11" fmla="*/ 0 h 75"/>
                    <a:gd name="T12" fmla="*/ 0 w 98"/>
                    <a:gd name="T13" fmla="*/ 0 h 75"/>
                    <a:gd name="T14" fmla="*/ 2 w 98"/>
                    <a:gd name="T15" fmla="*/ 75 h 75"/>
                    <a:gd name="T16" fmla="*/ 19 w 98"/>
                    <a:gd name="T17" fmla="*/ 75 h 75"/>
                    <a:gd name="T18" fmla="*/ 44 w 98"/>
                    <a:gd name="T19" fmla="*/ 21 h 75"/>
                    <a:gd name="T20" fmla="*/ 46 w 98"/>
                    <a:gd name="T21" fmla="*/ 75 h 75"/>
                    <a:gd name="T22" fmla="*/ 63 w 98"/>
                    <a:gd name="T23" fmla="*/ 75 h 75"/>
                    <a:gd name="T24" fmla="*/ 98 w 98"/>
                    <a:gd name="T25" fmla="*/ 0 h 75"/>
                    <a:gd name="T26" fmla="*/ 84 w 98"/>
                    <a:gd name="T27" fmla="*/ 0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98" h="75">
                      <a:moveTo>
                        <a:pt x="84" y="0"/>
                      </a:moveTo>
                      <a:lnTo>
                        <a:pt x="59" y="52"/>
                      </a:lnTo>
                      <a:lnTo>
                        <a:pt x="57" y="0"/>
                      </a:lnTo>
                      <a:lnTo>
                        <a:pt x="40" y="0"/>
                      </a:lnTo>
                      <a:lnTo>
                        <a:pt x="15" y="52"/>
                      </a:lnTo>
                      <a:lnTo>
                        <a:pt x="15" y="0"/>
                      </a:lnTo>
                      <a:lnTo>
                        <a:pt x="0" y="0"/>
                      </a:lnTo>
                      <a:lnTo>
                        <a:pt x="2" y="75"/>
                      </a:lnTo>
                      <a:lnTo>
                        <a:pt x="19" y="75"/>
                      </a:lnTo>
                      <a:lnTo>
                        <a:pt x="44" y="21"/>
                      </a:lnTo>
                      <a:lnTo>
                        <a:pt x="46" y="75"/>
                      </a:lnTo>
                      <a:lnTo>
                        <a:pt x="63" y="75"/>
                      </a:lnTo>
                      <a:lnTo>
                        <a:pt x="98" y="0"/>
                      </a:lnTo>
                      <a:lnTo>
                        <a:pt x="84" y="0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251" name="îṩḷîde">
                  <a:extLst>
                    <a:ext uri="{FF2B5EF4-FFF2-40B4-BE49-F238E27FC236}">
                      <a16:creationId xmlns:a16="http://schemas.microsoft.com/office/drawing/2014/main" id="{CCB337B7-50AE-2F4E-A6E5-61392C25DFC7}"/>
                    </a:ext>
                  </a:extLst>
                </p:cNvPr>
                <p:cNvSpPr/>
                <p:nvPr/>
              </p:nvSpPr>
              <p:spPr bwMode="auto">
                <a:xfrm>
                  <a:off x="7135813" y="3521075"/>
                  <a:ext cx="112713" cy="119063"/>
                </a:xfrm>
                <a:custGeom>
                  <a:avLst/>
                  <a:gdLst>
                    <a:gd name="T0" fmla="*/ 22 w 34"/>
                    <a:gd name="T1" fmla="*/ 20 h 36"/>
                    <a:gd name="T2" fmla="*/ 20 w 34"/>
                    <a:gd name="T3" fmla="*/ 26 h 36"/>
                    <a:gd name="T4" fmla="*/ 18 w 34"/>
                    <a:gd name="T5" fmla="*/ 29 h 36"/>
                    <a:gd name="T6" fmla="*/ 13 w 34"/>
                    <a:gd name="T7" fmla="*/ 30 h 36"/>
                    <a:gd name="T8" fmla="*/ 9 w 34"/>
                    <a:gd name="T9" fmla="*/ 29 h 36"/>
                    <a:gd name="T10" fmla="*/ 7 w 34"/>
                    <a:gd name="T11" fmla="*/ 25 h 36"/>
                    <a:gd name="T12" fmla="*/ 7 w 34"/>
                    <a:gd name="T13" fmla="*/ 24 h 36"/>
                    <a:gd name="T14" fmla="*/ 8 w 34"/>
                    <a:gd name="T15" fmla="*/ 19 h 36"/>
                    <a:gd name="T16" fmla="*/ 12 w 34"/>
                    <a:gd name="T17" fmla="*/ 0 h 36"/>
                    <a:gd name="T18" fmla="*/ 5 w 34"/>
                    <a:gd name="T19" fmla="*/ 0 h 36"/>
                    <a:gd name="T20" fmla="*/ 1 w 34"/>
                    <a:gd name="T21" fmla="*/ 19 h 36"/>
                    <a:gd name="T22" fmla="*/ 0 w 34"/>
                    <a:gd name="T23" fmla="*/ 23 h 36"/>
                    <a:gd name="T24" fmla="*/ 0 w 34"/>
                    <a:gd name="T25" fmla="*/ 25 h 36"/>
                    <a:gd name="T26" fmla="*/ 3 w 34"/>
                    <a:gd name="T27" fmla="*/ 33 h 36"/>
                    <a:gd name="T28" fmla="*/ 13 w 34"/>
                    <a:gd name="T29" fmla="*/ 36 h 36"/>
                    <a:gd name="T30" fmla="*/ 22 w 34"/>
                    <a:gd name="T31" fmla="*/ 34 h 36"/>
                    <a:gd name="T32" fmla="*/ 27 w 34"/>
                    <a:gd name="T33" fmla="*/ 29 h 36"/>
                    <a:gd name="T34" fmla="*/ 30 w 34"/>
                    <a:gd name="T35" fmla="*/ 20 h 36"/>
                    <a:gd name="T36" fmla="*/ 34 w 34"/>
                    <a:gd name="T37" fmla="*/ 0 h 36"/>
                    <a:gd name="T38" fmla="*/ 26 w 34"/>
                    <a:gd name="T39" fmla="*/ 0 h 36"/>
                    <a:gd name="T40" fmla="*/ 22 w 34"/>
                    <a:gd name="T41" fmla="*/ 20 h 3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</a:cxnLst>
                  <a:rect l="0" t="0" r="r" b="b"/>
                  <a:pathLst>
                    <a:path w="34" h="36">
                      <a:moveTo>
                        <a:pt x="22" y="20"/>
                      </a:moveTo>
                      <a:cubicBezTo>
                        <a:pt x="22" y="23"/>
                        <a:pt x="21" y="25"/>
                        <a:pt x="20" y="26"/>
                      </a:cubicBezTo>
                      <a:cubicBezTo>
                        <a:pt x="20" y="28"/>
                        <a:pt x="19" y="29"/>
                        <a:pt x="18" y="29"/>
                      </a:cubicBezTo>
                      <a:cubicBezTo>
                        <a:pt x="17" y="30"/>
                        <a:pt x="15" y="30"/>
                        <a:pt x="13" y="30"/>
                      </a:cubicBezTo>
                      <a:cubicBezTo>
                        <a:pt x="11" y="30"/>
                        <a:pt x="10" y="30"/>
                        <a:pt x="9" y="29"/>
                      </a:cubicBezTo>
                      <a:cubicBezTo>
                        <a:pt x="8" y="28"/>
                        <a:pt x="7" y="27"/>
                        <a:pt x="7" y="25"/>
                      </a:cubicBezTo>
                      <a:cubicBezTo>
                        <a:pt x="7" y="25"/>
                        <a:pt x="7" y="25"/>
                        <a:pt x="7" y="24"/>
                      </a:cubicBezTo>
                      <a:cubicBezTo>
                        <a:pt x="8" y="19"/>
                        <a:pt x="8" y="19"/>
                        <a:pt x="8" y="19"/>
                      </a:cubicBezTo>
                      <a:cubicBezTo>
                        <a:pt x="12" y="0"/>
                        <a:pt x="12" y="0"/>
                        <a:pt x="12" y="0"/>
                      </a:cubicBezTo>
                      <a:cubicBezTo>
                        <a:pt x="5" y="0"/>
                        <a:pt x="5" y="0"/>
                        <a:pt x="5" y="0"/>
                      </a:cubicBezTo>
                      <a:cubicBezTo>
                        <a:pt x="1" y="19"/>
                        <a:pt x="1" y="19"/>
                        <a:pt x="1" y="19"/>
                      </a:cubicBezTo>
                      <a:cubicBezTo>
                        <a:pt x="1" y="21"/>
                        <a:pt x="0" y="23"/>
                        <a:pt x="0" y="23"/>
                      </a:cubicBezTo>
                      <a:cubicBezTo>
                        <a:pt x="0" y="24"/>
                        <a:pt x="0" y="25"/>
                        <a:pt x="0" y="25"/>
                      </a:cubicBezTo>
                      <a:cubicBezTo>
                        <a:pt x="0" y="29"/>
                        <a:pt x="1" y="31"/>
                        <a:pt x="3" y="33"/>
                      </a:cubicBezTo>
                      <a:cubicBezTo>
                        <a:pt x="6" y="35"/>
                        <a:pt x="9" y="36"/>
                        <a:pt x="13" y="36"/>
                      </a:cubicBezTo>
                      <a:cubicBezTo>
                        <a:pt x="16" y="36"/>
                        <a:pt x="19" y="36"/>
                        <a:pt x="22" y="34"/>
                      </a:cubicBezTo>
                      <a:cubicBezTo>
                        <a:pt x="24" y="33"/>
                        <a:pt x="25" y="31"/>
                        <a:pt x="27" y="29"/>
                      </a:cubicBezTo>
                      <a:cubicBezTo>
                        <a:pt x="28" y="27"/>
                        <a:pt x="29" y="24"/>
                        <a:pt x="30" y="20"/>
                      </a:cubicBezTo>
                      <a:cubicBezTo>
                        <a:pt x="34" y="0"/>
                        <a:pt x="34" y="0"/>
                        <a:pt x="34" y="0"/>
                      </a:cubicBezTo>
                      <a:cubicBezTo>
                        <a:pt x="26" y="0"/>
                        <a:pt x="26" y="0"/>
                        <a:pt x="26" y="0"/>
                      </a:cubicBezTo>
                      <a:lnTo>
                        <a:pt x="22" y="20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252" name="îṣḻîḑê">
                  <a:extLst>
                    <a:ext uri="{FF2B5EF4-FFF2-40B4-BE49-F238E27FC236}">
                      <a16:creationId xmlns:a16="http://schemas.microsoft.com/office/drawing/2014/main" id="{45143715-8506-694C-B7D2-4989C8FFBCAA}"/>
                    </a:ext>
                  </a:extLst>
                </p:cNvPr>
                <p:cNvSpPr/>
                <p:nvPr/>
              </p:nvSpPr>
              <p:spPr bwMode="auto">
                <a:xfrm>
                  <a:off x="7248526" y="3521075"/>
                  <a:ext cx="114300" cy="119063"/>
                </a:xfrm>
                <a:custGeom>
                  <a:avLst/>
                  <a:gdLst>
                    <a:gd name="T0" fmla="*/ 58 w 72"/>
                    <a:gd name="T1" fmla="*/ 0 h 75"/>
                    <a:gd name="T2" fmla="*/ 52 w 72"/>
                    <a:gd name="T3" fmla="*/ 29 h 75"/>
                    <a:gd name="T4" fmla="*/ 22 w 72"/>
                    <a:gd name="T5" fmla="*/ 29 h 75"/>
                    <a:gd name="T6" fmla="*/ 29 w 72"/>
                    <a:gd name="T7" fmla="*/ 0 h 75"/>
                    <a:gd name="T8" fmla="*/ 14 w 72"/>
                    <a:gd name="T9" fmla="*/ 0 h 75"/>
                    <a:gd name="T10" fmla="*/ 0 w 72"/>
                    <a:gd name="T11" fmla="*/ 75 h 75"/>
                    <a:gd name="T12" fmla="*/ 14 w 72"/>
                    <a:gd name="T13" fmla="*/ 75 h 75"/>
                    <a:gd name="T14" fmla="*/ 20 w 72"/>
                    <a:gd name="T15" fmla="*/ 42 h 75"/>
                    <a:gd name="T16" fmla="*/ 50 w 72"/>
                    <a:gd name="T17" fmla="*/ 42 h 75"/>
                    <a:gd name="T18" fmla="*/ 43 w 72"/>
                    <a:gd name="T19" fmla="*/ 75 h 75"/>
                    <a:gd name="T20" fmla="*/ 58 w 72"/>
                    <a:gd name="T21" fmla="*/ 75 h 75"/>
                    <a:gd name="T22" fmla="*/ 72 w 72"/>
                    <a:gd name="T23" fmla="*/ 0 h 75"/>
                    <a:gd name="T24" fmla="*/ 58 w 72"/>
                    <a:gd name="T25" fmla="*/ 0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72" h="75">
                      <a:moveTo>
                        <a:pt x="58" y="0"/>
                      </a:moveTo>
                      <a:lnTo>
                        <a:pt x="52" y="29"/>
                      </a:lnTo>
                      <a:lnTo>
                        <a:pt x="22" y="29"/>
                      </a:lnTo>
                      <a:lnTo>
                        <a:pt x="29" y="0"/>
                      </a:lnTo>
                      <a:lnTo>
                        <a:pt x="14" y="0"/>
                      </a:lnTo>
                      <a:lnTo>
                        <a:pt x="0" y="75"/>
                      </a:lnTo>
                      <a:lnTo>
                        <a:pt x="14" y="75"/>
                      </a:lnTo>
                      <a:lnTo>
                        <a:pt x="20" y="42"/>
                      </a:lnTo>
                      <a:lnTo>
                        <a:pt x="50" y="42"/>
                      </a:lnTo>
                      <a:lnTo>
                        <a:pt x="43" y="75"/>
                      </a:lnTo>
                      <a:lnTo>
                        <a:pt x="58" y="75"/>
                      </a:lnTo>
                      <a:lnTo>
                        <a:pt x="72" y="0"/>
                      </a:lnTo>
                      <a:lnTo>
                        <a:pt x="58" y="0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253" name="ïṥlíḑê">
                  <a:extLst>
                    <a:ext uri="{FF2B5EF4-FFF2-40B4-BE49-F238E27FC236}">
                      <a16:creationId xmlns:a16="http://schemas.microsoft.com/office/drawing/2014/main" id="{404C92B2-6E6C-6044-9EF8-14F1D8D61BFB}"/>
                    </a:ext>
                  </a:extLst>
                </p:cNvPr>
                <p:cNvSpPr/>
                <p:nvPr/>
              </p:nvSpPr>
              <p:spPr bwMode="auto">
                <a:xfrm>
                  <a:off x="7356476" y="3521075"/>
                  <a:ext cx="112713" cy="119063"/>
                </a:xfrm>
                <a:custGeom>
                  <a:avLst/>
                  <a:gdLst>
                    <a:gd name="T0" fmla="*/ 42 w 71"/>
                    <a:gd name="T1" fmla="*/ 0 h 75"/>
                    <a:gd name="T2" fmla="*/ 0 w 71"/>
                    <a:gd name="T3" fmla="*/ 75 h 75"/>
                    <a:gd name="T4" fmla="*/ 15 w 71"/>
                    <a:gd name="T5" fmla="*/ 75 h 75"/>
                    <a:gd name="T6" fmla="*/ 23 w 71"/>
                    <a:gd name="T7" fmla="*/ 59 h 75"/>
                    <a:gd name="T8" fmla="*/ 54 w 71"/>
                    <a:gd name="T9" fmla="*/ 59 h 75"/>
                    <a:gd name="T10" fmla="*/ 56 w 71"/>
                    <a:gd name="T11" fmla="*/ 75 h 75"/>
                    <a:gd name="T12" fmla="*/ 71 w 71"/>
                    <a:gd name="T13" fmla="*/ 75 h 75"/>
                    <a:gd name="T14" fmla="*/ 58 w 71"/>
                    <a:gd name="T15" fmla="*/ 0 h 75"/>
                    <a:gd name="T16" fmla="*/ 42 w 71"/>
                    <a:gd name="T17" fmla="*/ 0 h 75"/>
                    <a:gd name="T18" fmla="*/ 29 w 71"/>
                    <a:gd name="T19" fmla="*/ 46 h 75"/>
                    <a:gd name="T20" fmla="*/ 48 w 71"/>
                    <a:gd name="T21" fmla="*/ 17 h 75"/>
                    <a:gd name="T22" fmla="*/ 52 w 71"/>
                    <a:gd name="T23" fmla="*/ 46 h 75"/>
                    <a:gd name="T24" fmla="*/ 29 w 71"/>
                    <a:gd name="T25" fmla="*/ 46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71" h="75">
                      <a:moveTo>
                        <a:pt x="42" y="0"/>
                      </a:moveTo>
                      <a:lnTo>
                        <a:pt x="0" y="75"/>
                      </a:lnTo>
                      <a:lnTo>
                        <a:pt x="15" y="75"/>
                      </a:lnTo>
                      <a:lnTo>
                        <a:pt x="23" y="59"/>
                      </a:lnTo>
                      <a:lnTo>
                        <a:pt x="54" y="59"/>
                      </a:lnTo>
                      <a:lnTo>
                        <a:pt x="56" y="75"/>
                      </a:lnTo>
                      <a:lnTo>
                        <a:pt x="71" y="75"/>
                      </a:lnTo>
                      <a:lnTo>
                        <a:pt x="58" y="0"/>
                      </a:lnTo>
                      <a:lnTo>
                        <a:pt x="42" y="0"/>
                      </a:lnTo>
                      <a:close/>
                      <a:moveTo>
                        <a:pt x="29" y="46"/>
                      </a:moveTo>
                      <a:lnTo>
                        <a:pt x="48" y="17"/>
                      </a:lnTo>
                      <a:lnTo>
                        <a:pt x="52" y="46"/>
                      </a:lnTo>
                      <a:lnTo>
                        <a:pt x="29" y="46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254" name="îş1íḋe">
                  <a:extLst>
                    <a:ext uri="{FF2B5EF4-FFF2-40B4-BE49-F238E27FC236}">
                      <a16:creationId xmlns:a16="http://schemas.microsoft.com/office/drawing/2014/main" id="{7C5F190C-6F8A-8743-B665-77D7BA9B99B1}"/>
                    </a:ext>
                  </a:extLst>
                </p:cNvPr>
                <p:cNvSpPr/>
                <p:nvPr/>
              </p:nvSpPr>
              <p:spPr bwMode="auto">
                <a:xfrm>
                  <a:off x="7481888" y="3521075"/>
                  <a:ext cx="119063" cy="119063"/>
                </a:xfrm>
                <a:custGeom>
                  <a:avLst/>
                  <a:gdLst>
                    <a:gd name="T0" fmla="*/ 50 w 75"/>
                    <a:gd name="T1" fmla="*/ 50 h 75"/>
                    <a:gd name="T2" fmla="*/ 31 w 75"/>
                    <a:gd name="T3" fmla="*/ 0 h 75"/>
                    <a:gd name="T4" fmla="*/ 17 w 75"/>
                    <a:gd name="T5" fmla="*/ 0 h 75"/>
                    <a:gd name="T6" fmla="*/ 0 w 75"/>
                    <a:gd name="T7" fmla="*/ 75 h 75"/>
                    <a:gd name="T8" fmla="*/ 15 w 75"/>
                    <a:gd name="T9" fmla="*/ 75 h 75"/>
                    <a:gd name="T10" fmla="*/ 25 w 75"/>
                    <a:gd name="T11" fmla="*/ 25 h 75"/>
                    <a:gd name="T12" fmla="*/ 46 w 75"/>
                    <a:gd name="T13" fmla="*/ 75 h 75"/>
                    <a:gd name="T14" fmla="*/ 58 w 75"/>
                    <a:gd name="T15" fmla="*/ 75 h 75"/>
                    <a:gd name="T16" fmla="*/ 75 w 75"/>
                    <a:gd name="T17" fmla="*/ 0 h 75"/>
                    <a:gd name="T18" fmla="*/ 61 w 75"/>
                    <a:gd name="T19" fmla="*/ 0 h 75"/>
                    <a:gd name="T20" fmla="*/ 50 w 75"/>
                    <a:gd name="T21" fmla="*/ 50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75" h="75">
                      <a:moveTo>
                        <a:pt x="50" y="50"/>
                      </a:moveTo>
                      <a:lnTo>
                        <a:pt x="31" y="0"/>
                      </a:lnTo>
                      <a:lnTo>
                        <a:pt x="17" y="0"/>
                      </a:lnTo>
                      <a:lnTo>
                        <a:pt x="0" y="75"/>
                      </a:lnTo>
                      <a:lnTo>
                        <a:pt x="15" y="75"/>
                      </a:lnTo>
                      <a:lnTo>
                        <a:pt x="25" y="25"/>
                      </a:lnTo>
                      <a:lnTo>
                        <a:pt x="46" y="75"/>
                      </a:lnTo>
                      <a:lnTo>
                        <a:pt x="58" y="75"/>
                      </a:lnTo>
                      <a:lnTo>
                        <a:pt x="75" y="0"/>
                      </a:lnTo>
                      <a:lnTo>
                        <a:pt x="61" y="0"/>
                      </a:lnTo>
                      <a:lnTo>
                        <a:pt x="50" y="50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255" name="îş1ïḋe">
                  <a:extLst>
                    <a:ext uri="{FF2B5EF4-FFF2-40B4-BE49-F238E27FC236}">
                      <a16:creationId xmlns:a16="http://schemas.microsoft.com/office/drawing/2014/main" id="{AACAEFC6-00DB-624B-96E5-55D1153283DA}"/>
                    </a:ext>
                  </a:extLst>
                </p:cNvPr>
                <p:cNvSpPr/>
                <p:nvPr/>
              </p:nvSpPr>
              <p:spPr bwMode="auto">
                <a:xfrm>
                  <a:off x="7653338" y="3521075"/>
                  <a:ext cx="112713" cy="119063"/>
                </a:xfrm>
                <a:custGeom>
                  <a:avLst/>
                  <a:gdLst>
                    <a:gd name="T0" fmla="*/ 22 w 34"/>
                    <a:gd name="T1" fmla="*/ 20 h 36"/>
                    <a:gd name="T2" fmla="*/ 20 w 34"/>
                    <a:gd name="T3" fmla="*/ 26 h 36"/>
                    <a:gd name="T4" fmla="*/ 18 w 34"/>
                    <a:gd name="T5" fmla="*/ 29 h 36"/>
                    <a:gd name="T6" fmla="*/ 13 w 34"/>
                    <a:gd name="T7" fmla="*/ 30 h 36"/>
                    <a:gd name="T8" fmla="*/ 9 w 34"/>
                    <a:gd name="T9" fmla="*/ 29 h 36"/>
                    <a:gd name="T10" fmla="*/ 7 w 34"/>
                    <a:gd name="T11" fmla="*/ 25 h 36"/>
                    <a:gd name="T12" fmla="*/ 7 w 34"/>
                    <a:gd name="T13" fmla="*/ 24 h 36"/>
                    <a:gd name="T14" fmla="*/ 8 w 34"/>
                    <a:gd name="T15" fmla="*/ 19 h 36"/>
                    <a:gd name="T16" fmla="*/ 12 w 34"/>
                    <a:gd name="T17" fmla="*/ 0 h 36"/>
                    <a:gd name="T18" fmla="*/ 5 w 34"/>
                    <a:gd name="T19" fmla="*/ 0 h 36"/>
                    <a:gd name="T20" fmla="*/ 1 w 34"/>
                    <a:gd name="T21" fmla="*/ 19 h 36"/>
                    <a:gd name="T22" fmla="*/ 0 w 34"/>
                    <a:gd name="T23" fmla="*/ 23 h 36"/>
                    <a:gd name="T24" fmla="*/ 0 w 34"/>
                    <a:gd name="T25" fmla="*/ 25 h 36"/>
                    <a:gd name="T26" fmla="*/ 3 w 34"/>
                    <a:gd name="T27" fmla="*/ 33 h 36"/>
                    <a:gd name="T28" fmla="*/ 13 w 34"/>
                    <a:gd name="T29" fmla="*/ 36 h 36"/>
                    <a:gd name="T30" fmla="*/ 22 w 34"/>
                    <a:gd name="T31" fmla="*/ 34 h 36"/>
                    <a:gd name="T32" fmla="*/ 27 w 34"/>
                    <a:gd name="T33" fmla="*/ 29 h 36"/>
                    <a:gd name="T34" fmla="*/ 30 w 34"/>
                    <a:gd name="T35" fmla="*/ 20 h 36"/>
                    <a:gd name="T36" fmla="*/ 34 w 34"/>
                    <a:gd name="T37" fmla="*/ 0 h 36"/>
                    <a:gd name="T38" fmla="*/ 26 w 34"/>
                    <a:gd name="T39" fmla="*/ 0 h 36"/>
                    <a:gd name="T40" fmla="*/ 22 w 34"/>
                    <a:gd name="T41" fmla="*/ 20 h 3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</a:cxnLst>
                  <a:rect l="0" t="0" r="r" b="b"/>
                  <a:pathLst>
                    <a:path w="34" h="36">
                      <a:moveTo>
                        <a:pt x="22" y="20"/>
                      </a:moveTo>
                      <a:cubicBezTo>
                        <a:pt x="22" y="23"/>
                        <a:pt x="21" y="25"/>
                        <a:pt x="20" y="26"/>
                      </a:cubicBezTo>
                      <a:cubicBezTo>
                        <a:pt x="20" y="28"/>
                        <a:pt x="19" y="29"/>
                        <a:pt x="18" y="29"/>
                      </a:cubicBezTo>
                      <a:cubicBezTo>
                        <a:pt x="17" y="30"/>
                        <a:pt x="15" y="30"/>
                        <a:pt x="13" y="30"/>
                      </a:cubicBezTo>
                      <a:cubicBezTo>
                        <a:pt x="11" y="30"/>
                        <a:pt x="10" y="30"/>
                        <a:pt x="9" y="29"/>
                      </a:cubicBezTo>
                      <a:cubicBezTo>
                        <a:pt x="8" y="28"/>
                        <a:pt x="7" y="27"/>
                        <a:pt x="7" y="25"/>
                      </a:cubicBezTo>
                      <a:cubicBezTo>
                        <a:pt x="7" y="25"/>
                        <a:pt x="7" y="25"/>
                        <a:pt x="7" y="24"/>
                      </a:cubicBezTo>
                      <a:cubicBezTo>
                        <a:pt x="8" y="19"/>
                        <a:pt x="8" y="19"/>
                        <a:pt x="8" y="19"/>
                      </a:cubicBezTo>
                      <a:cubicBezTo>
                        <a:pt x="12" y="0"/>
                        <a:pt x="12" y="0"/>
                        <a:pt x="12" y="0"/>
                      </a:cubicBezTo>
                      <a:cubicBezTo>
                        <a:pt x="5" y="0"/>
                        <a:pt x="5" y="0"/>
                        <a:pt x="5" y="0"/>
                      </a:cubicBezTo>
                      <a:cubicBezTo>
                        <a:pt x="1" y="19"/>
                        <a:pt x="1" y="19"/>
                        <a:pt x="1" y="19"/>
                      </a:cubicBezTo>
                      <a:cubicBezTo>
                        <a:pt x="1" y="21"/>
                        <a:pt x="0" y="23"/>
                        <a:pt x="0" y="23"/>
                      </a:cubicBezTo>
                      <a:cubicBezTo>
                        <a:pt x="0" y="24"/>
                        <a:pt x="0" y="25"/>
                        <a:pt x="0" y="25"/>
                      </a:cubicBezTo>
                      <a:cubicBezTo>
                        <a:pt x="0" y="29"/>
                        <a:pt x="1" y="31"/>
                        <a:pt x="3" y="33"/>
                      </a:cubicBezTo>
                      <a:cubicBezTo>
                        <a:pt x="6" y="35"/>
                        <a:pt x="9" y="36"/>
                        <a:pt x="13" y="36"/>
                      </a:cubicBezTo>
                      <a:cubicBezTo>
                        <a:pt x="16" y="36"/>
                        <a:pt x="19" y="36"/>
                        <a:pt x="22" y="34"/>
                      </a:cubicBezTo>
                      <a:cubicBezTo>
                        <a:pt x="24" y="33"/>
                        <a:pt x="25" y="31"/>
                        <a:pt x="27" y="29"/>
                      </a:cubicBezTo>
                      <a:cubicBezTo>
                        <a:pt x="28" y="27"/>
                        <a:pt x="29" y="24"/>
                        <a:pt x="30" y="20"/>
                      </a:cubicBezTo>
                      <a:cubicBezTo>
                        <a:pt x="34" y="0"/>
                        <a:pt x="34" y="0"/>
                        <a:pt x="34" y="0"/>
                      </a:cubicBezTo>
                      <a:cubicBezTo>
                        <a:pt x="26" y="0"/>
                        <a:pt x="26" y="0"/>
                        <a:pt x="26" y="0"/>
                      </a:cubicBezTo>
                      <a:lnTo>
                        <a:pt x="22" y="20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256" name="íšlídè">
                  <a:extLst>
                    <a:ext uri="{FF2B5EF4-FFF2-40B4-BE49-F238E27FC236}">
                      <a16:creationId xmlns:a16="http://schemas.microsoft.com/office/drawing/2014/main" id="{6B91F165-2F01-9D4C-950F-9CEF67F7AEAE}"/>
                    </a:ext>
                  </a:extLst>
                </p:cNvPr>
                <p:cNvSpPr/>
                <p:nvPr/>
              </p:nvSpPr>
              <p:spPr bwMode="auto">
                <a:xfrm>
                  <a:off x="7766051" y="3521075"/>
                  <a:ext cx="115888" cy="119063"/>
                </a:xfrm>
                <a:custGeom>
                  <a:avLst/>
                  <a:gdLst>
                    <a:gd name="T0" fmla="*/ 58 w 73"/>
                    <a:gd name="T1" fmla="*/ 0 h 75"/>
                    <a:gd name="T2" fmla="*/ 50 w 73"/>
                    <a:gd name="T3" fmla="*/ 50 h 75"/>
                    <a:gd name="T4" fmla="*/ 29 w 73"/>
                    <a:gd name="T5" fmla="*/ 0 h 75"/>
                    <a:gd name="T6" fmla="*/ 15 w 73"/>
                    <a:gd name="T7" fmla="*/ 0 h 75"/>
                    <a:gd name="T8" fmla="*/ 0 w 73"/>
                    <a:gd name="T9" fmla="*/ 75 h 75"/>
                    <a:gd name="T10" fmla="*/ 13 w 73"/>
                    <a:gd name="T11" fmla="*/ 75 h 75"/>
                    <a:gd name="T12" fmla="*/ 23 w 73"/>
                    <a:gd name="T13" fmla="*/ 25 h 75"/>
                    <a:gd name="T14" fmla="*/ 44 w 73"/>
                    <a:gd name="T15" fmla="*/ 75 h 75"/>
                    <a:gd name="T16" fmla="*/ 58 w 73"/>
                    <a:gd name="T17" fmla="*/ 75 h 75"/>
                    <a:gd name="T18" fmla="*/ 73 w 73"/>
                    <a:gd name="T19" fmla="*/ 0 h 75"/>
                    <a:gd name="T20" fmla="*/ 58 w 73"/>
                    <a:gd name="T21" fmla="*/ 0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73" h="75">
                      <a:moveTo>
                        <a:pt x="58" y="0"/>
                      </a:moveTo>
                      <a:lnTo>
                        <a:pt x="50" y="50"/>
                      </a:lnTo>
                      <a:lnTo>
                        <a:pt x="29" y="0"/>
                      </a:lnTo>
                      <a:lnTo>
                        <a:pt x="15" y="0"/>
                      </a:lnTo>
                      <a:lnTo>
                        <a:pt x="0" y="75"/>
                      </a:lnTo>
                      <a:lnTo>
                        <a:pt x="13" y="75"/>
                      </a:lnTo>
                      <a:lnTo>
                        <a:pt x="23" y="25"/>
                      </a:lnTo>
                      <a:lnTo>
                        <a:pt x="44" y="75"/>
                      </a:lnTo>
                      <a:lnTo>
                        <a:pt x="58" y="75"/>
                      </a:lnTo>
                      <a:lnTo>
                        <a:pt x="73" y="0"/>
                      </a:lnTo>
                      <a:lnTo>
                        <a:pt x="58" y="0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257" name="îṣḻîďe">
                  <a:extLst>
                    <a:ext uri="{FF2B5EF4-FFF2-40B4-BE49-F238E27FC236}">
                      <a16:creationId xmlns:a16="http://schemas.microsoft.com/office/drawing/2014/main" id="{A86EADCA-D694-E449-8EE6-CDCDF22A34C4}"/>
                    </a:ext>
                  </a:extLst>
                </p:cNvPr>
                <p:cNvSpPr/>
                <p:nvPr/>
              </p:nvSpPr>
              <p:spPr bwMode="auto">
                <a:xfrm>
                  <a:off x="7881938" y="3521075"/>
                  <a:ext cx="49213" cy="119063"/>
                </a:xfrm>
                <a:custGeom>
                  <a:avLst/>
                  <a:gdLst>
                    <a:gd name="T0" fmla="*/ 0 w 31"/>
                    <a:gd name="T1" fmla="*/ 75 h 75"/>
                    <a:gd name="T2" fmla="*/ 14 w 31"/>
                    <a:gd name="T3" fmla="*/ 75 h 75"/>
                    <a:gd name="T4" fmla="*/ 31 w 31"/>
                    <a:gd name="T5" fmla="*/ 0 h 75"/>
                    <a:gd name="T6" fmla="*/ 14 w 31"/>
                    <a:gd name="T7" fmla="*/ 0 h 75"/>
                    <a:gd name="T8" fmla="*/ 0 w 31"/>
                    <a:gd name="T9" fmla="*/ 75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75">
                      <a:moveTo>
                        <a:pt x="0" y="75"/>
                      </a:moveTo>
                      <a:lnTo>
                        <a:pt x="14" y="75"/>
                      </a:lnTo>
                      <a:lnTo>
                        <a:pt x="31" y="0"/>
                      </a:lnTo>
                      <a:lnTo>
                        <a:pt x="14" y="0"/>
                      </a:lnTo>
                      <a:lnTo>
                        <a:pt x="0" y="75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258" name="íŝḻiḋè">
                  <a:extLst>
                    <a:ext uri="{FF2B5EF4-FFF2-40B4-BE49-F238E27FC236}">
                      <a16:creationId xmlns:a16="http://schemas.microsoft.com/office/drawing/2014/main" id="{8F478696-931D-F84B-8764-BEAA02862463}"/>
                    </a:ext>
                  </a:extLst>
                </p:cNvPr>
                <p:cNvSpPr/>
                <p:nvPr/>
              </p:nvSpPr>
              <p:spPr bwMode="auto">
                <a:xfrm>
                  <a:off x="7940676" y="3521075"/>
                  <a:ext cx="109538" cy="119063"/>
                </a:xfrm>
                <a:custGeom>
                  <a:avLst/>
                  <a:gdLst>
                    <a:gd name="T0" fmla="*/ 54 w 69"/>
                    <a:gd name="T1" fmla="*/ 0 h 75"/>
                    <a:gd name="T2" fmla="*/ 23 w 69"/>
                    <a:gd name="T3" fmla="*/ 57 h 75"/>
                    <a:gd name="T4" fmla="*/ 15 w 69"/>
                    <a:gd name="T5" fmla="*/ 0 h 75"/>
                    <a:gd name="T6" fmla="*/ 0 w 69"/>
                    <a:gd name="T7" fmla="*/ 0 h 75"/>
                    <a:gd name="T8" fmla="*/ 13 w 69"/>
                    <a:gd name="T9" fmla="*/ 75 h 75"/>
                    <a:gd name="T10" fmla="*/ 29 w 69"/>
                    <a:gd name="T11" fmla="*/ 75 h 75"/>
                    <a:gd name="T12" fmla="*/ 69 w 69"/>
                    <a:gd name="T13" fmla="*/ 0 h 75"/>
                    <a:gd name="T14" fmla="*/ 54 w 69"/>
                    <a:gd name="T15" fmla="*/ 0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69" h="75">
                      <a:moveTo>
                        <a:pt x="54" y="0"/>
                      </a:moveTo>
                      <a:lnTo>
                        <a:pt x="23" y="57"/>
                      </a:lnTo>
                      <a:lnTo>
                        <a:pt x="15" y="0"/>
                      </a:lnTo>
                      <a:lnTo>
                        <a:pt x="0" y="0"/>
                      </a:lnTo>
                      <a:lnTo>
                        <a:pt x="13" y="75"/>
                      </a:lnTo>
                      <a:lnTo>
                        <a:pt x="29" y="75"/>
                      </a:lnTo>
                      <a:lnTo>
                        <a:pt x="69" y="0"/>
                      </a:lnTo>
                      <a:lnTo>
                        <a:pt x="54" y="0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259" name="î$ḷíďé">
                  <a:extLst>
                    <a:ext uri="{FF2B5EF4-FFF2-40B4-BE49-F238E27FC236}">
                      <a16:creationId xmlns:a16="http://schemas.microsoft.com/office/drawing/2014/main" id="{8037E45B-B559-4446-9B46-4A200B187521}"/>
                    </a:ext>
                  </a:extLst>
                </p:cNvPr>
                <p:cNvSpPr/>
                <p:nvPr/>
              </p:nvSpPr>
              <p:spPr bwMode="auto">
                <a:xfrm>
                  <a:off x="8037513" y="3521075"/>
                  <a:ext cx="111125" cy="119063"/>
                </a:xfrm>
                <a:custGeom>
                  <a:avLst/>
                  <a:gdLst>
                    <a:gd name="T0" fmla="*/ 68 w 70"/>
                    <a:gd name="T1" fmla="*/ 12 h 75"/>
                    <a:gd name="T2" fmla="*/ 70 w 70"/>
                    <a:gd name="T3" fmla="*/ 0 h 75"/>
                    <a:gd name="T4" fmla="*/ 16 w 70"/>
                    <a:gd name="T5" fmla="*/ 0 h 75"/>
                    <a:gd name="T6" fmla="*/ 0 w 70"/>
                    <a:gd name="T7" fmla="*/ 75 h 75"/>
                    <a:gd name="T8" fmla="*/ 58 w 70"/>
                    <a:gd name="T9" fmla="*/ 75 h 75"/>
                    <a:gd name="T10" fmla="*/ 60 w 70"/>
                    <a:gd name="T11" fmla="*/ 63 h 75"/>
                    <a:gd name="T12" fmla="*/ 16 w 70"/>
                    <a:gd name="T13" fmla="*/ 63 h 75"/>
                    <a:gd name="T14" fmla="*/ 22 w 70"/>
                    <a:gd name="T15" fmla="*/ 42 h 75"/>
                    <a:gd name="T16" fmla="*/ 60 w 70"/>
                    <a:gd name="T17" fmla="*/ 42 h 75"/>
                    <a:gd name="T18" fmla="*/ 62 w 70"/>
                    <a:gd name="T19" fmla="*/ 29 h 75"/>
                    <a:gd name="T20" fmla="*/ 24 w 70"/>
                    <a:gd name="T21" fmla="*/ 29 h 75"/>
                    <a:gd name="T22" fmla="*/ 29 w 70"/>
                    <a:gd name="T23" fmla="*/ 12 h 75"/>
                    <a:gd name="T24" fmla="*/ 68 w 70"/>
                    <a:gd name="T25" fmla="*/ 12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70" h="75">
                      <a:moveTo>
                        <a:pt x="68" y="12"/>
                      </a:moveTo>
                      <a:lnTo>
                        <a:pt x="70" y="0"/>
                      </a:lnTo>
                      <a:lnTo>
                        <a:pt x="16" y="0"/>
                      </a:lnTo>
                      <a:lnTo>
                        <a:pt x="0" y="75"/>
                      </a:lnTo>
                      <a:lnTo>
                        <a:pt x="58" y="75"/>
                      </a:lnTo>
                      <a:lnTo>
                        <a:pt x="60" y="63"/>
                      </a:lnTo>
                      <a:lnTo>
                        <a:pt x="16" y="63"/>
                      </a:lnTo>
                      <a:lnTo>
                        <a:pt x="22" y="42"/>
                      </a:lnTo>
                      <a:lnTo>
                        <a:pt x="60" y="42"/>
                      </a:lnTo>
                      <a:lnTo>
                        <a:pt x="62" y="29"/>
                      </a:lnTo>
                      <a:lnTo>
                        <a:pt x="24" y="29"/>
                      </a:lnTo>
                      <a:lnTo>
                        <a:pt x="29" y="12"/>
                      </a:lnTo>
                      <a:lnTo>
                        <a:pt x="68" y="12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260" name="îṡlîďe">
                  <a:extLst>
                    <a:ext uri="{FF2B5EF4-FFF2-40B4-BE49-F238E27FC236}">
                      <a16:creationId xmlns:a16="http://schemas.microsoft.com/office/drawing/2014/main" id="{966194C0-DA5C-164F-84D3-187CDBEFED3E}"/>
                    </a:ext>
                  </a:extLst>
                </p:cNvPr>
                <p:cNvSpPr/>
                <p:nvPr/>
              </p:nvSpPr>
              <p:spPr bwMode="auto">
                <a:xfrm>
                  <a:off x="8145463" y="3521075"/>
                  <a:ext cx="115888" cy="119063"/>
                </a:xfrm>
                <a:custGeom>
                  <a:avLst/>
                  <a:gdLst>
                    <a:gd name="T0" fmla="*/ 30 w 35"/>
                    <a:gd name="T1" fmla="*/ 1 h 36"/>
                    <a:gd name="T2" fmla="*/ 24 w 35"/>
                    <a:gd name="T3" fmla="*/ 0 h 36"/>
                    <a:gd name="T4" fmla="*/ 8 w 35"/>
                    <a:gd name="T5" fmla="*/ 0 h 36"/>
                    <a:gd name="T6" fmla="*/ 0 w 35"/>
                    <a:gd name="T7" fmla="*/ 36 h 36"/>
                    <a:gd name="T8" fmla="*/ 8 w 35"/>
                    <a:gd name="T9" fmla="*/ 36 h 36"/>
                    <a:gd name="T10" fmla="*/ 11 w 35"/>
                    <a:gd name="T11" fmla="*/ 21 h 36"/>
                    <a:gd name="T12" fmla="*/ 14 w 35"/>
                    <a:gd name="T13" fmla="*/ 21 h 36"/>
                    <a:gd name="T14" fmla="*/ 17 w 35"/>
                    <a:gd name="T15" fmla="*/ 22 h 36"/>
                    <a:gd name="T16" fmla="*/ 21 w 35"/>
                    <a:gd name="T17" fmla="*/ 26 h 36"/>
                    <a:gd name="T18" fmla="*/ 24 w 35"/>
                    <a:gd name="T19" fmla="*/ 36 h 36"/>
                    <a:gd name="T20" fmla="*/ 32 w 35"/>
                    <a:gd name="T21" fmla="*/ 36 h 36"/>
                    <a:gd name="T22" fmla="*/ 27 w 35"/>
                    <a:gd name="T23" fmla="*/ 24 h 36"/>
                    <a:gd name="T24" fmla="*/ 24 w 35"/>
                    <a:gd name="T25" fmla="*/ 21 h 36"/>
                    <a:gd name="T26" fmla="*/ 32 w 35"/>
                    <a:gd name="T27" fmla="*/ 17 h 36"/>
                    <a:gd name="T28" fmla="*/ 35 w 35"/>
                    <a:gd name="T29" fmla="*/ 9 h 36"/>
                    <a:gd name="T30" fmla="*/ 34 w 35"/>
                    <a:gd name="T31" fmla="*/ 4 h 36"/>
                    <a:gd name="T32" fmla="*/ 30 w 35"/>
                    <a:gd name="T33" fmla="*/ 1 h 36"/>
                    <a:gd name="T34" fmla="*/ 27 w 35"/>
                    <a:gd name="T35" fmla="*/ 13 h 36"/>
                    <a:gd name="T36" fmla="*/ 24 w 35"/>
                    <a:gd name="T37" fmla="*/ 15 h 36"/>
                    <a:gd name="T38" fmla="*/ 16 w 35"/>
                    <a:gd name="T39" fmla="*/ 16 h 36"/>
                    <a:gd name="T40" fmla="*/ 12 w 35"/>
                    <a:gd name="T41" fmla="*/ 16 h 36"/>
                    <a:gd name="T42" fmla="*/ 14 w 35"/>
                    <a:gd name="T43" fmla="*/ 6 h 36"/>
                    <a:gd name="T44" fmla="*/ 22 w 35"/>
                    <a:gd name="T45" fmla="*/ 6 h 36"/>
                    <a:gd name="T46" fmla="*/ 26 w 35"/>
                    <a:gd name="T47" fmla="*/ 7 h 36"/>
                    <a:gd name="T48" fmla="*/ 28 w 35"/>
                    <a:gd name="T49" fmla="*/ 10 h 36"/>
                    <a:gd name="T50" fmla="*/ 27 w 35"/>
                    <a:gd name="T51" fmla="*/ 13 h 3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</a:cxnLst>
                  <a:rect l="0" t="0" r="r" b="b"/>
                  <a:pathLst>
                    <a:path w="35" h="36">
                      <a:moveTo>
                        <a:pt x="30" y="1"/>
                      </a:moveTo>
                      <a:cubicBezTo>
                        <a:pt x="28" y="0"/>
                        <a:pt x="26" y="0"/>
                        <a:pt x="24" y="0"/>
                      </a:cubicBezTo>
                      <a:cubicBezTo>
                        <a:pt x="8" y="0"/>
                        <a:pt x="8" y="0"/>
                        <a:pt x="8" y="0"/>
                      </a:cubicBezTo>
                      <a:cubicBezTo>
                        <a:pt x="0" y="36"/>
                        <a:pt x="0" y="36"/>
                        <a:pt x="0" y="36"/>
                      </a:cubicBezTo>
                      <a:cubicBezTo>
                        <a:pt x="8" y="36"/>
                        <a:pt x="8" y="36"/>
                        <a:pt x="8" y="36"/>
                      </a:cubicBezTo>
                      <a:cubicBezTo>
                        <a:pt x="11" y="21"/>
                        <a:pt x="11" y="21"/>
                        <a:pt x="11" y="21"/>
                      </a:cubicBezTo>
                      <a:cubicBezTo>
                        <a:pt x="14" y="21"/>
                        <a:pt x="14" y="21"/>
                        <a:pt x="14" y="21"/>
                      </a:cubicBezTo>
                      <a:cubicBezTo>
                        <a:pt x="15" y="21"/>
                        <a:pt x="17" y="21"/>
                        <a:pt x="17" y="22"/>
                      </a:cubicBezTo>
                      <a:cubicBezTo>
                        <a:pt x="18" y="22"/>
                        <a:pt x="20" y="24"/>
                        <a:pt x="21" y="26"/>
                      </a:cubicBezTo>
                      <a:cubicBezTo>
                        <a:pt x="22" y="31"/>
                        <a:pt x="24" y="34"/>
                        <a:pt x="24" y="36"/>
                      </a:cubicBezTo>
                      <a:cubicBezTo>
                        <a:pt x="32" y="36"/>
                        <a:pt x="32" y="36"/>
                        <a:pt x="32" y="36"/>
                      </a:cubicBezTo>
                      <a:cubicBezTo>
                        <a:pt x="30" y="31"/>
                        <a:pt x="28" y="27"/>
                        <a:pt x="27" y="24"/>
                      </a:cubicBezTo>
                      <a:cubicBezTo>
                        <a:pt x="26" y="23"/>
                        <a:pt x="25" y="21"/>
                        <a:pt x="24" y="21"/>
                      </a:cubicBezTo>
                      <a:cubicBezTo>
                        <a:pt x="28" y="20"/>
                        <a:pt x="30" y="19"/>
                        <a:pt x="32" y="17"/>
                      </a:cubicBezTo>
                      <a:cubicBezTo>
                        <a:pt x="34" y="15"/>
                        <a:pt x="35" y="13"/>
                        <a:pt x="35" y="9"/>
                      </a:cubicBezTo>
                      <a:cubicBezTo>
                        <a:pt x="35" y="7"/>
                        <a:pt x="34" y="6"/>
                        <a:pt x="34" y="4"/>
                      </a:cubicBezTo>
                      <a:cubicBezTo>
                        <a:pt x="33" y="3"/>
                        <a:pt x="31" y="2"/>
                        <a:pt x="30" y="1"/>
                      </a:cubicBezTo>
                      <a:close/>
                      <a:moveTo>
                        <a:pt x="27" y="13"/>
                      </a:moveTo>
                      <a:cubicBezTo>
                        <a:pt x="26" y="14"/>
                        <a:pt x="25" y="14"/>
                        <a:pt x="24" y="15"/>
                      </a:cubicBezTo>
                      <a:cubicBezTo>
                        <a:pt x="22" y="15"/>
                        <a:pt x="20" y="16"/>
                        <a:pt x="16" y="16"/>
                      </a:cubicBezTo>
                      <a:cubicBezTo>
                        <a:pt x="12" y="16"/>
                        <a:pt x="12" y="16"/>
                        <a:pt x="12" y="16"/>
                      </a:cubicBezTo>
                      <a:cubicBezTo>
                        <a:pt x="14" y="6"/>
                        <a:pt x="14" y="6"/>
                        <a:pt x="14" y="6"/>
                      </a:cubicBezTo>
                      <a:cubicBezTo>
                        <a:pt x="22" y="6"/>
                        <a:pt x="22" y="6"/>
                        <a:pt x="22" y="6"/>
                      </a:cubicBezTo>
                      <a:cubicBezTo>
                        <a:pt x="24" y="6"/>
                        <a:pt x="25" y="6"/>
                        <a:pt x="26" y="7"/>
                      </a:cubicBezTo>
                      <a:cubicBezTo>
                        <a:pt x="27" y="7"/>
                        <a:pt x="28" y="8"/>
                        <a:pt x="28" y="10"/>
                      </a:cubicBezTo>
                      <a:cubicBezTo>
                        <a:pt x="28" y="11"/>
                        <a:pt x="27" y="12"/>
                        <a:pt x="27" y="13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261" name="ïşľîḍé">
                  <a:extLst>
                    <a:ext uri="{FF2B5EF4-FFF2-40B4-BE49-F238E27FC236}">
                      <a16:creationId xmlns:a16="http://schemas.microsoft.com/office/drawing/2014/main" id="{35AF3130-2C15-5842-AFD1-576DBB732B53}"/>
                    </a:ext>
                  </a:extLst>
                </p:cNvPr>
                <p:cNvSpPr/>
                <p:nvPr/>
              </p:nvSpPr>
              <p:spPr bwMode="auto">
                <a:xfrm>
                  <a:off x="8267701" y="3521075"/>
                  <a:ext cx="98425" cy="119063"/>
                </a:xfrm>
                <a:custGeom>
                  <a:avLst/>
                  <a:gdLst>
                    <a:gd name="T0" fmla="*/ 17 w 30"/>
                    <a:gd name="T1" fmla="*/ 5 h 36"/>
                    <a:gd name="T2" fmla="*/ 22 w 30"/>
                    <a:gd name="T3" fmla="*/ 7 h 36"/>
                    <a:gd name="T4" fmla="*/ 23 w 30"/>
                    <a:gd name="T5" fmla="*/ 11 h 36"/>
                    <a:gd name="T6" fmla="*/ 30 w 30"/>
                    <a:gd name="T7" fmla="*/ 10 h 36"/>
                    <a:gd name="T8" fmla="*/ 27 w 30"/>
                    <a:gd name="T9" fmla="*/ 3 h 36"/>
                    <a:gd name="T10" fmla="*/ 17 w 30"/>
                    <a:gd name="T11" fmla="*/ 0 h 36"/>
                    <a:gd name="T12" fmla="*/ 8 w 30"/>
                    <a:gd name="T13" fmla="*/ 3 h 36"/>
                    <a:gd name="T14" fmla="*/ 4 w 30"/>
                    <a:gd name="T15" fmla="*/ 10 h 36"/>
                    <a:gd name="T16" fmla="*/ 6 w 30"/>
                    <a:gd name="T17" fmla="*/ 14 h 36"/>
                    <a:gd name="T18" fmla="*/ 8 w 30"/>
                    <a:gd name="T19" fmla="*/ 18 h 36"/>
                    <a:gd name="T20" fmla="*/ 15 w 30"/>
                    <a:gd name="T21" fmla="*/ 21 h 36"/>
                    <a:gd name="T22" fmla="*/ 20 w 30"/>
                    <a:gd name="T23" fmla="*/ 23 h 36"/>
                    <a:gd name="T24" fmla="*/ 21 w 30"/>
                    <a:gd name="T25" fmla="*/ 26 h 36"/>
                    <a:gd name="T26" fmla="*/ 19 w 30"/>
                    <a:gd name="T27" fmla="*/ 29 h 36"/>
                    <a:gd name="T28" fmla="*/ 14 w 30"/>
                    <a:gd name="T29" fmla="*/ 30 h 36"/>
                    <a:gd name="T30" fmla="*/ 8 w 30"/>
                    <a:gd name="T31" fmla="*/ 28 h 36"/>
                    <a:gd name="T32" fmla="*/ 7 w 30"/>
                    <a:gd name="T33" fmla="*/ 24 h 36"/>
                    <a:gd name="T34" fmla="*/ 0 w 30"/>
                    <a:gd name="T35" fmla="*/ 24 h 36"/>
                    <a:gd name="T36" fmla="*/ 1 w 30"/>
                    <a:gd name="T37" fmla="*/ 30 h 36"/>
                    <a:gd name="T38" fmla="*/ 6 w 30"/>
                    <a:gd name="T39" fmla="*/ 35 h 36"/>
                    <a:gd name="T40" fmla="*/ 14 w 30"/>
                    <a:gd name="T41" fmla="*/ 36 h 36"/>
                    <a:gd name="T42" fmla="*/ 24 w 30"/>
                    <a:gd name="T43" fmla="*/ 33 h 36"/>
                    <a:gd name="T44" fmla="*/ 28 w 30"/>
                    <a:gd name="T45" fmla="*/ 25 h 36"/>
                    <a:gd name="T46" fmla="*/ 26 w 30"/>
                    <a:gd name="T47" fmla="*/ 19 h 36"/>
                    <a:gd name="T48" fmla="*/ 18 w 30"/>
                    <a:gd name="T49" fmla="*/ 14 h 36"/>
                    <a:gd name="T50" fmla="*/ 13 w 30"/>
                    <a:gd name="T51" fmla="*/ 12 h 36"/>
                    <a:gd name="T52" fmla="*/ 11 w 30"/>
                    <a:gd name="T53" fmla="*/ 9 h 36"/>
                    <a:gd name="T54" fmla="*/ 13 w 30"/>
                    <a:gd name="T55" fmla="*/ 6 h 36"/>
                    <a:gd name="T56" fmla="*/ 17 w 30"/>
                    <a:gd name="T57" fmla="*/ 5 h 3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</a:cxnLst>
                  <a:rect l="0" t="0" r="r" b="b"/>
                  <a:pathLst>
                    <a:path w="30" h="36">
                      <a:moveTo>
                        <a:pt x="17" y="5"/>
                      </a:moveTo>
                      <a:cubicBezTo>
                        <a:pt x="19" y="5"/>
                        <a:pt x="21" y="6"/>
                        <a:pt x="22" y="7"/>
                      </a:cubicBezTo>
                      <a:cubicBezTo>
                        <a:pt x="23" y="8"/>
                        <a:pt x="23" y="9"/>
                        <a:pt x="23" y="11"/>
                      </a:cubicBezTo>
                      <a:cubicBezTo>
                        <a:pt x="30" y="10"/>
                        <a:pt x="30" y="10"/>
                        <a:pt x="30" y="10"/>
                      </a:cubicBezTo>
                      <a:cubicBezTo>
                        <a:pt x="30" y="7"/>
                        <a:pt x="29" y="4"/>
                        <a:pt x="27" y="3"/>
                      </a:cubicBezTo>
                      <a:cubicBezTo>
                        <a:pt x="24" y="1"/>
                        <a:pt x="21" y="0"/>
                        <a:pt x="17" y="0"/>
                      </a:cubicBezTo>
                      <a:cubicBezTo>
                        <a:pt x="13" y="0"/>
                        <a:pt x="10" y="1"/>
                        <a:pt x="8" y="3"/>
                      </a:cubicBezTo>
                      <a:cubicBezTo>
                        <a:pt x="5" y="5"/>
                        <a:pt x="4" y="7"/>
                        <a:pt x="4" y="10"/>
                      </a:cubicBezTo>
                      <a:cubicBezTo>
                        <a:pt x="4" y="12"/>
                        <a:pt x="5" y="13"/>
                        <a:pt x="6" y="14"/>
                      </a:cubicBezTo>
                      <a:cubicBezTo>
                        <a:pt x="6" y="16"/>
                        <a:pt x="7" y="17"/>
                        <a:pt x="8" y="18"/>
                      </a:cubicBezTo>
                      <a:cubicBezTo>
                        <a:pt x="10" y="18"/>
                        <a:pt x="12" y="19"/>
                        <a:pt x="15" y="21"/>
                      </a:cubicBezTo>
                      <a:cubicBezTo>
                        <a:pt x="17" y="22"/>
                        <a:pt x="19" y="23"/>
                        <a:pt x="20" y="23"/>
                      </a:cubicBezTo>
                      <a:cubicBezTo>
                        <a:pt x="20" y="24"/>
                        <a:pt x="21" y="25"/>
                        <a:pt x="21" y="26"/>
                      </a:cubicBezTo>
                      <a:cubicBezTo>
                        <a:pt x="21" y="27"/>
                        <a:pt x="20" y="28"/>
                        <a:pt x="19" y="29"/>
                      </a:cubicBezTo>
                      <a:cubicBezTo>
                        <a:pt x="18" y="30"/>
                        <a:pt x="16" y="30"/>
                        <a:pt x="14" y="30"/>
                      </a:cubicBezTo>
                      <a:cubicBezTo>
                        <a:pt x="11" y="30"/>
                        <a:pt x="9" y="30"/>
                        <a:pt x="8" y="28"/>
                      </a:cubicBezTo>
                      <a:cubicBezTo>
                        <a:pt x="8" y="28"/>
                        <a:pt x="7" y="26"/>
                        <a:pt x="7" y="24"/>
                      </a:cubicBezTo>
                      <a:cubicBezTo>
                        <a:pt x="0" y="24"/>
                        <a:pt x="0" y="24"/>
                        <a:pt x="0" y="24"/>
                      </a:cubicBezTo>
                      <a:cubicBezTo>
                        <a:pt x="0" y="27"/>
                        <a:pt x="0" y="29"/>
                        <a:pt x="1" y="30"/>
                      </a:cubicBezTo>
                      <a:cubicBezTo>
                        <a:pt x="2" y="32"/>
                        <a:pt x="4" y="34"/>
                        <a:pt x="6" y="35"/>
                      </a:cubicBezTo>
                      <a:cubicBezTo>
                        <a:pt x="8" y="36"/>
                        <a:pt x="11" y="36"/>
                        <a:pt x="14" y="36"/>
                      </a:cubicBezTo>
                      <a:cubicBezTo>
                        <a:pt x="18" y="36"/>
                        <a:pt x="22" y="35"/>
                        <a:pt x="24" y="33"/>
                      </a:cubicBezTo>
                      <a:cubicBezTo>
                        <a:pt x="27" y="31"/>
                        <a:pt x="28" y="28"/>
                        <a:pt x="28" y="25"/>
                      </a:cubicBezTo>
                      <a:cubicBezTo>
                        <a:pt x="28" y="22"/>
                        <a:pt x="27" y="20"/>
                        <a:pt x="26" y="19"/>
                      </a:cubicBezTo>
                      <a:cubicBezTo>
                        <a:pt x="25" y="18"/>
                        <a:pt x="22" y="16"/>
                        <a:pt x="18" y="14"/>
                      </a:cubicBezTo>
                      <a:cubicBezTo>
                        <a:pt x="15" y="13"/>
                        <a:pt x="13" y="12"/>
                        <a:pt x="13" y="12"/>
                      </a:cubicBezTo>
                      <a:cubicBezTo>
                        <a:pt x="12" y="11"/>
                        <a:pt x="11" y="10"/>
                        <a:pt x="11" y="9"/>
                      </a:cubicBezTo>
                      <a:cubicBezTo>
                        <a:pt x="11" y="8"/>
                        <a:pt x="12" y="7"/>
                        <a:pt x="13" y="6"/>
                      </a:cubicBezTo>
                      <a:cubicBezTo>
                        <a:pt x="14" y="6"/>
                        <a:pt x="15" y="5"/>
                        <a:pt x="17" y="5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262" name="îṩľîďe">
                  <a:extLst>
                    <a:ext uri="{FF2B5EF4-FFF2-40B4-BE49-F238E27FC236}">
                      <a16:creationId xmlns:a16="http://schemas.microsoft.com/office/drawing/2014/main" id="{BDD7DDCD-E30F-764D-80CF-830A60436831}"/>
                    </a:ext>
                  </a:extLst>
                </p:cNvPr>
                <p:cNvSpPr/>
                <p:nvPr/>
              </p:nvSpPr>
              <p:spPr bwMode="auto">
                <a:xfrm>
                  <a:off x="8374063" y="3521075"/>
                  <a:ext cx="46038" cy="119063"/>
                </a:xfrm>
                <a:custGeom>
                  <a:avLst/>
                  <a:gdLst>
                    <a:gd name="T0" fmla="*/ 0 w 29"/>
                    <a:gd name="T1" fmla="*/ 75 h 75"/>
                    <a:gd name="T2" fmla="*/ 14 w 29"/>
                    <a:gd name="T3" fmla="*/ 75 h 75"/>
                    <a:gd name="T4" fmla="*/ 29 w 29"/>
                    <a:gd name="T5" fmla="*/ 0 h 75"/>
                    <a:gd name="T6" fmla="*/ 14 w 29"/>
                    <a:gd name="T7" fmla="*/ 0 h 75"/>
                    <a:gd name="T8" fmla="*/ 0 w 29"/>
                    <a:gd name="T9" fmla="*/ 75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9" h="75">
                      <a:moveTo>
                        <a:pt x="0" y="75"/>
                      </a:moveTo>
                      <a:lnTo>
                        <a:pt x="14" y="75"/>
                      </a:lnTo>
                      <a:lnTo>
                        <a:pt x="29" y="0"/>
                      </a:lnTo>
                      <a:lnTo>
                        <a:pt x="14" y="0"/>
                      </a:lnTo>
                      <a:lnTo>
                        <a:pt x="0" y="75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263" name="iS1idè">
                  <a:extLst>
                    <a:ext uri="{FF2B5EF4-FFF2-40B4-BE49-F238E27FC236}">
                      <a16:creationId xmlns:a16="http://schemas.microsoft.com/office/drawing/2014/main" id="{E921EDEF-EBCF-6044-9628-02C1420BEAC6}"/>
                    </a:ext>
                  </a:extLst>
                </p:cNvPr>
                <p:cNvSpPr/>
                <p:nvPr/>
              </p:nvSpPr>
              <p:spPr bwMode="auto">
                <a:xfrm>
                  <a:off x="8432801" y="3521075"/>
                  <a:ext cx="95250" cy="119063"/>
                </a:xfrm>
                <a:custGeom>
                  <a:avLst/>
                  <a:gdLst>
                    <a:gd name="T0" fmla="*/ 0 w 60"/>
                    <a:gd name="T1" fmla="*/ 12 h 75"/>
                    <a:gd name="T2" fmla="*/ 21 w 60"/>
                    <a:gd name="T3" fmla="*/ 12 h 75"/>
                    <a:gd name="T4" fmla="*/ 8 w 60"/>
                    <a:gd name="T5" fmla="*/ 75 h 75"/>
                    <a:gd name="T6" fmla="*/ 23 w 60"/>
                    <a:gd name="T7" fmla="*/ 75 h 75"/>
                    <a:gd name="T8" fmla="*/ 35 w 60"/>
                    <a:gd name="T9" fmla="*/ 12 h 75"/>
                    <a:gd name="T10" fmla="*/ 58 w 60"/>
                    <a:gd name="T11" fmla="*/ 12 h 75"/>
                    <a:gd name="T12" fmla="*/ 60 w 60"/>
                    <a:gd name="T13" fmla="*/ 0 h 75"/>
                    <a:gd name="T14" fmla="*/ 2 w 60"/>
                    <a:gd name="T15" fmla="*/ 0 h 75"/>
                    <a:gd name="T16" fmla="*/ 0 w 60"/>
                    <a:gd name="T17" fmla="*/ 12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60" h="75">
                      <a:moveTo>
                        <a:pt x="0" y="12"/>
                      </a:moveTo>
                      <a:lnTo>
                        <a:pt x="21" y="12"/>
                      </a:lnTo>
                      <a:lnTo>
                        <a:pt x="8" y="75"/>
                      </a:lnTo>
                      <a:lnTo>
                        <a:pt x="23" y="75"/>
                      </a:lnTo>
                      <a:lnTo>
                        <a:pt x="35" y="12"/>
                      </a:lnTo>
                      <a:lnTo>
                        <a:pt x="58" y="12"/>
                      </a:lnTo>
                      <a:lnTo>
                        <a:pt x="60" y="0"/>
                      </a:lnTo>
                      <a:lnTo>
                        <a:pt x="2" y="0"/>
                      </a:lnTo>
                      <a:lnTo>
                        <a:pt x="0" y="12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264" name="iṣḷîḋe">
                  <a:extLst>
                    <a:ext uri="{FF2B5EF4-FFF2-40B4-BE49-F238E27FC236}">
                      <a16:creationId xmlns:a16="http://schemas.microsoft.com/office/drawing/2014/main" id="{B4BF50DA-B9DA-1444-89A0-381C75023C90}"/>
                    </a:ext>
                  </a:extLst>
                </p:cNvPr>
                <p:cNvSpPr/>
                <p:nvPr/>
              </p:nvSpPr>
              <p:spPr bwMode="auto">
                <a:xfrm>
                  <a:off x="8531226" y="3521075"/>
                  <a:ext cx="109538" cy="119063"/>
                </a:xfrm>
                <a:custGeom>
                  <a:avLst/>
                  <a:gdLst>
                    <a:gd name="T0" fmla="*/ 25 w 33"/>
                    <a:gd name="T1" fmla="*/ 0 h 36"/>
                    <a:gd name="T2" fmla="*/ 19 w 33"/>
                    <a:gd name="T3" fmla="*/ 7 h 36"/>
                    <a:gd name="T4" fmla="*/ 16 w 33"/>
                    <a:gd name="T5" fmla="*/ 12 h 36"/>
                    <a:gd name="T6" fmla="*/ 14 w 33"/>
                    <a:gd name="T7" fmla="*/ 15 h 36"/>
                    <a:gd name="T8" fmla="*/ 12 w 33"/>
                    <a:gd name="T9" fmla="*/ 10 h 36"/>
                    <a:gd name="T10" fmla="*/ 8 w 33"/>
                    <a:gd name="T11" fmla="*/ 0 h 36"/>
                    <a:gd name="T12" fmla="*/ 0 w 33"/>
                    <a:gd name="T13" fmla="*/ 0 h 36"/>
                    <a:gd name="T14" fmla="*/ 10 w 33"/>
                    <a:gd name="T15" fmla="*/ 22 h 36"/>
                    <a:gd name="T16" fmla="*/ 7 w 33"/>
                    <a:gd name="T17" fmla="*/ 36 h 36"/>
                    <a:gd name="T18" fmla="*/ 14 w 33"/>
                    <a:gd name="T19" fmla="*/ 36 h 36"/>
                    <a:gd name="T20" fmla="*/ 17 w 33"/>
                    <a:gd name="T21" fmla="*/ 23 h 36"/>
                    <a:gd name="T22" fmla="*/ 33 w 33"/>
                    <a:gd name="T23" fmla="*/ 0 h 36"/>
                    <a:gd name="T24" fmla="*/ 25 w 33"/>
                    <a:gd name="T25" fmla="*/ 0 h 3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33" h="36">
                      <a:moveTo>
                        <a:pt x="25" y="0"/>
                      </a:moveTo>
                      <a:cubicBezTo>
                        <a:pt x="19" y="7"/>
                        <a:pt x="19" y="7"/>
                        <a:pt x="19" y="7"/>
                      </a:cubicBezTo>
                      <a:cubicBezTo>
                        <a:pt x="16" y="12"/>
                        <a:pt x="16" y="12"/>
                        <a:pt x="16" y="12"/>
                      </a:cubicBezTo>
                      <a:cubicBezTo>
                        <a:pt x="15" y="13"/>
                        <a:pt x="15" y="14"/>
                        <a:pt x="14" y="15"/>
                      </a:cubicBezTo>
                      <a:cubicBezTo>
                        <a:pt x="14" y="14"/>
                        <a:pt x="13" y="13"/>
                        <a:pt x="12" y="10"/>
                      </a:cubicBezTo>
                      <a:cubicBezTo>
                        <a:pt x="8" y="0"/>
                        <a:pt x="8" y="0"/>
                        <a:pt x="8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0" y="22"/>
                        <a:pt x="10" y="22"/>
                        <a:pt x="10" y="22"/>
                      </a:cubicBezTo>
                      <a:cubicBezTo>
                        <a:pt x="7" y="36"/>
                        <a:pt x="7" y="36"/>
                        <a:pt x="7" y="36"/>
                      </a:cubicBezTo>
                      <a:cubicBezTo>
                        <a:pt x="14" y="36"/>
                        <a:pt x="14" y="36"/>
                        <a:pt x="14" y="36"/>
                      </a:cubicBezTo>
                      <a:cubicBezTo>
                        <a:pt x="17" y="23"/>
                        <a:pt x="17" y="23"/>
                        <a:pt x="17" y="23"/>
                      </a:cubicBezTo>
                      <a:cubicBezTo>
                        <a:pt x="33" y="0"/>
                        <a:pt x="33" y="0"/>
                        <a:pt x="33" y="0"/>
                      </a:cubicBezTo>
                      <a:lnTo>
                        <a:pt x="25" y="0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</p:grpSp>
        </p:grpSp>
      </p:grpSp>
      <p:cxnSp>
        <p:nvCxnSpPr>
          <p:cNvPr id="4" name="直线连接符 3">
            <a:extLst>
              <a:ext uri="{FF2B5EF4-FFF2-40B4-BE49-F238E27FC236}">
                <a16:creationId xmlns:a16="http://schemas.microsoft.com/office/drawing/2014/main" id="{959D5530-A0A5-934E-AAE7-E3140A5C1BA3}"/>
              </a:ext>
            </a:extLst>
          </p:cNvPr>
          <p:cNvCxnSpPr/>
          <p:nvPr userDrawn="1"/>
        </p:nvCxnSpPr>
        <p:spPr>
          <a:xfrm>
            <a:off x="0" y="1016000"/>
            <a:ext cx="12192000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0" name="图片 109" descr="图片包含 天空, 户外, 建筑物, 日落&#10;&#10;描述已自动生成">
            <a:extLst>
              <a:ext uri="{FF2B5EF4-FFF2-40B4-BE49-F238E27FC236}">
                <a16:creationId xmlns:a16="http://schemas.microsoft.com/office/drawing/2014/main" id="{F8B9A523-AD8C-9140-B30D-DCF5D7DFB66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9500" l="10000" r="98000">
                        <a14:foregroundMark x1="45583" y1="28625" x2="72750" y2="47875"/>
                        <a14:foregroundMark x1="72750" y1="47875" x2="79000" y2="48875"/>
                        <a14:foregroundMark x1="79000" y1="48875" x2="87083" y2="44750"/>
                        <a14:foregroundMark x1="87083" y1="44750" x2="89333" y2="42875"/>
                        <a14:foregroundMark x1="49697" y1="28104" x2="51500" y2="30625"/>
                        <a14:foregroundMark x1="46583" y1="23750" x2="49595" y2="27961"/>
                        <a14:foregroundMark x1="46917" y1="21000" x2="48333" y2="17125"/>
                        <a14:foregroundMark x1="62917" y1="48125" x2="65250" y2="51750"/>
                        <a14:foregroundMark x1="65250" y1="51750" x2="86750" y2="67750"/>
                        <a14:foregroundMark x1="94417" y1="36500" x2="92917" y2="90875"/>
                        <a14:foregroundMark x1="98000" y1="30875" x2="91667" y2="84250"/>
                        <a14:foregroundMark x1="91667" y1="84250" x2="91333" y2="85500"/>
                        <a14:foregroundMark x1="70000" y1="67000" x2="89333" y2="84250"/>
                        <a14:foregroundMark x1="89333" y1="84250" x2="89333" y2="84250"/>
                        <a14:foregroundMark x1="70500" y1="67000" x2="66333" y2="64125"/>
                        <a14:foregroundMark x1="66333" y1="64125" x2="59333" y2="53500"/>
                        <a14:foregroundMark x1="79333" y1="90625" x2="80167" y2="96250"/>
                        <a14:foregroundMark x1="80167" y1="96250" x2="85167" y2="96625"/>
                        <a14:foregroundMark x1="85167" y1="96625" x2="88083" y2="94625"/>
                        <a14:foregroundMark x1="88083" y1="94625" x2="88167" y2="94625"/>
                        <a14:foregroundMark x1="96750" y1="97500" x2="76750" y2="99500"/>
                        <a14:foregroundMark x1="77799" y1="89875" x2="77667" y2="86250"/>
                        <a14:foregroundMark x1="77984" y1="94938" x2="77927" y2="93375"/>
                        <a14:foregroundMark x1="78000" y1="95375" x2="78056" y2="96909"/>
                        <a14:foregroundMark x1="68667" y1="40875" x2="68417" y2="41125"/>
                        <a14:backgroundMark x1="77667" y1="89875" x2="77667" y2="93375"/>
                        <a14:backgroundMark x1="77833" y1="95625" x2="78167" y2="90625"/>
                        <a14:backgroundMark x1="78500" y1="96125" x2="79000" y2="90375"/>
                        <a14:backgroundMark x1="19833" y1="30625" x2="46417" y2="71000"/>
                        <a14:backgroundMark x1="46417" y1="71000" x2="46417" y2="71000"/>
                        <a14:backgroundMark x1="17000" y1="72500" x2="23583" y2="72625"/>
                        <a14:backgroundMark x1="23583" y1="72625" x2="37833" y2="71875"/>
                        <a14:backgroundMark x1="37833" y1="71875" x2="57167" y2="75375"/>
                        <a14:backgroundMark x1="61667" y1="37000" x2="62000" y2="37375"/>
                        <a14:backgroundMark x1="66667" y1="39375" x2="66917" y2="39750"/>
                        <a14:backgroundMark x1="50917" y1="27125" x2="51000" y2="27625"/>
                      </a14:backgroundRemoval>
                    </a14:imgEffect>
                    <a14:imgEffect>
                      <a14:colorTemperature colorTemp="9660"/>
                    </a14:imgEffect>
                    <a14:imgEffect>
                      <a14:saturation sat="111000"/>
                    </a14:imgEffect>
                    <a14:imgEffect>
                      <a14:brightnessContrast bright="72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8743" t="8413"/>
          <a:stretch/>
        </p:blipFill>
        <p:spPr>
          <a:xfrm flipH="1">
            <a:off x="-1" y="60500"/>
            <a:ext cx="958611" cy="955500"/>
          </a:xfrm>
          <a:prstGeom prst="rect">
            <a:avLst/>
          </a:prstGeom>
        </p:spPr>
      </p:pic>
      <p:sp>
        <p:nvSpPr>
          <p:cNvPr id="114" name="椭圆 113">
            <a:extLst>
              <a:ext uri="{FF2B5EF4-FFF2-40B4-BE49-F238E27FC236}">
                <a16:creationId xmlns:a16="http://schemas.microsoft.com/office/drawing/2014/main" id="{C9A17E54-0F0D-6D4C-AA24-3BE97F9C2995}"/>
              </a:ext>
            </a:extLst>
          </p:cNvPr>
          <p:cNvSpPr/>
          <p:nvPr userDrawn="1"/>
        </p:nvSpPr>
        <p:spPr>
          <a:xfrm>
            <a:off x="1223474" y="1332347"/>
            <a:ext cx="2586526" cy="2586526"/>
          </a:xfrm>
          <a:prstGeom prst="ellipse">
            <a:avLst/>
          </a:prstGeom>
          <a:noFill/>
          <a:ln cmpd="thickThin">
            <a:solidFill>
              <a:schemeClr val="accent2"/>
            </a:solidFill>
            <a:prstDash val="solid"/>
            <a:round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zh-CN" altLang="en-US"/>
          </a:p>
        </p:txBody>
      </p:sp>
      <p:sp>
        <p:nvSpPr>
          <p:cNvPr id="117" name="图片占位符 116">
            <a:extLst>
              <a:ext uri="{FF2B5EF4-FFF2-40B4-BE49-F238E27FC236}">
                <a16:creationId xmlns:a16="http://schemas.microsoft.com/office/drawing/2014/main" id="{FA2D7BE4-379A-4340-9DA9-D43E5F7B433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368071" y="1476945"/>
            <a:ext cx="2297332" cy="2297332"/>
          </a:xfrm>
          <a:custGeom>
            <a:avLst/>
            <a:gdLst>
              <a:gd name="connsiteX0" fmla="*/ 1148666 w 2297332"/>
              <a:gd name="connsiteY0" fmla="*/ 0 h 2297332"/>
              <a:gd name="connsiteX1" fmla="*/ 2297332 w 2297332"/>
              <a:gd name="connsiteY1" fmla="*/ 1148666 h 2297332"/>
              <a:gd name="connsiteX2" fmla="*/ 1148666 w 2297332"/>
              <a:gd name="connsiteY2" fmla="*/ 2297332 h 2297332"/>
              <a:gd name="connsiteX3" fmla="*/ 0 w 2297332"/>
              <a:gd name="connsiteY3" fmla="*/ 1148666 h 2297332"/>
              <a:gd name="connsiteX4" fmla="*/ 1148666 w 2297332"/>
              <a:gd name="connsiteY4" fmla="*/ 0 h 22973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97332" h="2297332">
                <a:moveTo>
                  <a:pt x="1148666" y="0"/>
                </a:moveTo>
                <a:cubicBezTo>
                  <a:pt x="1783057" y="0"/>
                  <a:pt x="2297332" y="514275"/>
                  <a:pt x="2297332" y="1148666"/>
                </a:cubicBezTo>
                <a:cubicBezTo>
                  <a:pt x="2297332" y="1783057"/>
                  <a:pt x="1783057" y="2297332"/>
                  <a:pt x="1148666" y="2297332"/>
                </a:cubicBezTo>
                <a:cubicBezTo>
                  <a:pt x="514275" y="2297332"/>
                  <a:pt x="0" y="1783057"/>
                  <a:pt x="0" y="1148666"/>
                </a:cubicBezTo>
                <a:cubicBezTo>
                  <a:pt x="0" y="514275"/>
                  <a:pt x="514275" y="0"/>
                  <a:pt x="1148666" y="0"/>
                </a:cubicBezTo>
                <a:close/>
              </a:path>
            </a:pathLst>
          </a:custGeom>
          <a:ln w="12700">
            <a:noFill/>
          </a:ln>
        </p:spPr>
        <p:txBody>
          <a:bodyPr wrap="square">
            <a:noAutofit/>
          </a:bodyPr>
          <a:lstStyle/>
          <a:p>
            <a:endParaRPr kumimoji="1" lang="zh-CN" altLang="en-US"/>
          </a:p>
        </p:txBody>
      </p:sp>
      <p:sp>
        <p:nvSpPr>
          <p:cNvPr id="115" name="椭圆 114">
            <a:extLst>
              <a:ext uri="{FF2B5EF4-FFF2-40B4-BE49-F238E27FC236}">
                <a16:creationId xmlns:a16="http://schemas.microsoft.com/office/drawing/2014/main" id="{2E6C1A05-46E5-F148-8F86-103EA55901FF}"/>
              </a:ext>
            </a:extLst>
          </p:cNvPr>
          <p:cNvSpPr/>
          <p:nvPr userDrawn="1"/>
        </p:nvSpPr>
        <p:spPr>
          <a:xfrm>
            <a:off x="4802737" y="1332347"/>
            <a:ext cx="2586526" cy="2586526"/>
          </a:xfrm>
          <a:prstGeom prst="ellipse">
            <a:avLst/>
          </a:prstGeom>
          <a:noFill/>
          <a:ln cmpd="thickThin">
            <a:solidFill>
              <a:schemeClr val="accent2"/>
            </a:solidFill>
            <a:prstDash val="solid"/>
            <a:round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zh-CN" altLang="en-US"/>
          </a:p>
        </p:txBody>
      </p:sp>
      <p:sp>
        <p:nvSpPr>
          <p:cNvPr id="116" name="图片占位符 115">
            <a:extLst>
              <a:ext uri="{FF2B5EF4-FFF2-40B4-BE49-F238E27FC236}">
                <a16:creationId xmlns:a16="http://schemas.microsoft.com/office/drawing/2014/main" id="{97314E3E-0055-1B48-B521-8B104B77FEDA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947334" y="1476945"/>
            <a:ext cx="2297332" cy="2297332"/>
          </a:xfrm>
          <a:custGeom>
            <a:avLst/>
            <a:gdLst>
              <a:gd name="connsiteX0" fmla="*/ 1148666 w 2297332"/>
              <a:gd name="connsiteY0" fmla="*/ 0 h 2297332"/>
              <a:gd name="connsiteX1" fmla="*/ 2297332 w 2297332"/>
              <a:gd name="connsiteY1" fmla="*/ 1148666 h 2297332"/>
              <a:gd name="connsiteX2" fmla="*/ 1148666 w 2297332"/>
              <a:gd name="connsiteY2" fmla="*/ 2297332 h 2297332"/>
              <a:gd name="connsiteX3" fmla="*/ 0 w 2297332"/>
              <a:gd name="connsiteY3" fmla="*/ 1148666 h 2297332"/>
              <a:gd name="connsiteX4" fmla="*/ 1148666 w 2297332"/>
              <a:gd name="connsiteY4" fmla="*/ 0 h 22973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97332" h="2297332">
                <a:moveTo>
                  <a:pt x="1148666" y="0"/>
                </a:moveTo>
                <a:cubicBezTo>
                  <a:pt x="1783057" y="0"/>
                  <a:pt x="2297332" y="514275"/>
                  <a:pt x="2297332" y="1148666"/>
                </a:cubicBezTo>
                <a:cubicBezTo>
                  <a:pt x="2297332" y="1783057"/>
                  <a:pt x="1783057" y="2297332"/>
                  <a:pt x="1148666" y="2297332"/>
                </a:cubicBezTo>
                <a:cubicBezTo>
                  <a:pt x="514275" y="2297332"/>
                  <a:pt x="0" y="1783057"/>
                  <a:pt x="0" y="1148666"/>
                </a:cubicBezTo>
                <a:cubicBezTo>
                  <a:pt x="0" y="514275"/>
                  <a:pt x="514275" y="0"/>
                  <a:pt x="1148666" y="0"/>
                </a:cubicBezTo>
                <a:close/>
              </a:path>
            </a:pathLst>
          </a:custGeom>
          <a:ln w="12700">
            <a:noFill/>
          </a:ln>
        </p:spPr>
        <p:txBody>
          <a:bodyPr wrap="square">
            <a:noAutofit/>
          </a:bodyPr>
          <a:lstStyle/>
          <a:p>
            <a:endParaRPr kumimoji="1" lang="zh-CN" altLang="en-US"/>
          </a:p>
        </p:txBody>
      </p:sp>
      <p:sp>
        <p:nvSpPr>
          <p:cNvPr id="118" name="椭圆 117">
            <a:extLst>
              <a:ext uri="{FF2B5EF4-FFF2-40B4-BE49-F238E27FC236}">
                <a16:creationId xmlns:a16="http://schemas.microsoft.com/office/drawing/2014/main" id="{E1A2B6CF-EA41-0F4C-8A7B-44E9FDA5774D}"/>
              </a:ext>
            </a:extLst>
          </p:cNvPr>
          <p:cNvSpPr/>
          <p:nvPr userDrawn="1"/>
        </p:nvSpPr>
        <p:spPr>
          <a:xfrm>
            <a:off x="8382000" y="1332347"/>
            <a:ext cx="2586526" cy="2586526"/>
          </a:xfrm>
          <a:prstGeom prst="ellipse">
            <a:avLst/>
          </a:prstGeom>
          <a:noFill/>
          <a:ln cmpd="thickThin">
            <a:solidFill>
              <a:schemeClr val="accent2"/>
            </a:solidFill>
            <a:prstDash val="solid"/>
            <a:round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zh-CN" altLang="en-US"/>
          </a:p>
        </p:txBody>
      </p:sp>
      <p:sp>
        <p:nvSpPr>
          <p:cNvPr id="119" name="图片占位符 118">
            <a:extLst>
              <a:ext uri="{FF2B5EF4-FFF2-40B4-BE49-F238E27FC236}">
                <a16:creationId xmlns:a16="http://schemas.microsoft.com/office/drawing/2014/main" id="{D9DF212B-77E7-C844-B13F-9BA0BF590F0E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8526597" y="1476945"/>
            <a:ext cx="2297332" cy="2297332"/>
          </a:xfrm>
          <a:custGeom>
            <a:avLst/>
            <a:gdLst>
              <a:gd name="connsiteX0" fmla="*/ 1148666 w 2297332"/>
              <a:gd name="connsiteY0" fmla="*/ 0 h 2297332"/>
              <a:gd name="connsiteX1" fmla="*/ 2297332 w 2297332"/>
              <a:gd name="connsiteY1" fmla="*/ 1148666 h 2297332"/>
              <a:gd name="connsiteX2" fmla="*/ 1148666 w 2297332"/>
              <a:gd name="connsiteY2" fmla="*/ 2297332 h 2297332"/>
              <a:gd name="connsiteX3" fmla="*/ 0 w 2297332"/>
              <a:gd name="connsiteY3" fmla="*/ 1148666 h 2297332"/>
              <a:gd name="connsiteX4" fmla="*/ 1148666 w 2297332"/>
              <a:gd name="connsiteY4" fmla="*/ 0 h 22973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97332" h="2297332">
                <a:moveTo>
                  <a:pt x="1148666" y="0"/>
                </a:moveTo>
                <a:cubicBezTo>
                  <a:pt x="1783057" y="0"/>
                  <a:pt x="2297332" y="514275"/>
                  <a:pt x="2297332" y="1148666"/>
                </a:cubicBezTo>
                <a:cubicBezTo>
                  <a:pt x="2297332" y="1783057"/>
                  <a:pt x="1783057" y="2297332"/>
                  <a:pt x="1148666" y="2297332"/>
                </a:cubicBezTo>
                <a:cubicBezTo>
                  <a:pt x="514275" y="2297332"/>
                  <a:pt x="0" y="1783057"/>
                  <a:pt x="0" y="1148666"/>
                </a:cubicBezTo>
                <a:cubicBezTo>
                  <a:pt x="0" y="514275"/>
                  <a:pt x="514275" y="0"/>
                  <a:pt x="1148666" y="0"/>
                </a:cubicBezTo>
                <a:close/>
              </a:path>
            </a:pathLst>
          </a:custGeom>
          <a:ln w="12700">
            <a:noFill/>
          </a:ln>
        </p:spPr>
        <p:txBody>
          <a:bodyPr wrap="square">
            <a:noAutofit/>
          </a:bodyPr>
          <a:lstStyle/>
          <a:p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68259277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三张图片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F6E400B-D16B-4A3A-AC95-3E3276FD3F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3275" y="393486"/>
            <a:ext cx="8970989" cy="663575"/>
          </a:xfrm>
        </p:spPr>
        <p:txBody>
          <a:bodyPr lIns="0"/>
          <a:lstStyle>
            <a:lvl1pPr>
              <a:defRPr b="1">
                <a:solidFill>
                  <a:schemeClr val="accent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grpSp>
        <p:nvGrpSpPr>
          <p:cNvPr id="245" name="组合 244">
            <a:extLst>
              <a:ext uri="{FF2B5EF4-FFF2-40B4-BE49-F238E27FC236}">
                <a16:creationId xmlns:a16="http://schemas.microsoft.com/office/drawing/2014/main" id="{C2642FC6-A069-EB4A-AE09-AEAF3C0FF9D3}"/>
              </a:ext>
            </a:extLst>
          </p:cNvPr>
          <p:cNvGrpSpPr/>
          <p:nvPr userDrawn="1"/>
        </p:nvGrpSpPr>
        <p:grpSpPr>
          <a:xfrm>
            <a:off x="9895088" y="468793"/>
            <a:ext cx="1480571" cy="458860"/>
            <a:chOff x="2558030" y="228446"/>
            <a:chExt cx="6774643" cy="2099603"/>
          </a:xfrm>
        </p:grpSpPr>
        <p:grpSp>
          <p:nvGrpSpPr>
            <p:cNvPr id="246" name="íšḻîďê">
              <a:extLst>
                <a:ext uri="{FF2B5EF4-FFF2-40B4-BE49-F238E27FC236}">
                  <a16:creationId xmlns:a16="http://schemas.microsoft.com/office/drawing/2014/main" id="{49171AB3-8591-5348-9C61-F17D0F929EB0}"/>
                </a:ext>
              </a:extLst>
            </p:cNvPr>
            <p:cNvGrpSpPr/>
            <p:nvPr userDrawn="1"/>
          </p:nvGrpSpPr>
          <p:grpSpPr>
            <a:xfrm>
              <a:off x="2558030" y="228446"/>
              <a:ext cx="2085857" cy="2099603"/>
              <a:chOff x="3551238" y="3067050"/>
              <a:chExt cx="722313" cy="727075"/>
            </a:xfrm>
          </p:grpSpPr>
          <p:sp>
            <p:nvSpPr>
              <p:cNvPr id="276" name="ïş1íḍê">
                <a:extLst>
                  <a:ext uri="{FF2B5EF4-FFF2-40B4-BE49-F238E27FC236}">
                    <a16:creationId xmlns:a16="http://schemas.microsoft.com/office/drawing/2014/main" id="{331EE849-D4A4-DC42-B184-E5D68CE3C507}"/>
                  </a:ext>
                </a:extLst>
              </p:cNvPr>
              <p:cNvSpPr/>
              <p:nvPr/>
            </p:nvSpPr>
            <p:spPr bwMode="auto">
              <a:xfrm>
                <a:off x="3575051" y="3087688"/>
                <a:ext cx="673100" cy="679450"/>
              </a:xfrm>
              <a:custGeom>
                <a:avLst/>
                <a:gdLst>
                  <a:gd name="T0" fmla="*/ 102 w 204"/>
                  <a:gd name="T1" fmla="*/ 0 h 204"/>
                  <a:gd name="T2" fmla="*/ 204 w 204"/>
                  <a:gd name="T3" fmla="*/ 102 h 204"/>
                  <a:gd name="T4" fmla="*/ 102 w 204"/>
                  <a:gd name="T5" fmla="*/ 204 h 204"/>
                  <a:gd name="T6" fmla="*/ 0 w 204"/>
                  <a:gd name="T7" fmla="*/ 102 h 204"/>
                  <a:gd name="T8" fmla="*/ 102 w 204"/>
                  <a:gd name="T9" fmla="*/ 0 h 204"/>
                  <a:gd name="T10" fmla="*/ 102 w 204"/>
                  <a:gd name="T11" fmla="*/ 25 h 204"/>
                  <a:gd name="T12" fmla="*/ 24 w 204"/>
                  <a:gd name="T13" fmla="*/ 103 h 204"/>
                  <a:gd name="T14" fmla="*/ 102 w 204"/>
                  <a:gd name="T15" fmla="*/ 181 h 204"/>
                  <a:gd name="T16" fmla="*/ 180 w 204"/>
                  <a:gd name="T17" fmla="*/ 103 h 204"/>
                  <a:gd name="T18" fmla="*/ 102 w 204"/>
                  <a:gd name="T19" fmla="*/ 25 h 2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04" h="204">
                    <a:moveTo>
                      <a:pt x="102" y="0"/>
                    </a:moveTo>
                    <a:cubicBezTo>
                      <a:pt x="159" y="0"/>
                      <a:pt x="204" y="46"/>
                      <a:pt x="204" y="102"/>
                    </a:cubicBezTo>
                    <a:cubicBezTo>
                      <a:pt x="204" y="158"/>
                      <a:pt x="159" y="204"/>
                      <a:pt x="102" y="204"/>
                    </a:cubicBezTo>
                    <a:cubicBezTo>
                      <a:pt x="46" y="204"/>
                      <a:pt x="0" y="158"/>
                      <a:pt x="0" y="102"/>
                    </a:cubicBezTo>
                    <a:cubicBezTo>
                      <a:pt x="0" y="46"/>
                      <a:pt x="46" y="0"/>
                      <a:pt x="102" y="0"/>
                    </a:cubicBezTo>
                    <a:close/>
                    <a:moveTo>
                      <a:pt x="102" y="25"/>
                    </a:moveTo>
                    <a:cubicBezTo>
                      <a:pt x="59" y="25"/>
                      <a:pt x="24" y="60"/>
                      <a:pt x="24" y="103"/>
                    </a:cubicBezTo>
                    <a:cubicBezTo>
                      <a:pt x="24" y="146"/>
                      <a:pt x="59" y="181"/>
                      <a:pt x="102" y="181"/>
                    </a:cubicBezTo>
                    <a:cubicBezTo>
                      <a:pt x="145" y="181"/>
                      <a:pt x="180" y="146"/>
                      <a:pt x="180" y="103"/>
                    </a:cubicBezTo>
                    <a:cubicBezTo>
                      <a:pt x="180" y="60"/>
                      <a:pt x="145" y="25"/>
                      <a:pt x="102" y="25"/>
                    </a:cubicBezTo>
                    <a:close/>
                  </a:path>
                </a:pathLst>
              </a:custGeom>
              <a:solidFill>
                <a:srgbClr val="0052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77" name="íšḻïḍè">
                <a:extLst>
                  <a:ext uri="{FF2B5EF4-FFF2-40B4-BE49-F238E27FC236}">
                    <a16:creationId xmlns:a16="http://schemas.microsoft.com/office/drawing/2014/main" id="{DF8A2D4E-E7AE-764C-B284-1B5B99A5E272}"/>
                  </a:ext>
                </a:extLst>
              </p:cNvPr>
              <p:cNvSpPr/>
              <p:nvPr/>
            </p:nvSpPr>
            <p:spPr bwMode="auto">
              <a:xfrm>
                <a:off x="3621088" y="3103563"/>
                <a:ext cx="584200" cy="203200"/>
              </a:xfrm>
              <a:custGeom>
                <a:avLst/>
                <a:gdLst>
                  <a:gd name="T0" fmla="*/ 8 w 177"/>
                  <a:gd name="T1" fmla="*/ 53 h 61"/>
                  <a:gd name="T2" fmla="*/ 0 w 177"/>
                  <a:gd name="T3" fmla="*/ 56 h 61"/>
                  <a:gd name="T4" fmla="*/ 5 w 177"/>
                  <a:gd name="T5" fmla="*/ 52 h 61"/>
                  <a:gd name="T6" fmla="*/ 4 w 177"/>
                  <a:gd name="T7" fmla="*/ 50 h 61"/>
                  <a:gd name="T8" fmla="*/ 5 w 177"/>
                  <a:gd name="T9" fmla="*/ 48 h 61"/>
                  <a:gd name="T10" fmla="*/ 10 w 177"/>
                  <a:gd name="T11" fmla="*/ 41 h 61"/>
                  <a:gd name="T12" fmla="*/ 17 w 177"/>
                  <a:gd name="T13" fmla="*/ 50 h 61"/>
                  <a:gd name="T14" fmla="*/ 14 w 177"/>
                  <a:gd name="T15" fmla="*/ 35 h 61"/>
                  <a:gd name="T16" fmla="*/ 23 w 177"/>
                  <a:gd name="T17" fmla="*/ 46 h 61"/>
                  <a:gd name="T18" fmla="*/ 31 w 177"/>
                  <a:gd name="T19" fmla="*/ 38 h 61"/>
                  <a:gd name="T20" fmla="*/ 29 w 177"/>
                  <a:gd name="T21" fmla="*/ 40 h 61"/>
                  <a:gd name="T22" fmla="*/ 18 w 177"/>
                  <a:gd name="T23" fmla="*/ 32 h 61"/>
                  <a:gd name="T24" fmla="*/ 19 w 177"/>
                  <a:gd name="T25" fmla="*/ 30 h 61"/>
                  <a:gd name="T26" fmla="*/ 21 w 177"/>
                  <a:gd name="T27" fmla="*/ 27 h 61"/>
                  <a:gd name="T28" fmla="*/ 41 w 177"/>
                  <a:gd name="T29" fmla="*/ 29 h 61"/>
                  <a:gd name="T30" fmla="*/ 43 w 177"/>
                  <a:gd name="T31" fmla="*/ 29 h 61"/>
                  <a:gd name="T32" fmla="*/ 35 w 177"/>
                  <a:gd name="T33" fmla="*/ 35 h 61"/>
                  <a:gd name="T34" fmla="*/ 31 w 177"/>
                  <a:gd name="T35" fmla="*/ 21 h 61"/>
                  <a:gd name="T36" fmla="*/ 46 w 177"/>
                  <a:gd name="T37" fmla="*/ 11 h 61"/>
                  <a:gd name="T38" fmla="*/ 47 w 177"/>
                  <a:gd name="T39" fmla="*/ 11 h 61"/>
                  <a:gd name="T40" fmla="*/ 47 w 177"/>
                  <a:gd name="T41" fmla="*/ 26 h 61"/>
                  <a:gd name="T42" fmla="*/ 39 w 177"/>
                  <a:gd name="T43" fmla="*/ 15 h 61"/>
                  <a:gd name="T44" fmla="*/ 72 w 177"/>
                  <a:gd name="T45" fmla="*/ 16 h 61"/>
                  <a:gd name="T46" fmla="*/ 71 w 177"/>
                  <a:gd name="T47" fmla="*/ 2 h 61"/>
                  <a:gd name="T48" fmla="*/ 65 w 177"/>
                  <a:gd name="T49" fmla="*/ 15 h 61"/>
                  <a:gd name="T50" fmla="*/ 64 w 177"/>
                  <a:gd name="T51" fmla="*/ 4 h 61"/>
                  <a:gd name="T52" fmla="*/ 84 w 177"/>
                  <a:gd name="T53" fmla="*/ 1 h 61"/>
                  <a:gd name="T54" fmla="*/ 84 w 177"/>
                  <a:gd name="T55" fmla="*/ 1 h 61"/>
                  <a:gd name="T56" fmla="*/ 78 w 177"/>
                  <a:gd name="T57" fmla="*/ 16 h 61"/>
                  <a:gd name="T58" fmla="*/ 77 w 177"/>
                  <a:gd name="T59" fmla="*/ 15 h 61"/>
                  <a:gd name="T60" fmla="*/ 90 w 177"/>
                  <a:gd name="T61" fmla="*/ 1 h 61"/>
                  <a:gd name="T62" fmla="*/ 94 w 177"/>
                  <a:gd name="T63" fmla="*/ 15 h 61"/>
                  <a:gd name="T64" fmla="*/ 92 w 177"/>
                  <a:gd name="T65" fmla="*/ 15 h 61"/>
                  <a:gd name="T66" fmla="*/ 113 w 177"/>
                  <a:gd name="T67" fmla="*/ 3 h 61"/>
                  <a:gd name="T68" fmla="*/ 102 w 177"/>
                  <a:gd name="T69" fmla="*/ 2 h 61"/>
                  <a:gd name="T70" fmla="*/ 105 w 177"/>
                  <a:gd name="T71" fmla="*/ 14 h 61"/>
                  <a:gd name="T72" fmla="*/ 117 w 177"/>
                  <a:gd name="T73" fmla="*/ 5 h 61"/>
                  <a:gd name="T74" fmla="*/ 122 w 177"/>
                  <a:gd name="T75" fmla="*/ 19 h 61"/>
                  <a:gd name="T76" fmla="*/ 119 w 177"/>
                  <a:gd name="T77" fmla="*/ 13 h 61"/>
                  <a:gd name="T78" fmla="*/ 121 w 177"/>
                  <a:gd name="T79" fmla="*/ 12 h 61"/>
                  <a:gd name="T80" fmla="*/ 124 w 177"/>
                  <a:gd name="T81" fmla="*/ 10 h 61"/>
                  <a:gd name="T82" fmla="*/ 131 w 177"/>
                  <a:gd name="T83" fmla="*/ 26 h 61"/>
                  <a:gd name="T84" fmla="*/ 126 w 177"/>
                  <a:gd name="T85" fmla="*/ 23 h 61"/>
                  <a:gd name="T86" fmla="*/ 124 w 177"/>
                  <a:gd name="T87" fmla="*/ 23 h 61"/>
                  <a:gd name="T88" fmla="*/ 137 w 177"/>
                  <a:gd name="T89" fmla="*/ 14 h 61"/>
                  <a:gd name="T90" fmla="*/ 133 w 177"/>
                  <a:gd name="T91" fmla="*/ 11 h 61"/>
                  <a:gd name="T92" fmla="*/ 137 w 177"/>
                  <a:gd name="T93" fmla="*/ 32 h 61"/>
                  <a:gd name="T94" fmla="*/ 137 w 177"/>
                  <a:gd name="T95" fmla="*/ 32 h 61"/>
                  <a:gd name="T96" fmla="*/ 145 w 177"/>
                  <a:gd name="T97" fmla="*/ 19 h 61"/>
                  <a:gd name="T98" fmla="*/ 146 w 177"/>
                  <a:gd name="T99" fmla="*/ 19 h 61"/>
                  <a:gd name="T100" fmla="*/ 159 w 177"/>
                  <a:gd name="T101" fmla="*/ 31 h 61"/>
                  <a:gd name="T102" fmla="*/ 149 w 177"/>
                  <a:gd name="T103" fmla="*/ 42 h 61"/>
                  <a:gd name="T104" fmla="*/ 155 w 177"/>
                  <a:gd name="T105" fmla="*/ 27 h 61"/>
                  <a:gd name="T106" fmla="*/ 166 w 177"/>
                  <a:gd name="T107" fmla="*/ 40 h 61"/>
                  <a:gd name="T108" fmla="*/ 160 w 177"/>
                  <a:gd name="T109" fmla="*/ 37 h 61"/>
                  <a:gd name="T110" fmla="*/ 153 w 177"/>
                  <a:gd name="T111" fmla="*/ 46 h 61"/>
                  <a:gd name="T112" fmla="*/ 177 w 177"/>
                  <a:gd name="T113" fmla="*/ 55 h 61"/>
                  <a:gd name="T114" fmla="*/ 162 w 177"/>
                  <a:gd name="T115" fmla="*/ 60 h 61"/>
                  <a:gd name="T116" fmla="*/ 165 w 177"/>
                  <a:gd name="T117" fmla="*/ 55 h 61"/>
                  <a:gd name="T118" fmla="*/ 173 w 177"/>
                  <a:gd name="T119" fmla="*/ 49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177" h="61">
                    <a:moveTo>
                      <a:pt x="6" y="46"/>
                    </a:moveTo>
                    <a:cubicBezTo>
                      <a:pt x="6" y="46"/>
                      <a:pt x="6" y="46"/>
                      <a:pt x="6" y="46"/>
                    </a:cubicBezTo>
                    <a:cubicBezTo>
                      <a:pt x="6" y="46"/>
                      <a:pt x="6" y="46"/>
                      <a:pt x="6" y="46"/>
                    </a:cubicBezTo>
                    <a:cubicBezTo>
                      <a:pt x="6" y="46"/>
                      <a:pt x="6" y="47"/>
                      <a:pt x="6" y="47"/>
                    </a:cubicBezTo>
                    <a:cubicBezTo>
                      <a:pt x="6" y="47"/>
                      <a:pt x="6" y="47"/>
                      <a:pt x="6" y="47"/>
                    </a:cubicBezTo>
                    <a:cubicBezTo>
                      <a:pt x="17" y="57"/>
                      <a:pt x="17" y="57"/>
                      <a:pt x="17" y="57"/>
                    </a:cubicBezTo>
                    <a:cubicBezTo>
                      <a:pt x="17" y="57"/>
                      <a:pt x="17" y="57"/>
                      <a:pt x="17" y="57"/>
                    </a:cubicBezTo>
                    <a:cubicBezTo>
                      <a:pt x="8" y="53"/>
                      <a:pt x="8" y="53"/>
                      <a:pt x="8" y="53"/>
                    </a:cubicBezTo>
                    <a:cubicBezTo>
                      <a:pt x="8" y="54"/>
                      <a:pt x="8" y="54"/>
                      <a:pt x="8" y="54"/>
                    </a:cubicBezTo>
                    <a:cubicBezTo>
                      <a:pt x="15" y="60"/>
                      <a:pt x="15" y="60"/>
                      <a:pt x="15" y="60"/>
                    </a:cubicBezTo>
                    <a:cubicBezTo>
                      <a:pt x="15" y="61"/>
                      <a:pt x="15" y="61"/>
                      <a:pt x="15" y="61"/>
                    </a:cubicBezTo>
                    <a:cubicBezTo>
                      <a:pt x="1" y="55"/>
                      <a:pt x="1" y="55"/>
                      <a:pt x="1" y="55"/>
                    </a:cubicBezTo>
                    <a:cubicBezTo>
                      <a:pt x="1" y="55"/>
                      <a:pt x="1" y="55"/>
                      <a:pt x="1" y="55"/>
                    </a:cubicBezTo>
                    <a:cubicBezTo>
                      <a:pt x="1" y="55"/>
                      <a:pt x="1" y="55"/>
                      <a:pt x="1" y="55"/>
                    </a:cubicBezTo>
                    <a:cubicBezTo>
                      <a:pt x="0" y="56"/>
                      <a:pt x="0" y="56"/>
                      <a:pt x="0" y="56"/>
                    </a:cubicBezTo>
                    <a:cubicBezTo>
                      <a:pt x="0" y="56"/>
                      <a:pt x="0" y="56"/>
                      <a:pt x="0" y="56"/>
                    </a:cubicBezTo>
                    <a:cubicBezTo>
                      <a:pt x="2" y="53"/>
                      <a:pt x="2" y="53"/>
                      <a:pt x="2" y="53"/>
                    </a:cubicBezTo>
                    <a:cubicBezTo>
                      <a:pt x="2" y="53"/>
                      <a:pt x="2" y="53"/>
                      <a:pt x="2" y="53"/>
                    </a:cubicBezTo>
                    <a:cubicBezTo>
                      <a:pt x="2" y="53"/>
                      <a:pt x="2" y="53"/>
                      <a:pt x="2" y="53"/>
                    </a:cubicBezTo>
                    <a:cubicBezTo>
                      <a:pt x="2" y="53"/>
                      <a:pt x="2" y="54"/>
                      <a:pt x="2" y="54"/>
                    </a:cubicBezTo>
                    <a:cubicBezTo>
                      <a:pt x="2" y="54"/>
                      <a:pt x="2" y="54"/>
                      <a:pt x="2" y="54"/>
                    </a:cubicBezTo>
                    <a:cubicBezTo>
                      <a:pt x="11" y="58"/>
                      <a:pt x="11" y="58"/>
                      <a:pt x="11" y="58"/>
                    </a:cubicBezTo>
                    <a:cubicBezTo>
                      <a:pt x="12" y="58"/>
                      <a:pt x="12" y="58"/>
                      <a:pt x="12" y="58"/>
                    </a:cubicBezTo>
                    <a:cubicBezTo>
                      <a:pt x="5" y="52"/>
                      <a:pt x="5" y="52"/>
                      <a:pt x="5" y="52"/>
                    </a:cubicBezTo>
                    <a:cubicBezTo>
                      <a:pt x="4" y="52"/>
                      <a:pt x="4" y="52"/>
                      <a:pt x="4" y="52"/>
                    </a:cubicBezTo>
                    <a:cubicBezTo>
                      <a:pt x="3" y="52"/>
                      <a:pt x="3" y="52"/>
                      <a:pt x="3" y="52"/>
                    </a:cubicBezTo>
                    <a:cubicBezTo>
                      <a:pt x="3" y="52"/>
                      <a:pt x="3" y="52"/>
                      <a:pt x="3" y="52"/>
                    </a:cubicBezTo>
                    <a:cubicBezTo>
                      <a:pt x="3" y="52"/>
                      <a:pt x="3" y="52"/>
                      <a:pt x="3" y="52"/>
                    </a:cubicBezTo>
                    <a:cubicBezTo>
                      <a:pt x="2" y="52"/>
                      <a:pt x="2" y="52"/>
                      <a:pt x="2" y="52"/>
                    </a:cubicBezTo>
                    <a:cubicBezTo>
                      <a:pt x="4" y="49"/>
                      <a:pt x="4" y="49"/>
                      <a:pt x="4" y="49"/>
                    </a:cubicBezTo>
                    <a:cubicBezTo>
                      <a:pt x="4" y="49"/>
                      <a:pt x="4" y="49"/>
                      <a:pt x="4" y="49"/>
                    </a:cubicBezTo>
                    <a:cubicBezTo>
                      <a:pt x="4" y="50"/>
                      <a:pt x="4" y="50"/>
                      <a:pt x="4" y="50"/>
                    </a:cubicBezTo>
                    <a:cubicBezTo>
                      <a:pt x="4" y="50"/>
                      <a:pt x="4" y="50"/>
                      <a:pt x="4" y="50"/>
                    </a:cubicBezTo>
                    <a:cubicBezTo>
                      <a:pt x="4" y="50"/>
                      <a:pt x="4" y="50"/>
                      <a:pt x="4" y="51"/>
                    </a:cubicBezTo>
                    <a:cubicBezTo>
                      <a:pt x="13" y="54"/>
                      <a:pt x="13" y="54"/>
                      <a:pt x="13" y="54"/>
                    </a:cubicBezTo>
                    <a:cubicBezTo>
                      <a:pt x="13" y="54"/>
                      <a:pt x="13" y="54"/>
                      <a:pt x="13" y="54"/>
                    </a:cubicBezTo>
                    <a:cubicBezTo>
                      <a:pt x="6" y="48"/>
                      <a:pt x="6" y="48"/>
                      <a:pt x="6" y="48"/>
                    </a:cubicBezTo>
                    <a:cubicBezTo>
                      <a:pt x="6" y="48"/>
                      <a:pt x="6" y="48"/>
                      <a:pt x="5" y="48"/>
                    </a:cubicBezTo>
                    <a:cubicBezTo>
                      <a:pt x="5" y="48"/>
                      <a:pt x="5" y="48"/>
                      <a:pt x="5" y="48"/>
                    </a:cubicBezTo>
                    <a:cubicBezTo>
                      <a:pt x="5" y="48"/>
                      <a:pt x="5" y="48"/>
                      <a:pt x="5" y="48"/>
                    </a:cubicBezTo>
                    <a:cubicBezTo>
                      <a:pt x="4" y="48"/>
                      <a:pt x="4" y="48"/>
                      <a:pt x="4" y="48"/>
                    </a:cubicBezTo>
                    <a:cubicBezTo>
                      <a:pt x="6" y="46"/>
                      <a:pt x="6" y="46"/>
                      <a:pt x="6" y="46"/>
                    </a:cubicBezTo>
                    <a:close/>
                    <a:moveTo>
                      <a:pt x="22" y="48"/>
                    </a:moveTo>
                    <a:cubicBezTo>
                      <a:pt x="22" y="49"/>
                      <a:pt x="21" y="49"/>
                      <a:pt x="21" y="49"/>
                    </a:cubicBezTo>
                    <a:cubicBezTo>
                      <a:pt x="20" y="50"/>
                      <a:pt x="19" y="49"/>
                      <a:pt x="18" y="48"/>
                    </a:cubicBezTo>
                    <a:cubicBezTo>
                      <a:pt x="10" y="42"/>
                      <a:pt x="10" y="42"/>
                      <a:pt x="10" y="42"/>
                    </a:cubicBezTo>
                    <a:cubicBezTo>
                      <a:pt x="10" y="42"/>
                      <a:pt x="10" y="41"/>
                      <a:pt x="10" y="41"/>
                    </a:cubicBezTo>
                    <a:cubicBezTo>
                      <a:pt x="10" y="41"/>
                      <a:pt x="10" y="41"/>
                      <a:pt x="10" y="41"/>
                    </a:cubicBezTo>
                    <a:cubicBezTo>
                      <a:pt x="10" y="40"/>
                      <a:pt x="10" y="40"/>
                      <a:pt x="10" y="40"/>
                    </a:cubicBezTo>
                    <a:cubicBezTo>
                      <a:pt x="10" y="40"/>
                      <a:pt x="10" y="40"/>
                      <a:pt x="10" y="40"/>
                    </a:cubicBezTo>
                    <a:cubicBezTo>
                      <a:pt x="7" y="43"/>
                      <a:pt x="7" y="43"/>
                      <a:pt x="7" y="43"/>
                    </a:cubicBezTo>
                    <a:cubicBezTo>
                      <a:pt x="8" y="43"/>
                      <a:pt x="8" y="43"/>
                      <a:pt x="8" y="43"/>
                    </a:cubicBezTo>
                    <a:cubicBezTo>
                      <a:pt x="8" y="43"/>
                      <a:pt x="8" y="43"/>
                      <a:pt x="8" y="43"/>
                    </a:cubicBezTo>
                    <a:cubicBezTo>
                      <a:pt x="8" y="43"/>
                      <a:pt x="8" y="43"/>
                      <a:pt x="8" y="43"/>
                    </a:cubicBezTo>
                    <a:cubicBezTo>
                      <a:pt x="9" y="43"/>
                      <a:pt x="9" y="43"/>
                      <a:pt x="9" y="43"/>
                    </a:cubicBezTo>
                    <a:cubicBezTo>
                      <a:pt x="17" y="50"/>
                      <a:pt x="17" y="50"/>
                      <a:pt x="17" y="50"/>
                    </a:cubicBezTo>
                    <a:cubicBezTo>
                      <a:pt x="18" y="50"/>
                      <a:pt x="19" y="51"/>
                      <a:pt x="20" y="50"/>
                    </a:cubicBezTo>
                    <a:cubicBezTo>
                      <a:pt x="21" y="50"/>
                      <a:pt x="22" y="50"/>
                      <a:pt x="23" y="49"/>
                    </a:cubicBezTo>
                    <a:cubicBezTo>
                      <a:pt x="24" y="48"/>
                      <a:pt x="24" y="47"/>
                      <a:pt x="24" y="46"/>
                    </a:cubicBezTo>
                    <a:cubicBezTo>
                      <a:pt x="24" y="45"/>
                      <a:pt x="23" y="44"/>
                      <a:pt x="22" y="43"/>
                    </a:cubicBezTo>
                    <a:cubicBezTo>
                      <a:pt x="14" y="36"/>
                      <a:pt x="14" y="36"/>
                      <a:pt x="14" y="36"/>
                    </a:cubicBezTo>
                    <a:cubicBezTo>
                      <a:pt x="14" y="36"/>
                      <a:pt x="14" y="36"/>
                      <a:pt x="14" y="36"/>
                    </a:cubicBezTo>
                    <a:cubicBezTo>
                      <a:pt x="14" y="36"/>
                      <a:pt x="14" y="36"/>
                      <a:pt x="14" y="35"/>
                    </a:cubicBezTo>
                    <a:cubicBezTo>
                      <a:pt x="14" y="35"/>
                      <a:pt x="14" y="35"/>
                      <a:pt x="14" y="35"/>
                    </a:cubicBezTo>
                    <a:cubicBezTo>
                      <a:pt x="14" y="35"/>
                      <a:pt x="14" y="35"/>
                      <a:pt x="14" y="35"/>
                    </a:cubicBezTo>
                    <a:cubicBezTo>
                      <a:pt x="12" y="37"/>
                      <a:pt x="12" y="37"/>
                      <a:pt x="12" y="37"/>
                    </a:cubicBezTo>
                    <a:cubicBezTo>
                      <a:pt x="12" y="38"/>
                      <a:pt x="12" y="38"/>
                      <a:pt x="12" y="38"/>
                    </a:cubicBezTo>
                    <a:cubicBezTo>
                      <a:pt x="13" y="37"/>
                      <a:pt x="13" y="37"/>
                      <a:pt x="13" y="37"/>
                    </a:cubicBezTo>
                    <a:cubicBezTo>
                      <a:pt x="13" y="37"/>
                      <a:pt x="13" y="37"/>
                      <a:pt x="13" y="37"/>
                    </a:cubicBezTo>
                    <a:cubicBezTo>
                      <a:pt x="13" y="37"/>
                      <a:pt x="14" y="37"/>
                      <a:pt x="14" y="37"/>
                    </a:cubicBezTo>
                    <a:cubicBezTo>
                      <a:pt x="22" y="44"/>
                      <a:pt x="22" y="44"/>
                      <a:pt x="22" y="44"/>
                    </a:cubicBezTo>
                    <a:cubicBezTo>
                      <a:pt x="23" y="44"/>
                      <a:pt x="23" y="45"/>
                      <a:pt x="23" y="46"/>
                    </a:cubicBezTo>
                    <a:cubicBezTo>
                      <a:pt x="23" y="47"/>
                      <a:pt x="23" y="47"/>
                      <a:pt x="22" y="48"/>
                    </a:cubicBezTo>
                    <a:close/>
                    <a:moveTo>
                      <a:pt x="33" y="36"/>
                    </a:moveTo>
                    <a:cubicBezTo>
                      <a:pt x="33" y="36"/>
                      <a:pt x="33" y="36"/>
                      <a:pt x="33" y="36"/>
                    </a:cubicBezTo>
                    <a:cubicBezTo>
                      <a:pt x="33" y="36"/>
                      <a:pt x="34" y="36"/>
                      <a:pt x="34" y="36"/>
                    </a:cubicBezTo>
                    <a:cubicBezTo>
                      <a:pt x="34" y="35"/>
                      <a:pt x="34" y="35"/>
                      <a:pt x="34" y="35"/>
                    </a:cubicBezTo>
                    <a:cubicBezTo>
                      <a:pt x="35" y="36"/>
                      <a:pt x="35" y="36"/>
                      <a:pt x="35" y="36"/>
                    </a:cubicBezTo>
                    <a:cubicBezTo>
                      <a:pt x="32" y="39"/>
                      <a:pt x="32" y="39"/>
                      <a:pt x="32" y="39"/>
                    </a:cubicBezTo>
                    <a:cubicBezTo>
                      <a:pt x="31" y="38"/>
                      <a:pt x="31" y="38"/>
                      <a:pt x="31" y="38"/>
                    </a:cubicBezTo>
                    <a:cubicBezTo>
                      <a:pt x="32" y="38"/>
                      <a:pt x="32" y="38"/>
                      <a:pt x="32" y="38"/>
                    </a:cubicBezTo>
                    <a:cubicBezTo>
                      <a:pt x="32" y="38"/>
                      <a:pt x="32" y="37"/>
                      <a:pt x="32" y="37"/>
                    </a:cubicBezTo>
                    <a:cubicBezTo>
                      <a:pt x="32" y="37"/>
                      <a:pt x="32" y="37"/>
                      <a:pt x="32" y="37"/>
                    </a:cubicBezTo>
                    <a:cubicBezTo>
                      <a:pt x="27" y="32"/>
                      <a:pt x="27" y="32"/>
                      <a:pt x="27" y="32"/>
                    </a:cubicBezTo>
                    <a:cubicBezTo>
                      <a:pt x="23" y="36"/>
                      <a:pt x="23" y="36"/>
                      <a:pt x="23" y="36"/>
                    </a:cubicBezTo>
                    <a:cubicBezTo>
                      <a:pt x="28" y="40"/>
                      <a:pt x="28" y="40"/>
                      <a:pt x="28" y="40"/>
                    </a:cubicBezTo>
                    <a:cubicBezTo>
                      <a:pt x="28" y="41"/>
                      <a:pt x="28" y="41"/>
                      <a:pt x="28" y="41"/>
                    </a:cubicBezTo>
                    <a:cubicBezTo>
                      <a:pt x="28" y="41"/>
                      <a:pt x="29" y="41"/>
                      <a:pt x="29" y="40"/>
                    </a:cubicBezTo>
                    <a:cubicBezTo>
                      <a:pt x="29" y="40"/>
                      <a:pt x="29" y="40"/>
                      <a:pt x="29" y="40"/>
                    </a:cubicBezTo>
                    <a:cubicBezTo>
                      <a:pt x="30" y="41"/>
                      <a:pt x="30" y="41"/>
                      <a:pt x="30" y="41"/>
                    </a:cubicBezTo>
                    <a:cubicBezTo>
                      <a:pt x="27" y="43"/>
                      <a:pt x="27" y="43"/>
                      <a:pt x="27" y="43"/>
                    </a:cubicBezTo>
                    <a:cubicBezTo>
                      <a:pt x="26" y="43"/>
                      <a:pt x="26" y="43"/>
                      <a:pt x="26" y="43"/>
                    </a:cubicBezTo>
                    <a:cubicBezTo>
                      <a:pt x="27" y="43"/>
                      <a:pt x="27" y="43"/>
                      <a:pt x="27" y="43"/>
                    </a:cubicBezTo>
                    <a:cubicBezTo>
                      <a:pt x="27" y="42"/>
                      <a:pt x="27" y="42"/>
                      <a:pt x="27" y="42"/>
                    </a:cubicBezTo>
                    <a:cubicBezTo>
                      <a:pt x="27" y="42"/>
                      <a:pt x="27" y="42"/>
                      <a:pt x="27" y="41"/>
                    </a:cubicBezTo>
                    <a:cubicBezTo>
                      <a:pt x="18" y="32"/>
                      <a:pt x="18" y="32"/>
                      <a:pt x="18" y="32"/>
                    </a:cubicBezTo>
                    <a:cubicBezTo>
                      <a:pt x="18" y="32"/>
                      <a:pt x="17" y="32"/>
                      <a:pt x="17" y="32"/>
                    </a:cubicBezTo>
                    <a:cubicBezTo>
                      <a:pt x="17" y="32"/>
                      <a:pt x="17" y="32"/>
                      <a:pt x="17" y="32"/>
                    </a:cubicBezTo>
                    <a:cubicBezTo>
                      <a:pt x="16" y="32"/>
                      <a:pt x="16" y="32"/>
                      <a:pt x="16" y="32"/>
                    </a:cubicBezTo>
                    <a:cubicBezTo>
                      <a:pt x="16" y="32"/>
                      <a:pt x="16" y="32"/>
                      <a:pt x="16" y="32"/>
                    </a:cubicBezTo>
                    <a:cubicBezTo>
                      <a:pt x="19" y="29"/>
                      <a:pt x="19" y="29"/>
                      <a:pt x="19" y="29"/>
                    </a:cubicBezTo>
                    <a:cubicBezTo>
                      <a:pt x="19" y="29"/>
                      <a:pt x="19" y="29"/>
                      <a:pt x="19" y="29"/>
                    </a:cubicBezTo>
                    <a:cubicBezTo>
                      <a:pt x="19" y="30"/>
                      <a:pt x="19" y="30"/>
                      <a:pt x="19" y="30"/>
                    </a:cubicBezTo>
                    <a:cubicBezTo>
                      <a:pt x="19" y="30"/>
                      <a:pt x="19" y="30"/>
                      <a:pt x="19" y="30"/>
                    </a:cubicBezTo>
                    <a:cubicBezTo>
                      <a:pt x="19" y="30"/>
                      <a:pt x="19" y="31"/>
                      <a:pt x="19" y="31"/>
                    </a:cubicBezTo>
                    <a:cubicBezTo>
                      <a:pt x="23" y="35"/>
                      <a:pt x="23" y="35"/>
                      <a:pt x="23" y="35"/>
                    </a:cubicBezTo>
                    <a:cubicBezTo>
                      <a:pt x="27" y="31"/>
                      <a:pt x="27" y="31"/>
                      <a:pt x="27" y="31"/>
                    </a:cubicBezTo>
                    <a:cubicBezTo>
                      <a:pt x="23" y="27"/>
                      <a:pt x="23" y="27"/>
                      <a:pt x="23" y="27"/>
                    </a:cubicBezTo>
                    <a:cubicBezTo>
                      <a:pt x="23" y="27"/>
                      <a:pt x="22" y="27"/>
                      <a:pt x="22" y="27"/>
                    </a:cubicBezTo>
                    <a:cubicBezTo>
                      <a:pt x="22" y="27"/>
                      <a:pt x="22" y="27"/>
                      <a:pt x="22" y="27"/>
                    </a:cubicBezTo>
                    <a:cubicBezTo>
                      <a:pt x="21" y="27"/>
                      <a:pt x="21" y="27"/>
                      <a:pt x="21" y="27"/>
                    </a:cubicBezTo>
                    <a:cubicBezTo>
                      <a:pt x="21" y="27"/>
                      <a:pt x="21" y="27"/>
                      <a:pt x="21" y="27"/>
                    </a:cubicBezTo>
                    <a:cubicBezTo>
                      <a:pt x="24" y="24"/>
                      <a:pt x="24" y="24"/>
                      <a:pt x="24" y="24"/>
                    </a:cubicBezTo>
                    <a:cubicBezTo>
                      <a:pt x="24" y="25"/>
                      <a:pt x="24" y="25"/>
                      <a:pt x="24" y="25"/>
                    </a:cubicBezTo>
                    <a:cubicBezTo>
                      <a:pt x="24" y="25"/>
                      <a:pt x="24" y="25"/>
                      <a:pt x="24" y="25"/>
                    </a:cubicBezTo>
                    <a:cubicBezTo>
                      <a:pt x="24" y="25"/>
                      <a:pt x="24" y="25"/>
                      <a:pt x="24" y="26"/>
                    </a:cubicBezTo>
                    <a:cubicBezTo>
                      <a:pt x="24" y="26"/>
                      <a:pt x="24" y="26"/>
                      <a:pt x="24" y="26"/>
                    </a:cubicBezTo>
                    <a:cubicBezTo>
                      <a:pt x="33" y="36"/>
                      <a:pt x="33" y="36"/>
                      <a:pt x="33" y="36"/>
                    </a:cubicBezTo>
                    <a:close/>
                    <a:moveTo>
                      <a:pt x="38" y="26"/>
                    </a:moveTo>
                    <a:cubicBezTo>
                      <a:pt x="41" y="29"/>
                      <a:pt x="41" y="29"/>
                      <a:pt x="41" y="29"/>
                    </a:cubicBezTo>
                    <a:cubicBezTo>
                      <a:pt x="41" y="29"/>
                      <a:pt x="41" y="30"/>
                      <a:pt x="41" y="30"/>
                    </a:cubicBezTo>
                    <a:cubicBezTo>
                      <a:pt x="41" y="30"/>
                      <a:pt x="41" y="30"/>
                      <a:pt x="41" y="30"/>
                    </a:cubicBezTo>
                    <a:cubicBezTo>
                      <a:pt x="41" y="31"/>
                      <a:pt x="41" y="31"/>
                      <a:pt x="41" y="31"/>
                    </a:cubicBezTo>
                    <a:cubicBezTo>
                      <a:pt x="41" y="31"/>
                      <a:pt x="41" y="31"/>
                      <a:pt x="41" y="31"/>
                    </a:cubicBezTo>
                    <a:cubicBezTo>
                      <a:pt x="44" y="29"/>
                      <a:pt x="44" y="29"/>
                      <a:pt x="44" y="29"/>
                    </a:cubicBezTo>
                    <a:cubicBezTo>
                      <a:pt x="44" y="28"/>
                      <a:pt x="44" y="28"/>
                      <a:pt x="44" y="28"/>
                    </a:cubicBezTo>
                    <a:cubicBezTo>
                      <a:pt x="44" y="29"/>
                      <a:pt x="44" y="29"/>
                      <a:pt x="44" y="29"/>
                    </a:cubicBezTo>
                    <a:cubicBezTo>
                      <a:pt x="43" y="29"/>
                      <a:pt x="43" y="29"/>
                      <a:pt x="43" y="29"/>
                    </a:cubicBezTo>
                    <a:cubicBezTo>
                      <a:pt x="43" y="29"/>
                      <a:pt x="42" y="29"/>
                      <a:pt x="42" y="28"/>
                    </a:cubicBezTo>
                    <a:cubicBezTo>
                      <a:pt x="31" y="18"/>
                      <a:pt x="31" y="18"/>
                      <a:pt x="31" y="18"/>
                    </a:cubicBezTo>
                    <a:cubicBezTo>
                      <a:pt x="30" y="20"/>
                      <a:pt x="30" y="20"/>
                      <a:pt x="30" y="20"/>
                    </a:cubicBezTo>
                    <a:cubicBezTo>
                      <a:pt x="35" y="33"/>
                      <a:pt x="35" y="33"/>
                      <a:pt x="35" y="33"/>
                    </a:cubicBezTo>
                    <a:cubicBezTo>
                      <a:pt x="35" y="33"/>
                      <a:pt x="35" y="34"/>
                      <a:pt x="35" y="34"/>
                    </a:cubicBezTo>
                    <a:cubicBezTo>
                      <a:pt x="35" y="34"/>
                      <a:pt x="35" y="34"/>
                      <a:pt x="35" y="35"/>
                    </a:cubicBezTo>
                    <a:cubicBezTo>
                      <a:pt x="35" y="35"/>
                      <a:pt x="35" y="35"/>
                      <a:pt x="35" y="35"/>
                    </a:cubicBezTo>
                    <a:cubicBezTo>
                      <a:pt x="35" y="35"/>
                      <a:pt x="35" y="35"/>
                      <a:pt x="35" y="35"/>
                    </a:cubicBezTo>
                    <a:cubicBezTo>
                      <a:pt x="38" y="33"/>
                      <a:pt x="38" y="33"/>
                      <a:pt x="38" y="33"/>
                    </a:cubicBezTo>
                    <a:cubicBezTo>
                      <a:pt x="38" y="33"/>
                      <a:pt x="38" y="33"/>
                      <a:pt x="38" y="33"/>
                    </a:cubicBezTo>
                    <a:cubicBezTo>
                      <a:pt x="37" y="33"/>
                      <a:pt x="37" y="33"/>
                      <a:pt x="37" y="33"/>
                    </a:cubicBezTo>
                    <a:cubicBezTo>
                      <a:pt x="37" y="33"/>
                      <a:pt x="37" y="33"/>
                      <a:pt x="36" y="33"/>
                    </a:cubicBezTo>
                    <a:cubicBezTo>
                      <a:pt x="36" y="33"/>
                      <a:pt x="36" y="32"/>
                      <a:pt x="36" y="32"/>
                    </a:cubicBezTo>
                    <a:cubicBezTo>
                      <a:pt x="34" y="29"/>
                      <a:pt x="34" y="29"/>
                      <a:pt x="34" y="29"/>
                    </a:cubicBezTo>
                    <a:cubicBezTo>
                      <a:pt x="38" y="26"/>
                      <a:pt x="38" y="26"/>
                      <a:pt x="38" y="26"/>
                    </a:cubicBezTo>
                    <a:close/>
                    <a:moveTo>
                      <a:pt x="31" y="21"/>
                    </a:moveTo>
                    <a:cubicBezTo>
                      <a:pt x="31" y="21"/>
                      <a:pt x="31" y="21"/>
                      <a:pt x="31" y="21"/>
                    </a:cubicBezTo>
                    <a:cubicBezTo>
                      <a:pt x="34" y="28"/>
                      <a:pt x="34" y="28"/>
                      <a:pt x="34" y="28"/>
                    </a:cubicBezTo>
                    <a:cubicBezTo>
                      <a:pt x="37" y="26"/>
                      <a:pt x="37" y="26"/>
                      <a:pt x="37" y="26"/>
                    </a:cubicBezTo>
                    <a:cubicBezTo>
                      <a:pt x="31" y="21"/>
                      <a:pt x="31" y="21"/>
                      <a:pt x="31" y="21"/>
                    </a:cubicBezTo>
                    <a:close/>
                    <a:moveTo>
                      <a:pt x="51" y="21"/>
                    </a:moveTo>
                    <a:cubicBezTo>
                      <a:pt x="51" y="21"/>
                      <a:pt x="51" y="21"/>
                      <a:pt x="51" y="21"/>
                    </a:cubicBezTo>
                    <a:cubicBezTo>
                      <a:pt x="46" y="11"/>
                      <a:pt x="46" y="11"/>
                      <a:pt x="46" y="11"/>
                    </a:cubicBezTo>
                    <a:cubicBezTo>
                      <a:pt x="46" y="11"/>
                      <a:pt x="46" y="11"/>
                      <a:pt x="46" y="11"/>
                    </a:cubicBezTo>
                    <a:cubicBezTo>
                      <a:pt x="46" y="11"/>
                      <a:pt x="46" y="11"/>
                      <a:pt x="45" y="11"/>
                    </a:cubicBezTo>
                    <a:cubicBezTo>
                      <a:pt x="45" y="11"/>
                      <a:pt x="45" y="11"/>
                      <a:pt x="45" y="11"/>
                    </a:cubicBezTo>
                    <a:cubicBezTo>
                      <a:pt x="44" y="11"/>
                      <a:pt x="44" y="11"/>
                      <a:pt x="44" y="11"/>
                    </a:cubicBezTo>
                    <a:cubicBezTo>
                      <a:pt x="48" y="9"/>
                      <a:pt x="48" y="9"/>
                      <a:pt x="48" y="9"/>
                    </a:cubicBezTo>
                    <a:cubicBezTo>
                      <a:pt x="48" y="10"/>
                      <a:pt x="48" y="10"/>
                      <a:pt x="48" y="10"/>
                    </a:cubicBezTo>
                    <a:cubicBezTo>
                      <a:pt x="47" y="10"/>
                      <a:pt x="47" y="10"/>
                      <a:pt x="47" y="10"/>
                    </a:cubicBezTo>
                    <a:cubicBezTo>
                      <a:pt x="47" y="10"/>
                      <a:pt x="47" y="10"/>
                      <a:pt x="47" y="10"/>
                    </a:cubicBezTo>
                    <a:cubicBezTo>
                      <a:pt x="47" y="10"/>
                      <a:pt x="47" y="11"/>
                      <a:pt x="47" y="11"/>
                    </a:cubicBezTo>
                    <a:cubicBezTo>
                      <a:pt x="53" y="24"/>
                      <a:pt x="53" y="24"/>
                      <a:pt x="53" y="24"/>
                    </a:cubicBezTo>
                    <a:cubicBezTo>
                      <a:pt x="53" y="24"/>
                      <a:pt x="53" y="24"/>
                      <a:pt x="53" y="24"/>
                    </a:cubicBezTo>
                    <a:cubicBezTo>
                      <a:pt x="53" y="24"/>
                      <a:pt x="53" y="24"/>
                      <a:pt x="53" y="24"/>
                    </a:cubicBezTo>
                    <a:cubicBezTo>
                      <a:pt x="40" y="15"/>
                      <a:pt x="40" y="15"/>
                      <a:pt x="40" y="15"/>
                    </a:cubicBezTo>
                    <a:cubicBezTo>
                      <a:pt x="40" y="15"/>
                      <a:pt x="40" y="15"/>
                      <a:pt x="40" y="15"/>
                    </a:cubicBezTo>
                    <a:cubicBezTo>
                      <a:pt x="46" y="26"/>
                      <a:pt x="46" y="26"/>
                      <a:pt x="46" y="26"/>
                    </a:cubicBezTo>
                    <a:cubicBezTo>
                      <a:pt x="46" y="26"/>
                      <a:pt x="46" y="26"/>
                      <a:pt x="46" y="26"/>
                    </a:cubicBezTo>
                    <a:cubicBezTo>
                      <a:pt x="47" y="26"/>
                      <a:pt x="47" y="26"/>
                      <a:pt x="47" y="26"/>
                    </a:cubicBezTo>
                    <a:cubicBezTo>
                      <a:pt x="48" y="26"/>
                      <a:pt x="48" y="26"/>
                      <a:pt x="48" y="26"/>
                    </a:cubicBezTo>
                    <a:cubicBezTo>
                      <a:pt x="48" y="26"/>
                      <a:pt x="48" y="26"/>
                      <a:pt x="48" y="26"/>
                    </a:cubicBezTo>
                    <a:cubicBezTo>
                      <a:pt x="45" y="28"/>
                      <a:pt x="45" y="28"/>
                      <a:pt x="45" y="28"/>
                    </a:cubicBezTo>
                    <a:cubicBezTo>
                      <a:pt x="44" y="28"/>
                      <a:pt x="44" y="28"/>
                      <a:pt x="44" y="28"/>
                    </a:cubicBezTo>
                    <a:cubicBezTo>
                      <a:pt x="45" y="27"/>
                      <a:pt x="45" y="27"/>
                      <a:pt x="45" y="27"/>
                    </a:cubicBezTo>
                    <a:cubicBezTo>
                      <a:pt x="45" y="27"/>
                      <a:pt x="45" y="27"/>
                      <a:pt x="45" y="27"/>
                    </a:cubicBezTo>
                    <a:cubicBezTo>
                      <a:pt x="46" y="27"/>
                      <a:pt x="46" y="26"/>
                      <a:pt x="45" y="26"/>
                    </a:cubicBezTo>
                    <a:cubicBezTo>
                      <a:pt x="39" y="15"/>
                      <a:pt x="39" y="15"/>
                      <a:pt x="39" y="15"/>
                    </a:cubicBezTo>
                    <a:cubicBezTo>
                      <a:pt x="39" y="14"/>
                      <a:pt x="39" y="14"/>
                      <a:pt x="39" y="14"/>
                    </a:cubicBezTo>
                    <a:cubicBezTo>
                      <a:pt x="39" y="14"/>
                      <a:pt x="39" y="14"/>
                      <a:pt x="38" y="14"/>
                    </a:cubicBezTo>
                    <a:cubicBezTo>
                      <a:pt x="38" y="15"/>
                      <a:pt x="38" y="15"/>
                      <a:pt x="38" y="15"/>
                    </a:cubicBezTo>
                    <a:cubicBezTo>
                      <a:pt x="37" y="14"/>
                      <a:pt x="37" y="14"/>
                      <a:pt x="37" y="14"/>
                    </a:cubicBezTo>
                    <a:cubicBezTo>
                      <a:pt x="40" y="13"/>
                      <a:pt x="40" y="13"/>
                      <a:pt x="40" y="13"/>
                    </a:cubicBezTo>
                    <a:cubicBezTo>
                      <a:pt x="51" y="21"/>
                      <a:pt x="51" y="21"/>
                      <a:pt x="51" y="21"/>
                    </a:cubicBezTo>
                    <a:close/>
                    <a:moveTo>
                      <a:pt x="70" y="17"/>
                    </a:moveTo>
                    <a:cubicBezTo>
                      <a:pt x="70" y="17"/>
                      <a:pt x="71" y="17"/>
                      <a:pt x="72" y="16"/>
                    </a:cubicBezTo>
                    <a:cubicBezTo>
                      <a:pt x="72" y="15"/>
                      <a:pt x="72" y="14"/>
                      <a:pt x="72" y="14"/>
                    </a:cubicBezTo>
                    <a:cubicBezTo>
                      <a:pt x="70" y="3"/>
                      <a:pt x="70" y="3"/>
                      <a:pt x="70" y="3"/>
                    </a:cubicBezTo>
                    <a:cubicBezTo>
                      <a:pt x="70" y="3"/>
                      <a:pt x="69" y="3"/>
                      <a:pt x="69" y="3"/>
                    </a:cubicBezTo>
                    <a:cubicBezTo>
                      <a:pt x="69" y="3"/>
                      <a:pt x="69" y="3"/>
                      <a:pt x="69" y="3"/>
                    </a:cubicBezTo>
                    <a:cubicBezTo>
                      <a:pt x="68" y="3"/>
                      <a:pt x="68" y="3"/>
                      <a:pt x="68" y="3"/>
                    </a:cubicBezTo>
                    <a:cubicBezTo>
                      <a:pt x="68" y="2"/>
                      <a:pt x="68" y="2"/>
                      <a:pt x="68" y="2"/>
                    </a:cubicBezTo>
                    <a:cubicBezTo>
                      <a:pt x="71" y="1"/>
                      <a:pt x="71" y="1"/>
                      <a:pt x="71" y="1"/>
                    </a:cubicBezTo>
                    <a:cubicBezTo>
                      <a:pt x="71" y="2"/>
                      <a:pt x="71" y="2"/>
                      <a:pt x="71" y="2"/>
                    </a:cubicBezTo>
                    <a:cubicBezTo>
                      <a:pt x="71" y="2"/>
                      <a:pt x="71" y="2"/>
                      <a:pt x="71" y="2"/>
                    </a:cubicBezTo>
                    <a:cubicBezTo>
                      <a:pt x="71" y="2"/>
                      <a:pt x="70" y="2"/>
                      <a:pt x="70" y="2"/>
                    </a:cubicBezTo>
                    <a:cubicBezTo>
                      <a:pt x="70" y="3"/>
                      <a:pt x="70" y="3"/>
                      <a:pt x="70" y="3"/>
                    </a:cubicBezTo>
                    <a:cubicBezTo>
                      <a:pt x="73" y="13"/>
                      <a:pt x="73" y="13"/>
                      <a:pt x="73" y="13"/>
                    </a:cubicBezTo>
                    <a:cubicBezTo>
                      <a:pt x="73" y="15"/>
                      <a:pt x="73" y="16"/>
                      <a:pt x="72" y="16"/>
                    </a:cubicBezTo>
                    <a:cubicBezTo>
                      <a:pt x="71" y="17"/>
                      <a:pt x="71" y="18"/>
                      <a:pt x="70" y="18"/>
                    </a:cubicBezTo>
                    <a:cubicBezTo>
                      <a:pt x="68" y="18"/>
                      <a:pt x="67" y="18"/>
                      <a:pt x="66" y="18"/>
                    </a:cubicBezTo>
                    <a:cubicBezTo>
                      <a:pt x="66" y="17"/>
                      <a:pt x="65" y="17"/>
                      <a:pt x="65" y="15"/>
                    </a:cubicBezTo>
                    <a:cubicBezTo>
                      <a:pt x="62" y="5"/>
                      <a:pt x="62" y="5"/>
                      <a:pt x="62" y="5"/>
                    </a:cubicBezTo>
                    <a:cubicBezTo>
                      <a:pt x="62" y="5"/>
                      <a:pt x="62" y="4"/>
                      <a:pt x="62" y="4"/>
                    </a:cubicBezTo>
                    <a:cubicBezTo>
                      <a:pt x="62" y="4"/>
                      <a:pt x="62" y="4"/>
                      <a:pt x="61" y="4"/>
                    </a:cubicBezTo>
                    <a:cubicBezTo>
                      <a:pt x="61" y="4"/>
                      <a:pt x="61" y="4"/>
                      <a:pt x="61" y="4"/>
                    </a:cubicBezTo>
                    <a:cubicBezTo>
                      <a:pt x="61" y="4"/>
                      <a:pt x="61" y="4"/>
                      <a:pt x="61" y="4"/>
                    </a:cubicBezTo>
                    <a:cubicBezTo>
                      <a:pt x="65" y="3"/>
                      <a:pt x="65" y="3"/>
                      <a:pt x="65" y="3"/>
                    </a:cubicBezTo>
                    <a:cubicBezTo>
                      <a:pt x="65" y="4"/>
                      <a:pt x="65" y="4"/>
                      <a:pt x="65" y="4"/>
                    </a:cubicBezTo>
                    <a:cubicBezTo>
                      <a:pt x="64" y="4"/>
                      <a:pt x="64" y="4"/>
                      <a:pt x="64" y="4"/>
                    </a:cubicBezTo>
                    <a:cubicBezTo>
                      <a:pt x="64" y="4"/>
                      <a:pt x="64" y="4"/>
                      <a:pt x="64" y="4"/>
                    </a:cubicBezTo>
                    <a:cubicBezTo>
                      <a:pt x="64" y="4"/>
                      <a:pt x="64" y="4"/>
                      <a:pt x="64" y="5"/>
                    </a:cubicBezTo>
                    <a:cubicBezTo>
                      <a:pt x="66" y="15"/>
                      <a:pt x="66" y="15"/>
                      <a:pt x="66" y="15"/>
                    </a:cubicBezTo>
                    <a:cubicBezTo>
                      <a:pt x="66" y="16"/>
                      <a:pt x="67" y="17"/>
                      <a:pt x="67" y="17"/>
                    </a:cubicBezTo>
                    <a:cubicBezTo>
                      <a:pt x="68" y="18"/>
                      <a:pt x="69" y="18"/>
                      <a:pt x="70" y="17"/>
                    </a:cubicBezTo>
                    <a:close/>
                    <a:moveTo>
                      <a:pt x="84" y="12"/>
                    </a:moveTo>
                    <a:cubicBezTo>
                      <a:pt x="84" y="12"/>
                      <a:pt x="84" y="12"/>
                      <a:pt x="84" y="12"/>
                    </a:cubicBezTo>
                    <a:cubicBezTo>
                      <a:pt x="84" y="1"/>
                      <a:pt x="84" y="1"/>
                      <a:pt x="84" y="1"/>
                    </a:cubicBezTo>
                    <a:cubicBezTo>
                      <a:pt x="84" y="1"/>
                      <a:pt x="84" y="1"/>
                      <a:pt x="83" y="1"/>
                    </a:cubicBezTo>
                    <a:cubicBezTo>
                      <a:pt x="83" y="1"/>
                      <a:pt x="83" y="1"/>
                      <a:pt x="83" y="1"/>
                    </a:cubicBezTo>
                    <a:cubicBezTo>
                      <a:pt x="82" y="1"/>
                      <a:pt x="82" y="1"/>
                      <a:pt x="82" y="1"/>
                    </a:cubicBezTo>
                    <a:cubicBezTo>
                      <a:pt x="82" y="0"/>
                      <a:pt x="82" y="0"/>
                      <a:pt x="82" y="0"/>
                    </a:cubicBezTo>
                    <a:cubicBezTo>
                      <a:pt x="86" y="0"/>
                      <a:pt x="86" y="0"/>
                      <a:pt x="86" y="0"/>
                    </a:cubicBezTo>
                    <a:cubicBezTo>
                      <a:pt x="86" y="1"/>
                      <a:pt x="86" y="1"/>
                      <a:pt x="86" y="1"/>
                    </a:cubicBezTo>
                    <a:cubicBezTo>
                      <a:pt x="85" y="1"/>
                      <a:pt x="85" y="1"/>
                      <a:pt x="85" y="1"/>
                    </a:cubicBezTo>
                    <a:cubicBezTo>
                      <a:pt x="85" y="1"/>
                      <a:pt x="85" y="1"/>
                      <a:pt x="84" y="1"/>
                    </a:cubicBezTo>
                    <a:cubicBezTo>
                      <a:pt x="84" y="1"/>
                      <a:pt x="84" y="1"/>
                      <a:pt x="84" y="1"/>
                    </a:cubicBezTo>
                    <a:cubicBezTo>
                      <a:pt x="85" y="16"/>
                      <a:pt x="85" y="16"/>
                      <a:pt x="85" y="16"/>
                    </a:cubicBezTo>
                    <a:cubicBezTo>
                      <a:pt x="85" y="16"/>
                      <a:pt x="85" y="16"/>
                      <a:pt x="85" y="16"/>
                    </a:cubicBezTo>
                    <a:cubicBezTo>
                      <a:pt x="85" y="16"/>
                      <a:pt x="85" y="16"/>
                      <a:pt x="85" y="16"/>
                    </a:cubicBezTo>
                    <a:cubicBezTo>
                      <a:pt x="77" y="3"/>
                      <a:pt x="77" y="3"/>
                      <a:pt x="77" y="3"/>
                    </a:cubicBezTo>
                    <a:cubicBezTo>
                      <a:pt x="77" y="3"/>
                      <a:pt x="77" y="3"/>
                      <a:pt x="77" y="3"/>
                    </a:cubicBezTo>
                    <a:cubicBezTo>
                      <a:pt x="77" y="15"/>
                      <a:pt x="77" y="15"/>
                      <a:pt x="77" y="15"/>
                    </a:cubicBezTo>
                    <a:cubicBezTo>
                      <a:pt x="77" y="15"/>
                      <a:pt x="78" y="15"/>
                      <a:pt x="78" y="16"/>
                    </a:cubicBezTo>
                    <a:cubicBezTo>
                      <a:pt x="78" y="16"/>
                      <a:pt x="78" y="16"/>
                      <a:pt x="78" y="16"/>
                    </a:cubicBezTo>
                    <a:cubicBezTo>
                      <a:pt x="79" y="16"/>
                      <a:pt x="79" y="16"/>
                      <a:pt x="79" y="16"/>
                    </a:cubicBezTo>
                    <a:cubicBezTo>
                      <a:pt x="79" y="16"/>
                      <a:pt x="79" y="16"/>
                      <a:pt x="79" y="16"/>
                    </a:cubicBezTo>
                    <a:cubicBezTo>
                      <a:pt x="75" y="16"/>
                      <a:pt x="75" y="16"/>
                      <a:pt x="75" y="16"/>
                    </a:cubicBezTo>
                    <a:cubicBezTo>
                      <a:pt x="75" y="16"/>
                      <a:pt x="75" y="16"/>
                      <a:pt x="75" y="16"/>
                    </a:cubicBezTo>
                    <a:cubicBezTo>
                      <a:pt x="76" y="16"/>
                      <a:pt x="76" y="16"/>
                      <a:pt x="76" y="16"/>
                    </a:cubicBezTo>
                    <a:cubicBezTo>
                      <a:pt x="76" y="16"/>
                      <a:pt x="77" y="16"/>
                      <a:pt x="77" y="16"/>
                    </a:cubicBezTo>
                    <a:cubicBezTo>
                      <a:pt x="77" y="15"/>
                      <a:pt x="77" y="15"/>
                      <a:pt x="77" y="15"/>
                    </a:cubicBezTo>
                    <a:cubicBezTo>
                      <a:pt x="76" y="2"/>
                      <a:pt x="76" y="2"/>
                      <a:pt x="76" y="2"/>
                    </a:cubicBezTo>
                    <a:cubicBezTo>
                      <a:pt x="76" y="2"/>
                      <a:pt x="76" y="2"/>
                      <a:pt x="76" y="1"/>
                    </a:cubicBezTo>
                    <a:cubicBezTo>
                      <a:pt x="76" y="1"/>
                      <a:pt x="75" y="1"/>
                      <a:pt x="75" y="1"/>
                    </a:cubicBezTo>
                    <a:cubicBezTo>
                      <a:pt x="74" y="1"/>
                      <a:pt x="74" y="1"/>
                      <a:pt x="74" y="1"/>
                    </a:cubicBezTo>
                    <a:cubicBezTo>
                      <a:pt x="74" y="1"/>
                      <a:pt x="74" y="1"/>
                      <a:pt x="74" y="1"/>
                    </a:cubicBezTo>
                    <a:cubicBezTo>
                      <a:pt x="77" y="1"/>
                      <a:pt x="77" y="1"/>
                      <a:pt x="77" y="1"/>
                    </a:cubicBezTo>
                    <a:cubicBezTo>
                      <a:pt x="84" y="12"/>
                      <a:pt x="84" y="12"/>
                      <a:pt x="84" y="12"/>
                    </a:cubicBezTo>
                    <a:close/>
                    <a:moveTo>
                      <a:pt x="90" y="1"/>
                    </a:moveTo>
                    <a:cubicBezTo>
                      <a:pt x="90" y="0"/>
                      <a:pt x="90" y="0"/>
                      <a:pt x="90" y="0"/>
                    </a:cubicBezTo>
                    <a:cubicBezTo>
                      <a:pt x="98" y="1"/>
                      <a:pt x="98" y="1"/>
                      <a:pt x="98" y="1"/>
                    </a:cubicBezTo>
                    <a:cubicBezTo>
                      <a:pt x="98" y="1"/>
                      <a:pt x="98" y="1"/>
                      <a:pt x="98" y="1"/>
                    </a:cubicBezTo>
                    <a:cubicBezTo>
                      <a:pt x="96" y="1"/>
                      <a:pt x="96" y="1"/>
                      <a:pt x="96" y="1"/>
                    </a:cubicBezTo>
                    <a:cubicBezTo>
                      <a:pt x="95" y="1"/>
                      <a:pt x="95" y="1"/>
                      <a:pt x="95" y="1"/>
                    </a:cubicBezTo>
                    <a:cubicBezTo>
                      <a:pt x="95" y="1"/>
                      <a:pt x="95" y="1"/>
                      <a:pt x="95" y="2"/>
                    </a:cubicBezTo>
                    <a:cubicBezTo>
                      <a:pt x="94" y="15"/>
                      <a:pt x="94" y="15"/>
                      <a:pt x="94" y="15"/>
                    </a:cubicBezTo>
                    <a:cubicBezTo>
                      <a:pt x="94" y="15"/>
                      <a:pt x="94" y="15"/>
                      <a:pt x="94" y="15"/>
                    </a:cubicBezTo>
                    <a:cubicBezTo>
                      <a:pt x="94" y="15"/>
                      <a:pt x="94" y="15"/>
                      <a:pt x="95" y="15"/>
                    </a:cubicBezTo>
                    <a:cubicBezTo>
                      <a:pt x="97" y="16"/>
                      <a:pt x="97" y="16"/>
                      <a:pt x="97" y="16"/>
                    </a:cubicBezTo>
                    <a:cubicBezTo>
                      <a:pt x="97" y="16"/>
                      <a:pt x="97" y="16"/>
                      <a:pt x="97" y="16"/>
                    </a:cubicBezTo>
                    <a:cubicBezTo>
                      <a:pt x="89" y="16"/>
                      <a:pt x="89" y="16"/>
                      <a:pt x="89" y="16"/>
                    </a:cubicBezTo>
                    <a:cubicBezTo>
                      <a:pt x="89" y="15"/>
                      <a:pt x="89" y="15"/>
                      <a:pt x="89" y="15"/>
                    </a:cubicBezTo>
                    <a:cubicBezTo>
                      <a:pt x="91" y="15"/>
                      <a:pt x="91" y="15"/>
                      <a:pt x="91" y="15"/>
                    </a:cubicBezTo>
                    <a:cubicBezTo>
                      <a:pt x="92" y="15"/>
                      <a:pt x="92" y="15"/>
                      <a:pt x="92" y="15"/>
                    </a:cubicBezTo>
                    <a:cubicBezTo>
                      <a:pt x="92" y="15"/>
                      <a:pt x="92" y="15"/>
                      <a:pt x="92" y="15"/>
                    </a:cubicBezTo>
                    <a:cubicBezTo>
                      <a:pt x="93" y="2"/>
                      <a:pt x="93" y="2"/>
                      <a:pt x="93" y="2"/>
                    </a:cubicBezTo>
                    <a:cubicBezTo>
                      <a:pt x="93" y="1"/>
                      <a:pt x="93" y="1"/>
                      <a:pt x="93" y="1"/>
                    </a:cubicBezTo>
                    <a:cubicBezTo>
                      <a:pt x="93" y="1"/>
                      <a:pt x="93" y="1"/>
                      <a:pt x="92" y="1"/>
                    </a:cubicBezTo>
                    <a:cubicBezTo>
                      <a:pt x="90" y="1"/>
                      <a:pt x="90" y="1"/>
                      <a:pt x="90" y="1"/>
                    </a:cubicBezTo>
                    <a:close/>
                    <a:moveTo>
                      <a:pt x="109" y="3"/>
                    </a:moveTo>
                    <a:cubicBezTo>
                      <a:pt x="109" y="2"/>
                      <a:pt x="109" y="2"/>
                      <a:pt x="109" y="2"/>
                    </a:cubicBezTo>
                    <a:cubicBezTo>
                      <a:pt x="113" y="3"/>
                      <a:pt x="113" y="3"/>
                      <a:pt x="113" y="3"/>
                    </a:cubicBezTo>
                    <a:cubicBezTo>
                      <a:pt x="113" y="3"/>
                      <a:pt x="113" y="3"/>
                      <a:pt x="113" y="3"/>
                    </a:cubicBezTo>
                    <a:cubicBezTo>
                      <a:pt x="112" y="3"/>
                      <a:pt x="112" y="3"/>
                      <a:pt x="112" y="3"/>
                    </a:cubicBezTo>
                    <a:cubicBezTo>
                      <a:pt x="112" y="3"/>
                      <a:pt x="112" y="3"/>
                      <a:pt x="111" y="4"/>
                    </a:cubicBezTo>
                    <a:cubicBezTo>
                      <a:pt x="111" y="4"/>
                      <a:pt x="111" y="4"/>
                      <a:pt x="111" y="4"/>
                    </a:cubicBezTo>
                    <a:cubicBezTo>
                      <a:pt x="105" y="17"/>
                      <a:pt x="105" y="17"/>
                      <a:pt x="105" y="17"/>
                    </a:cubicBezTo>
                    <a:cubicBezTo>
                      <a:pt x="104" y="17"/>
                      <a:pt x="104" y="17"/>
                      <a:pt x="104" y="17"/>
                    </a:cubicBezTo>
                    <a:cubicBezTo>
                      <a:pt x="103" y="3"/>
                      <a:pt x="103" y="3"/>
                      <a:pt x="103" y="3"/>
                    </a:cubicBezTo>
                    <a:cubicBezTo>
                      <a:pt x="103" y="3"/>
                      <a:pt x="103" y="2"/>
                      <a:pt x="103" y="2"/>
                    </a:cubicBezTo>
                    <a:cubicBezTo>
                      <a:pt x="103" y="2"/>
                      <a:pt x="103" y="2"/>
                      <a:pt x="102" y="2"/>
                    </a:cubicBezTo>
                    <a:cubicBezTo>
                      <a:pt x="102" y="2"/>
                      <a:pt x="102" y="2"/>
                      <a:pt x="102" y="2"/>
                    </a:cubicBezTo>
                    <a:cubicBezTo>
                      <a:pt x="102" y="1"/>
                      <a:pt x="102" y="1"/>
                      <a:pt x="102" y="1"/>
                    </a:cubicBezTo>
                    <a:cubicBezTo>
                      <a:pt x="106" y="2"/>
                      <a:pt x="106" y="2"/>
                      <a:pt x="106" y="2"/>
                    </a:cubicBezTo>
                    <a:cubicBezTo>
                      <a:pt x="106" y="2"/>
                      <a:pt x="106" y="2"/>
                      <a:pt x="106" y="2"/>
                    </a:cubicBezTo>
                    <a:cubicBezTo>
                      <a:pt x="105" y="2"/>
                      <a:pt x="105" y="2"/>
                      <a:pt x="105" y="2"/>
                    </a:cubicBezTo>
                    <a:cubicBezTo>
                      <a:pt x="105" y="2"/>
                      <a:pt x="105" y="2"/>
                      <a:pt x="105" y="2"/>
                    </a:cubicBezTo>
                    <a:cubicBezTo>
                      <a:pt x="105" y="3"/>
                      <a:pt x="105" y="3"/>
                      <a:pt x="105" y="3"/>
                    </a:cubicBezTo>
                    <a:cubicBezTo>
                      <a:pt x="105" y="14"/>
                      <a:pt x="105" y="14"/>
                      <a:pt x="105" y="14"/>
                    </a:cubicBezTo>
                    <a:cubicBezTo>
                      <a:pt x="106" y="14"/>
                      <a:pt x="106" y="14"/>
                      <a:pt x="106" y="14"/>
                    </a:cubicBezTo>
                    <a:cubicBezTo>
                      <a:pt x="110" y="4"/>
                      <a:pt x="110" y="4"/>
                      <a:pt x="110" y="4"/>
                    </a:cubicBezTo>
                    <a:cubicBezTo>
                      <a:pt x="110" y="4"/>
                      <a:pt x="110" y="4"/>
                      <a:pt x="110" y="3"/>
                    </a:cubicBezTo>
                    <a:cubicBezTo>
                      <a:pt x="110" y="3"/>
                      <a:pt x="110" y="3"/>
                      <a:pt x="110" y="3"/>
                    </a:cubicBezTo>
                    <a:cubicBezTo>
                      <a:pt x="109" y="3"/>
                      <a:pt x="109" y="3"/>
                      <a:pt x="109" y="3"/>
                    </a:cubicBezTo>
                    <a:close/>
                    <a:moveTo>
                      <a:pt x="116" y="5"/>
                    </a:moveTo>
                    <a:cubicBezTo>
                      <a:pt x="116" y="5"/>
                      <a:pt x="116" y="5"/>
                      <a:pt x="116" y="5"/>
                    </a:cubicBezTo>
                    <a:cubicBezTo>
                      <a:pt x="117" y="5"/>
                      <a:pt x="117" y="5"/>
                      <a:pt x="117" y="5"/>
                    </a:cubicBezTo>
                    <a:cubicBezTo>
                      <a:pt x="117" y="5"/>
                      <a:pt x="117" y="6"/>
                      <a:pt x="117" y="6"/>
                    </a:cubicBezTo>
                    <a:cubicBezTo>
                      <a:pt x="113" y="18"/>
                      <a:pt x="113" y="18"/>
                      <a:pt x="113" y="18"/>
                    </a:cubicBezTo>
                    <a:cubicBezTo>
                      <a:pt x="113" y="18"/>
                      <a:pt x="113" y="19"/>
                      <a:pt x="113" y="19"/>
                    </a:cubicBezTo>
                    <a:cubicBezTo>
                      <a:pt x="112" y="19"/>
                      <a:pt x="112" y="19"/>
                      <a:pt x="112" y="19"/>
                    </a:cubicBezTo>
                    <a:cubicBezTo>
                      <a:pt x="111" y="18"/>
                      <a:pt x="111" y="18"/>
                      <a:pt x="111" y="18"/>
                    </a:cubicBezTo>
                    <a:cubicBezTo>
                      <a:pt x="111" y="19"/>
                      <a:pt x="111" y="19"/>
                      <a:pt x="111" y="19"/>
                    </a:cubicBezTo>
                    <a:cubicBezTo>
                      <a:pt x="120" y="22"/>
                      <a:pt x="120" y="22"/>
                      <a:pt x="120" y="22"/>
                    </a:cubicBezTo>
                    <a:cubicBezTo>
                      <a:pt x="122" y="19"/>
                      <a:pt x="122" y="19"/>
                      <a:pt x="122" y="19"/>
                    </a:cubicBezTo>
                    <a:cubicBezTo>
                      <a:pt x="122" y="18"/>
                      <a:pt x="122" y="18"/>
                      <a:pt x="122" y="18"/>
                    </a:cubicBezTo>
                    <a:cubicBezTo>
                      <a:pt x="121" y="19"/>
                      <a:pt x="120" y="20"/>
                      <a:pt x="120" y="20"/>
                    </a:cubicBezTo>
                    <a:cubicBezTo>
                      <a:pt x="119" y="21"/>
                      <a:pt x="118" y="21"/>
                      <a:pt x="117" y="20"/>
                    </a:cubicBezTo>
                    <a:cubicBezTo>
                      <a:pt x="115" y="20"/>
                      <a:pt x="115" y="20"/>
                      <a:pt x="115" y="20"/>
                    </a:cubicBezTo>
                    <a:cubicBezTo>
                      <a:pt x="115" y="20"/>
                      <a:pt x="114" y="19"/>
                      <a:pt x="114" y="19"/>
                    </a:cubicBezTo>
                    <a:cubicBezTo>
                      <a:pt x="114" y="19"/>
                      <a:pt x="114" y="19"/>
                      <a:pt x="114" y="19"/>
                    </a:cubicBezTo>
                    <a:cubicBezTo>
                      <a:pt x="116" y="12"/>
                      <a:pt x="116" y="12"/>
                      <a:pt x="116" y="12"/>
                    </a:cubicBezTo>
                    <a:cubicBezTo>
                      <a:pt x="119" y="13"/>
                      <a:pt x="119" y="13"/>
                      <a:pt x="119" y="13"/>
                    </a:cubicBezTo>
                    <a:cubicBezTo>
                      <a:pt x="120" y="13"/>
                      <a:pt x="120" y="13"/>
                      <a:pt x="120" y="14"/>
                    </a:cubicBezTo>
                    <a:cubicBezTo>
                      <a:pt x="120" y="14"/>
                      <a:pt x="120" y="15"/>
                      <a:pt x="120" y="15"/>
                    </a:cubicBezTo>
                    <a:cubicBezTo>
                      <a:pt x="120" y="16"/>
                      <a:pt x="120" y="16"/>
                      <a:pt x="120" y="16"/>
                    </a:cubicBezTo>
                    <a:cubicBezTo>
                      <a:pt x="120" y="16"/>
                      <a:pt x="120" y="16"/>
                      <a:pt x="120" y="16"/>
                    </a:cubicBezTo>
                    <a:cubicBezTo>
                      <a:pt x="122" y="11"/>
                      <a:pt x="122" y="11"/>
                      <a:pt x="122" y="11"/>
                    </a:cubicBezTo>
                    <a:cubicBezTo>
                      <a:pt x="122" y="11"/>
                      <a:pt x="122" y="11"/>
                      <a:pt x="122" y="11"/>
                    </a:cubicBezTo>
                    <a:cubicBezTo>
                      <a:pt x="121" y="11"/>
                      <a:pt x="121" y="11"/>
                      <a:pt x="121" y="11"/>
                    </a:cubicBezTo>
                    <a:cubicBezTo>
                      <a:pt x="121" y="12"/>
                      <a:pt x="121" y="12"/>
                      <a:pt x="121" y="12"/>
                    </a:cubicBezTo>
                    <a:cubicBezTo>
                      <a:pt x="120" y="13"/>
                      <a:pt x="120" y="13"/>
                      <a:pt x="119" y="12"/>
                    </a:cubicBezTo>
                    <a:cubicBezTo>
                      <a:pt x="117" y="12"/>
                      <a:pt x="117" y="12"/>
                      <a:pt x="117" y="12"/>
                    </a:cubicBezTo>
                    <a:cubicBezTo>
                      <a:pt x="118" y="6"/>
                      <a:pt x="118" y="6"/>
                      <a:pt x="118" y="6"/>
                    </a:cubicBezTo>
                    <a:cubicBezTo>
                      <a:pt x="118" y="6"/>
                      <a:pt x="119" y="6"/>
                      <a:pt x="119" y="6"/>
                    </a:cubicBezTo>
                    <a:cubicBezTo>
                      <a:pt x="119" y="6"/>
                      <a:pt x="119" y="6"/>
                      <a:pt x="119" y="6"/>
                    </a:cubicBezTo>
                    <a:cubicBezTo>
                      <a:pt x="122" y="7"/>
                      <a:pt x="122" y="7"/>
                      <a:pt x="122" y="7"/>
                    </a:cubicBezTo>
                    <a:cubicBezTo>
                      <a:pt x="122" y="7"/>
                      <a:pt x="123" y="7"/>
                      <a:pt x="123" y="8"/>
                    </a:cubicBezTo>
                    <a:cubicBezTo>
                      <a:pt x="124" y="8"/>
                      <a:pt x="124" y="9"/>
                      <a:pt x="124" y="10"/>
                    </a:cubicBezTo>
                    <a:cubicBezTo>
                      <a:pt x="125" y="10"/>
                      <a:pt x="125" y="10"/>
                      <a:pt x="125" y="10"/>
                    </a:cubicBezTo>
                    <a:cubicBezTo>
                      <a:pt x="125" y="7"/>
                      <a:pt x="125" y="7"/>
                      <a:pt x="125" y="7"/>
                    </a:cubicBezTo>
                    <a:cubicBezTo>
                      <a:pt x="116" y="4"/>
                      <a:pt x="116" y="4"/>
                      <a:pt x="116" y="4"/>
                    </a:cubicBezTo>
                    <a:cubicBezTo>
                      <a:pt x="116" y="5"/>
                      <a:pt x="116" y="5"/>
                      <a:pt x="116" y="5"/>
                    </a:cubicBezTo>
                    <a:close/>
                    <a:moveTo>
                      <a:pt x="136" y="17"/>
                    </a:moveTo>
                    <a:cubicBezTo>
                      <a:pt x="136" y="18"/>
                      <a:pt x="135" y="19"/>
                      <a:pt x="134" y="19"/>
                    </a:cubicBezTo>
                    <a:cubicBezTo>
                      <a:pt x="133" y="19"/>
                      <a:pt x="133" y="19"/>
                      <a:pt x="132" y="19"/>
                    </a:cubicBezTo>
                    <a:cubicBezTo>
                      <a:pt x="131" y="26"/>
                      <a:pt x="131" y="26"/>
                      <a:pt x="131" y="26"/>
                    </a:cubicBezTo>
                    <a:cubicBezTo>
                      <a:pt x="131" y="26"/>
                      <a:pt x="131" y="27"/>
                      <a:pt x="131" y="27"/>
                    </a:cubicBezTo>
                    <a:cubicBezTo>
                      <a:pt x="131" y="27"/>
                      <a:pt x="131" y="27"/>
                      <a:pt x="132" y="27"/>
                    </a:cubicBezTo>
                    <a:cubicBezTo>
                      <a:pt x="132" y="27"/>
                      <a:pt x="132" y="27"/>
                      <a:pt x="132" y="27"/>
                    </a:cubicBezTo>
                    <a:cubicBezTo>
                      <a:pt x="132" y="28"/>
                      <a:pt x="132" y="28"/>
                      <a:pt x="132" y="28"/>
                    </a:cubicBezTo>
                    <a:cubicBezTo>
                      <a:pt x="130" y="27"/>
                      <a:pt x="130" y="27"/>
                      <a:pt x="130" y="27"/>
                    </a:cubicBezTo>
                    <a:cubicBezTo>
                      <a:pt x="130" y="18"/>
                      <a:pt x="130" y="18"/>
                      <a:pt x="130" y="18"/>
                    </a:cubicBezTo>
                    <a:cubicBezTo>
                      <a:pt x="129" y="17"/>
                      <a:pt x="129" y="17"/>
                      <a:pt x="129" y="17"/>
                    </a:cubicBezTo>
                    <a:cubicBezTo>
                      <a:pt x="126" y="23"/>
                      <a:pt x="126" y="23"/>
                      <a:pt x="126" y="23"/>
                    </a:cubicBezTo>
                    <a:cubicBezTo>
                      <a:pt x="125" y="24"/>
                      <a:pt x="125" y="24"/>
                      <a:pt x="126" y="24"/>
                    </a:cubicBezTo>
                    <a:cubicBezTo>
                      <a:pt x="126" y="24"/>
                      <a:pt x="126" y="24"/>
                      <a:pt x="126" y="24"/>
                    </a:cubicBezTo>
                    <a:cubicBezTo>
                      <a:pt x="126" y="25"/>
                      <a:pt x="126" y="25"/>
                      <a:pt x="126" y="25"/>
                    </a:cubicBezTo>
                    <a:cubicBezTo>
                      <a:pt x="126" y="25"/>
                      <a:pt x="126" y="25"/>
                      <a:pt x="126" y="25"/>
                    </a:cubicBezTo>
                    <a:cubicBezTo>
                      <a:pt x="122" y="23"/>
                      <a:pt x="122" y="23"/>
                      <a:pt x="122" y="23"/>
                    </a:cubicBezTo>
                    <a:cubicBezTo>
                      <a:pt x="123" y="23"/>
                      <a:pt x="123" y="23"/>
                      <a:pt x="123" y="23"/>
                    </a:cubicBezTo>
                    <a:cubicBezTo>
                      <a:pt x="123" y="23"/>
                      <a:pt x="123" y="23"/>
                      <a:pt x="123" y="23"/>
                    </a:cubicBezTo>
                    <a:cubicBezTo>
                      <a:pt x="123" y="23"/>
                      <a:pt x="124" y="23"/>
                      <a:pt x="124" y="23"/>
                    </a:cubicBezTo>
                    <a:cubicBezTo>
                      <a:pt x="124" y="23"/>
                      <a:pt x="124" y="23"/>
                      <a:pt x="124" y="23"/>
                    </a:cubicBezTo>
                    <a:cubicBezTo>
                      <a:pt x="130" y="11"/>
                      <a:pt x="130" y="11"/>
                      <a:pt x="130" y="11"/>
                    </a:cubicBezTo>
                    <a:cubicBezTo>
                      <a:pt x="130" y="11"/>
                      <a:pt x="130" y="11"/>
                      <a:pt x="130" y="10"/>
                    </a:cubicBezTo>
                    <a:cubicBezTo>
                      <a:pt x="130" y="10"/>
                      <a:pt x="130" y="10"/>
                      <a:pt x="130" y="10"/>
                    </a:cubicBezTo>
                    <a:cubicBezTo>
                      <a:pt x="129" y="10"/>
                      <a:pt x="129" y="10"/>
                      <a:pt x="129" y="10"/>
                    </a:cubicBezTo>
                    <a:cubicBezTo>
                      <a:pt x="130" y="9"/>
                      <a:pt x="130" y="9"/>
                      <a:pt x="130" y="9"/>
                    </a:cubicBezTo>
                    <a:cubicBezTo>
                      <a:pt x="134" y="12"/>
                      <a:pt x="134" y="12"/>
                      <a:pt x="134" y="12"/>
                    </a:cubicBezTo>
                    <a:cubicBezTo>
                      <a:pt x="135" y="12"/>
                      <a:pt x="136" y="13"/>
                      <a:pt x="137" y="14"/>
                    </a:cubicBezTo>
                    <a:cubicBezTo>
                      <a:pt x="137" y="15"/>
                      <a:pt x="137" y="16"/>
                      <a:pt x="136" y="17"/>
                    </a:cubicBezTo>
                    <a:close/>
                    <a:moveTo>
                      <a:pt x="129" y="17"/>
                    </a:moveTo>
                    <a:cubicBezTo>
                      <a:pt x="131" y="18"/>
                      <a:pt x="131" y="18"/>
                      <a:pt x="131" y="18"/>
                    </a:cubicBezTo>
                    <a:cubicBezTo>
                      <a:pt x="131" y="18"/>
                      <a:pt x="132" y="18"/>
                      <a:pt x="133" y="18"/>
                    </a:cubicBezTo>
                    <a:cubicBezTo>
                      <a:pt x="134" y="18"/>
                      <a:pt x="134" y="17"/>
                      <a:pt x="135" y="16"/>
                    </a:cubicBezTo>
                    <a:cubicBezTo>
                      <a:pt x="135" y="15"/>
                      <a:pt x="136" y="15"/>
                      <a:pt x="135" y="14"/>
                    </a:cubicBezTo>
                    <a:cubicBezTo>
                      <a:pt x="135" y="13"/>
                      <a:pt x="135" y="12"/>
                      <a:pt x="133" y="12"/>
                    </a:cubicBezTo>
                    <a:cubicBezTo>
                      <a:pt x="133" y="11"/>
                      <a:pt x="133" y="11"/>
                      <a:pt x="133" y="11"/>
                    </a:cubicBezTo>
                    <a:cubicBezTo>
                      <a:pt x="132" y="11"/>
                      <a:pt x="132" y="11"/>
                      <a:pt x="132" y="11"/>
                    </a:cubicBezTo>
                    <a:cubicBezTo>
                      <a:pt x="132" y="11"/>
                      <a:pt x="132" y="11"/>
                      <a:pt x="132" y="12"/>
                    </a:cubicBezTo>
                    <a:cubicBezTo>
                      <a:pt x="129" y="17"/>
                      <a:pt x="129" y="17"/>
                      <a:pt x="129" y="17"/>
                    </a:cubicBezTo>
                    <a:close/>
                    <a:moveTo>
                      <a:pt x="141" y="25"/>
                    </a:moveTo>
                    <a:cubicBezTo>
                      <a:pt x="142" y="27"/>
                      <a:pt x="142" y="28"/>
                      <a:pt x="142" y="28"/>
                    </a:cubicBezTo>
                    <a:cubicBezTo>
                      <a:pt x="142" y="29"/>
                      <a:pt x="142" y="30"/>
                      <a:pt x="142" y="30"/>
                    </a:cubicBezTo>
                    <a:cubicBezTo>
                      <a:pt x="141" y="31"/>
                      <a:pt x="141" y="32"/>
                      <a:pt x="140" y="32"/>
                    </a:cubicBezTo>
                    <a:cubicBezTo>
                      <a:pt x="139" y="32"/>
                      <a:pt x="138" y="32"/>
                      <a:pt x="137" y="32"/>
                    </a:cubicBezTo>
                    <a:cubicBezTo>
                      <a:pt x="137" y="31"/>
                      <a:pt x="136" y="30"/>
                      <a:pt x="136" y="29"/>
                    </a:cubicBezTo>
                    <a:cubicBezTo>
                      <a:pt x="135" y="28"/>
                      <a:pt x="136" y="27"/>
                      <a:pt x="136" y="26"/>
                    </a:cubicBezTo>
                    <a:cubicBezTo>
                      <a:pt x="136" y="26"/>
                      <a:pt x="136" y="26"/>
                      <a:pt x="136" y="26"/>
                    </a:cubicBezTo>
                    <a:cubicBezTo>
                      <a:pt x="134" y="30"/>
                      <a:pt x="134" y="30"/>
                      <a:pt x="134" y="30"/>
                    </a:cubicBezTo>
                    <a:cubicBezTo>
                      <a:pt x="134" y="30"/>
                      <a:pt x="134" y="30"/>
                      <a:pt x="134" y="30"/>
                    </a:cubicBezTo>
                    <a:cubicBezTo>
                      <a:pt x="135" y="30"/>
                      <a:pt x="135" y="30"/>
                      <a:pt x="135" y="30"/>
                    </a:cubicBezTo>
                    <a:cubicBezTo>
                      <a:pt x="135" y="30"/>
                      <a:pt x="135" y="30"/>
                      <a:pt x="136" y="31"/>
                    </a:cubicBezTo>
                    <a:cubicBezTo>
                      <a:pt x="136" y="31"/>
                      <a:pt x="136" y="32"/>
                      <a:pt x="137" y="32"/>
                    </a:cubicBezTo>
                    <a:cubicBezTo>
                      <a:pt x="138" y="33"/>
                      <a:pt x="139" y="33"/>
                      <a:pt x="140" y="33"/>
                    </a:cubicBezTo>
                    <a:cubicBezTo>
                      <a:pt x="142" y="33"/>
                      <a:pt x="142" y="32"/>
                      <a:pt x="143" y="31"/>
                    </a:cubicBezTo>
                    <a:cubicBezTo>
                      <a:pt x="144" y="30"/>
                      <a:pt x="144" y="29"/>
                      <a:pt x="144" y="28"/>
                    </a:cubicBezTo>
                    <a:cubicBezTo>
                      <a:pt x="144" y="27"/>
                      <a:pt x="143" y="26"/>
                      <a:pt x="142" y="25"/>
                    </a:cubicBezTo>
                    <a:cubicBezTo>
                      <a:pt x="141" y="23"/>
                      <a:pt x="141" y="22"/>
                      <a:pt x="141" y="22"/>
                    </a:cubicBezTo>
                    <a:cubicBezTo>
                      <a:pt x="141" y="21"/>
                      <a:pt x="141" y="20"/>
                      <a:pt x="141" y="20"/>
                    </a:cubicBezTo>
                    <a:cubicBezTo>
                      <a:pt x="142" y="19"/>
                      <a:pt x="142" y="19"/>
                      <a:pt x="143" y="19"/>
                    </a:cubicBezTo>
                    <a:cubicBezTo>
                      <a:pt x="144" y="18"/>
                      <a:pt x="144" y="18"/>
                      <a:pt x="145" y="19"/>
                    </a:cubicBezTo>
                    <a:cubicBezTo>
                      <a:pt x="146" y="20"/>
                      <a:pt x="147" y="20"/>
                      <a:pt x="147" y="21"/>
                    </a:cubicBezTo>
                    <a:cubicBezTo>
                      <a:pt x="147" y="22"/>
                      <a:pt x="147" y="23"/>
                      <a:pt x="147" y="24"/>
                    </a:cubicBezTo>
                    <a:cubicBezTo>
                      <a:pt x="147" y="24"/>
                      <a:pt x="147" y="24"/>
                      <a:pt x="147" y="24"/>
                    </a:cubicBezTo>
                    <a:cubicBezTo>
                      <a:pt x="149" y="21"/>
                      <a:pt x="149" y="21"/>
                      <a:pt x="149" y="21"/>
                    </a:cubicBezTo>
                    <a:cubicBezTo>
                      <a:pt x="149" y="21"/>
                      <a:pt x="149" y="21"/>
                      <a:pt x="148" y="21"/>
                    </a:cubicBezTo>
                    <a:cubicBezTo>
                      <a:pt x="148" y="21"/>
                      <a:pt x="148" y="21"/>
                      <a:pt x="148" y="21"/>
                    </a:cubicBezTo>
                    <a:cubicBezTo>
                      <a:pt x="148" y="21"/>
                      <a:pt x="147" y="20"/>
                      <a:pt x="147" y="20"/>
                    </a:cubicBezTo>
                    <a:cubicBezTo>
                      <a:pt x="147" y="19"/>
                      <a:pt x="146" y="19"/>
                      <a:pt x="146" y="19"/>
                    </a:cubicBezTo>
                    <a:cubicBezTo>
                      <a:pt x="145" y="18"/>
                      <a:pt x="144" y="18"/>
                      <a:pt x="143" y="18"/>
                    </a:cubicBezTo>
                    <a:cubicBezTo>
                      <a:pt x="141" y="18"/>
                      <a:pt x="141" y="19"/>
                      <a:pt x="140" y="19"/>
                    </a:cubicBezTo>
                    <a:cubicBezTo>
                      <a:pt x="139" y="20"/>
                      <a:pt x="139" y="21"/>
                      <a:pt x="139" y="22"/>
                    </a:cubicBezTo>
                    <a:cubicBezTo>
                      <a:pt x="140" y="23"/>
                      <a:pt x="140" y="24"/>
                      <a:pt x="141" y="25"/>
                    </a:cubicBezTo>
                    <a:close/>
                    <a:moveTo>
                      <a:pt x="154" y="26"/>
                    </a:moveTo>
                    <a:cubicBezTo>
                      <a:pt x="154" y="26"/>
                      <a:pt x="154" y="26"/>
                      <a:pt x="154" y="26"/>
                    </a:cubicBezTo>
                    <a:cubicBezTo>
                      <a:pt x="159" y="31"/>
                      <a:pt x="159" y="31"/>
                      <a:pt x="159" y="31"/>
                    </a:cubicBezTo>
                    <a:cubicBezTo>
                      <a:pt x="159" y="31"/>
                      <a:pt x="159" y="31"/>
                      <a:pt x="159" y="31"/>
                    </a:cubicBezTo>
                    <a:cubicBezTo>
                      <a:pt x="158" y="30"/>
                      <a:pt x="158" y="30"/>
                      <a:pt x="158" y="30"/>
                    </a:cubicBezTo>
                    <a:cubicBezTo>
                      <a:pt x="157" y="29"/>
                      <a:pt x="157" y="29"/>
                      <a:pt x="157" y="29"/>
                    </a:cubicBezTo>
                    <a:cubicBezTo>
                      <a:pt x="157" y="29"/>
                      <a:pt x="157" y="29"/>
                      <a:pt x="156" y="30"/>
                    </a:cubicBezTo>
                    <a:cubicBezTo>
                      <a:pt x="147" y="39"/>
                      <a:pt x="147" y="39"/>
                      <a:pt x="147" y="39"/>
                    </a:cubicBezTo>
                    <a:cubicBezTo>
                      <a:pt x="147" y="39"/>
                      <a:pt x="147" y="39"/>
                      <a:pt x="147" y="40"/>
                    </a:cubicBezTo>
                    <a:cubicBezTo>
                      <a:pt x="147" y="40"/>
                      <a:pt x="147" y="40"/>
                      <a:pt x="148" y="40"/>
                    </a:cubicBezTo>
                    <a:cubicBezTo>
                      <a:pt x="149" y="42"/>
                      <a:pt x="149" y="42"/>
                      <a:pt x="149" y="42"/>
                    </a:cubicBezTo>
                    <a:cubicBezTo>
                      <a:pt x="149" y="42"/>
                      <a:pt x="149" y="42"/>
                      <a:pt x="149" y="42"/>
                    </a:cubicBezTo>
                    <a:cubicBezTo>
                      <a:pt x="143" y="37"/>
                      <a:pt x="143" y="37"/>
                      <a:pt x="143" y="37"/>
                    </a:cubicBezTo>
                    <a:cubicBezTo>
                      <a:pt x="144" y="37"/>
                      <a:pt x="144" y="37"/>
                      <a:pt x="144" y="37"/>
                    </a:cubicBezTo>
                    <a:cubicBezTo>
                      <a:pt x="145" y="38"/>
                      <a:pt x="145" y="38"/>
                      <a:pt x="145" y="38"/>
                    </a:cubicBezTo>
                    <a:cubicBezTo>
                      <a:pt x="146" y="38"/>
                      <a:pt x="146" y="38"/>
                      <a:pt x="146" y="38"/>
                    </a:cubicBezTo>
                    <a:cubicBezTo>
                      <a:pt x="146" y="38"/>
                      <a:pt x="146" y="38"/>
                      <a:pt x="146" y="38"/>
                    </a:cubicBezTo>
                    <a:cubicBezTo>
                      <a:pt x="155" y="29"/>
                      <a:pt x="155" y="29"/>
                      <a:pt x="155" y="29"/>
                    </a:cubicBezTo>
                    <a:cubicBezTo>
                      <a:pt x="155" y="28"/>
                      <a:pt x="156" y="28"/>
                      <a:pt x="156" y="28"/>
                    </a:cubicBezTo>
                    <a:cubicBezTo>
                      <a:pt x="156" y="28"/>
                      <a:pt x="155" y="28"/>
                      <a:pt x="155" y="27"/>
                    </a:cubicBezTo>
                    <a:cubicBezTo>
                      <a:pt x="154" y="26"/>
                      <a:pt x="154" y="26"/>
                      <a:pt x="154" y="26"/>
                    </a:cubicBezTo>
                    <a:close/>
                    <a:moveTo>
                      <a:pt x="155" y="50"/>
                    </a:moveTo>
                    <a:cubicBezTo>
                      <a:pt x="156" y="50"/>
                      <a:pt x="156" y="50"/>
                      <a:pt x="156" y="50"/>
                    </a:cubicBezTo>
                    <a:cubicBezTo>
                      <a:pt x="155" y="49"/>
                      <a:pt x="155" y="49"/>
                      <a:pt x="155" y="49"/>
                    </a:cubicBezTo>
                    <a:cubicBezTo>
                      <a:pt x="155" y="49"/>
                      <a:pt x="155" y="49"/>
                      <a:pt x="155" y="49"/>
                    </a:cubicBezTo>
                    <a:cubicBezTo>
                      <a:pt x="155" y="49"/>
                      <a:pt x="155" y="48"/>
                      <a:pt x="155" y="48"/>
                    </a:cubicBezTo>
                    <a:cubicBezTo>
                      <a:pt x="165" y="40"/>
                      <a:pt x="165" y="40"/>
                      <a:pt x="165" y="40"/>
                    </a:cubicBezTo>
                    <a:cubicBezTo>
                      <a:pt x="166" y="40"/>
                      <a:pt x="166" y="40"/>
                      <a:pt x="166" y="40"/>
                    </a:cubicBezTo>
                    <a:cubicBezTo>
                      <a:pt x="166" y="40"/>
                      <a:pt x="166" y="40"/>
                      <a:pt x="167" y="40"/>
                    </a:cubicBezTo>
                    <a:cubicBezTo>
                      <a:pt x="167" y="41"/>
                      <a:pt x="167" y="42"/>
                      <a:pt x="167" y="42"/>
                    </a:cubicBezTo>
                    <a:cubicBezTo>
                      <a:pt x="167" y="43"/>
                      <a:pt x="167" y="43"/>
                      <a:pt x="166" y="45"/>
                    </a:cubicBezTo>
                    <a:cubicBezTo>
                      <a:pt x="166" y="45"/>
                      <a:pt x="166" y="45"/>
                      <a:pt x="166" y="45"/>
                    </a:cubicBezTo>
                    <a:cubicBezTo>
                      <a:pt x="169" y="42"/>
                      <a:pt x="169" y="42"/>
                      <a:pt x="169" y="42"/>
                    </a:cubicBezTo>
                    <a:cubicBezTo>
                      <a:pt x="163" y="35"/>
                      <a:pt x="163" y="35"/>
                      <a:pt x="163" y="35"/>
                    </a:cubicBezTo>
                    <a:cubicBezTo>
                      <a:pt x="160" y="37"/>
                      <a:pt x="160" y="37"/>
                      <a:pt x="160" y="37"/>
                    </a:cubicBezTo>
                    <a:cubicBezTo>
                      <a:pt x="160" y="37"/>
                      <a:pt x="160" y="37"/>
                      <a:pt x="160" y="37"/>
                    </a:cubicBezTo>
                    <a:cubicBezTo>
                      <a:pt x="162" y="37"/>
                      <a:pt x="163" y="37"/>
                      <a:pt x="163" y="37"/>
                    </a:cubicBezTo>
                    <a:cubicBezTo>
                      <a:pt x="163" y="37"/>
                      <a:pt x="164" y="37"/>
                      <a:pt x="164" y="38"/>
                    </a:cubicBezTo>
                    <a:cubicBezTo>
                      <a:pt x="165" y="38"/>
                      <a:pt x="165" y="38"/>
                      <a:pt x="165" y="38"/>
                    </a:cubicBezTo>
                    <a:cubicBezTo>
                      <a:pt x="165" y="39"/>
                      <a:pt x="165" y="39"/>
                      <a:pt x="164" y="39"/>
                    </a:cubicBezTo>
                    <a:cubicBezTo>
                      <a:pt x="154" y="47"/>
                      <a:pt x="154" y="47"/>
                      <a:pt x="154" y="47"/>
                    </a:cubicBezTo>
                    <a:cubicBezTo>
                      <a:pt x="154" y="47"/>
                      <a:pt x="154" y="47"/>
                      <a:pt x="154" y="47"/>
                    </a:cubicBezTo>
                    <a:cubicBezTo>
                      <a:pt x="154" y="47"/>
                      <a:pt x="153" y="47"/>
                      <a:pt x="153" y="47"/>
                    </a:cubicBezTo>
                    <a:cubicBezTo>
                      <a:pt x="153" y="46"/>
                      <a:pt x="153" y="46"/>
                      <a:pt x="153" y="46"/>
                    </a:cubicBezTo>
                    <a:cubicBezTo>
                      <a:pt x="152" y="47"/>
                      <a:pt x="152" y="47"/>
                      <a:pt x="152" y="47"/>
                    </a:cubicBezTo>
                    <a:cubicBezTo>
                      <a:pt x="155" y="50"/>
                      <a:pt x="155" y="50"/>
                      <a:pt x="155" y="50"/>
                    </a:cubicBezTo>
                    <a:close/>
                    <a:moveTo>
                      <a:pt x="174" y="54"/>
                    </a:moveTo>
                    <a:cubicBezTo>
                      <a:pt x="174" y="54"/>
                      <a:pt x="175" y="54"/>
                      <a:pt x="175" y="53"/>
                    </a:cubicBezTo>
                    <a:cubicBezTo>
                      <a:pt x="175" y="53"/>
                      <a:pt x="175" y="53"/>
                      <a:pt x="174" y="53"/>
                    </a:cubicBezTo>
                    <a:cubicBezTo>
                      <a:pt x="174" y="52"/>
                      <a:pt x="174" y="52"/>
                      <a:pt x="174" y="52"/>
                    </a:cubicBezTo>
                    <a:cubicBezTo>
                      <a:pt x="175" y="52"/>
                      <a:pt x="175" y="52"/>
                      <a:pt x="175" y="52"/>
                    </a:cubicBezTo>
                    <a:cubicBezTo>
                      <a:pt x="177" y="55"/>
                      <a:pt x="177" y="55"/>
                      <a:pt x="177" y="55"/>
                    </a:cubicBezTo>
                    <a:cubicBezTo>
                      <a:pt x="176" y="55"/>
                      <a:pt x="176" y="55"/>
                      <a:pt x="176" y="55"/>
                    </a:cubicBezTo>
                    <a:cubicBezTo>
                      <a:pt x="176" y="55"/>
                      <a:pt x="176" y="55"/>
                      <a:pt x="176" y="55"/>
                    </a:cubicBezTo>
                    <a:cubicBezTo>
                      <a:pt x="176" y="55"/>
                      <a:pt x="176" y="55"/>
                      <a:pt x="175" y="55"/>
                    </a:cubicBezTo>
                    <a:cubicBezTo>
                      <a:pt x="175" y="55"/>
                      <a:pt x="175" y="55"/>
                      <a:pt x="174" y="55"/>
                    </a:cubicBezTo>
                    <a:cubicBezTo>
                      <a:pt x="166" y="56"/>
                      <a:pt x="166" y="56"/>
                      <a:pt x="166" y="56"/>
                    </a:cubicBezTo>
                    <a:cubicBezTo>
                      <a:pt x="162" y="58"/>
                      <a:pt x="162" y="58"/>
                      <a:pt x="162" y="58"/>
                    </a:cubicBezTo>
                    <a:cubicBezTo>
                      <a:pt x="162" y="59"/>
                      <a:pt x="162" y="59"/>
                      <a:pt x="162" y="59"/>
                    </a:cubicBezTo>
                    <a:cubicBezTo>
                      <a:pt x="161" y="59"/>
                      <a:pt x="162" y="59"/>
                      <a:pt x="162" y="60"/>
                    </a:cubicBezTo>
                    <a:cubicBezTo>
                      <a:pt x="162" y="60"/>
                      <a:pt x="162" y="60"/>
                      <a:pt x="162" y="60"/>
                    </a:cubicBezTo>
                    <a:cubicBezTo>
                      <a:pt x="162" y="61"/>
                      <a:pt x="162" y="61"/>
                      <a:pt x="162" y="61"/>
                    </a:cubicBezTo>
                    <a:cubicBezTo>
                      <a:pt x="159" y="56"/>
                      <a:pt x="159" y="56"/>
                      <a:pt x="159" y="56"/>
                    </a:cubicBezTo>
                    <a:cubicBezTo>
                      <a:pt x="160" y="56"/>
                      <a:pt x="160" y="56"/>
                      <a:pt x="160" y="56"/>
                    </a:cubicBezTo>
                    <a:cubicBezTo>
                      <a:pt x="160" y="57"/>
                      <a:pt x="160" y="57"/>
                      <a:pt x="160" y="57"/>
                    </a:cubicBezTo>
                    <a:cubicBezTo>
                      <a:pt x="160" y="57"/>
                      <a:pt x="160" y="57"/>
                      <a:pt x="161" y="57"/>
                    </a:cubicBezTo>
                    <a:cubicBezTo>
                      <a:pt x="161" y="57"/>
                      <a:pt x="161" y="57"/>
                      <a:pt x="161" y="57"/>
                    </a:cubicBezTo>
                    <a:cubicBezTo>
                      <a:pt x="165" y="55"/>
                      <a:pt x="165" y="55"/>
                      <a:pt x="165" y="55"/>
                    </a:cubicBezTo>
                    <a:cubicBezTo>
                      <a:pt x="171" y="48"/>
                      <a:pt x="171" y="48"/>
                      <a:pt x="171" y="48"/>
                    </a:cubicBezTo>
                    <a:cubicBezTo>
                      <a:pt x="171" y="48"/>
                      <a:pt x="171" y="48"/>
                      <a:pt x="171" y="47"/>
                    </a:cubicBezTo>
                    <a:cubicBezTo>
                      <a:pt x="171" y="47"/>
                      <a:pt x="171" y="47"/>
                      <a:pt x="171" y="47"/>
                    </a:cubicBezTo>
                    <a:cubicBezTo>
                      <a:pt x="171" y="46"/>
                      <a:pt x="171" y="46"/>
                      <a:pt x="171" y="46"/>
                    </a:cubicBezTo>
                    <a:cubicBezTo>
                      <a:pt x="171" y="46"/>
                      <a:pt x="171" y="46"/>
                      <a:pt x="171" y="46"/>
                    </a:cubicBezTo>
                    <a:cubicBezTo>
                      <a:pt x="173" y="50"/>
                      <a:pt x="173" y="50"/>
                      <a:pt x="173" y="50"/>
                    </a:cubicBezTo>
                    <a:cubicBezTo>
                      <a:pt x="173" y="50"/>
                      <a:pt x="173" y="50"/>
                      <a:pt x="173" y="50"/>
                    </a:cubicBezTo>
                    <a:cubicBezTo>
                      <a:pt x="173" y="49"/>
                      <a:pt x="173" y="49"/>
                      <a:pt x="173" y="49"/>
                    </a:cubicBezTo>
                    <a:cubicBezTo>
                      <a:pt x="172" y="49"/>
                      <a:pt x="172" y="49"/>
                      <a:pt x="172" y="49"/>
                    </a:cubicBezTo>
                    <a:cubicBezTo>
                      <a:pt x="172" y="49"/>
                      <a:pt x="172" y="49"/>
                      <a:pt x="171" y="49"/>
                    </a:cubicBezTo>
                    <a:cubicBezTo>
                      <a:pt x="167" y="55"/>
                      <a:pt x="167" y="55"/>
                      <a:pt x="167" y="55"/>
                    </a:cubicBezTo>
                    <a:cubicBezTo>
                      <a:pt x="167" y="55"/>
                      <a:pt x="167" y="55"/>
                      <a:pt x="167" y="55"/>
                    </a:cubicBezTo>
                    <a:lnTo>
                      <a:pt x="174" y="54"/>
                    </a:lnTo>
                    <a:close/>
                  </a:path>
                </a:pathLst>
              </a:custGeom>
              <a:solidFill>
                <a:srgbClr val="FFFFFF"/>
              </a:solidFill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78" name="ïśľíḓé">
                <a:extLst>
                  <a:ext uri="{FF2B5EF4-FFF2-40B4-BE49-F238E27FC236}">
                    <a16:creationId xmlns:a16="http://schemas.microsoft.com/office/drawing/2014/main" id="{AE06900F-E8EC-644A-B307-9976F21A9C04}"/>
                  </a:ext>
                </a:extLst>
              </p:cNvPr>
              <p:cNvSpPr/>
              <p:nvPr/>
            </p:nvSpPr>
            <p:spPr bwMode="auto">
              <a:xfrm>
                <a:off x="3667126" y="3184525"/>
                <a:ext cx="492125" cy="496888"/>
              </a:xfrm>
              <a:custGeom>
                <a:avLst/>
                <a:gdLst>
                  <a:gd name="T0" fmla="*/ 74 w 149"/>
                  <a:gd name="T1" fmla="*/ 0 h 149"/>
                  <a:gd name="T2" fmla="*/ 149 w 149"/>
                  <a:gd name="T3" fmla="*/ 74 h 149"/>
                  <a:gd name="T4" fmla="*/ 74 w 149"/>
                  <a:gd name="T5" fmla="*/ 149 h 149"/>
                  <a:gd name="T6" fmla="*/ 0 w 149"/>
                  <a:gd name="T7" fmla="*/ 74 h 149"/>
                  <a:gd name="T8" fmla="*/ 74 w 149"/>
                  <a:gd name="T9" fmla="*/ 0 h 149"/>
                  <a:gd name="T10" fmla="*/ 74 w 149"/>
                  <a:gd name="T11" fmla="*/ 2 h 149"/>
                  <a:gd name="T12" fmla="*/ 2 w 149"/>
                  <a:gd name="T13" fmla="*/ 74 h 149"/>
                  <a:gd name="T14" fmla="*/ 74 w 149"/>
                  <a:gd name="T15" fmla="*/ 146 h 149"/>
                  <a:gd name="T16" fmla="*/ 146 w 149"/>
                  <a:gd name="T17" fmla="*/ 74 h 149"/>
                  <a:gd name="T18" fmla="*/ 74 w 149"/>
                  <a:gd name="T19" fmla="*/ 2 h 1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49" h="149">
                    <a:moveTo>
                      <a:pt x="74" y="0"/>
                    </a:moveTo>
                    <a:cubicBezTo>
                      <a:pt x="115" y="0"/>
                      <a:pt x="149" y="33"/>
                      <a:pt x="149" y="74"/>
                    </a:cubicBezTo>
                    <a:cubicBezTo>
                      <a:pt x="149" y="115"/>
                      <a:pt x="115" y="149"/>
                      <a:pt x="74" y="149"/>
                    </a:cubicBezTo>
                    <a:cubicBezTo>
                      <a:pt x="33" y="149"/>
                      <a:pt x="0" y="115"/>
                      <a:pt x="0" y="74"/>
                    </a:cubicBezTo>
                    <a:cubicBezTo>
                      <a:pt x="0" y="33"/>
                      <a:pt x="33" y="0"/>
                      <a:pt x="74" y="0"/>
                    </a:cubicBezTo>
                    <a:close/>
                    <a:moveTo>
                      <a:pt x="74" y="2"/>
                    </a:moveTo>
                    <a:cubicBezTo>
                      <a:pt x="35" y="2"/>
                      <a:pt x="2" y="34"/>
                      <a:pt x="2" y="74"/>
                    </a:cubicBezTo>
                    <a:cubicBezTo>
                      <a:pt x="2" y="114"/>
                      <a:pt x="35" y="146"/>
                      <a:pt x="74" y="146"/>
                    </a:cubicBezTo>
                    <a:cubicBezTo>
                      <a:pt x="114" y="146"/>
                      <a:pt x="146" y="114"/>
                      <a:pt x="146" y="74"/>
                    </a:cubicBezTo>
                    <a:cubicBezTo>
                      <a:pt x="146" y="34"/>
                      <a:pt x="114" y="2"/>
                      <a:pt x="74" y="2"/>
                    </a:cubicBezTo>
                    <a:close/>
                  </a:path>
                </a:pathLst>
              </a:custGeom>
              <a:solidFill>
                <a:srgbClr val="0052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79" name="ïslíḍê">
                <a:extLst>
                  <a:ext uri="{FF2B5EF4-FFF2-40B4-BE49-F238E27FC236}">
                    <a16:creationId xmlns:a16="http://schemas.microsoft.com/office/drawing/2014/main" id="{52C5D888-08A1-5F44-B94A-1B39D2B56326}"/>
                  </a:ext>
                </a:extLst>
              </p:cNvPr>
              <p:cNvSpPr/>
              <p:nvPr/>
            </p:nvSpPr>
            <p:spPr bwMode="auto">
              <a:xfrm>
                <a:off x="3775076" y="3248025"/>
                <a:ext cx="274638" cy="146050"/>
              </a:xfrm>
              <a:custGeom>
                <a:avLst/>
                <a:gdLst>
                  <a:gd name="T0" fmla="*/ 10 w 83"/>
                  <a:gd name="T1" fmla="*/ 43 h 44"/>
                  <a:gd name="T2" fmla="*/ 18 w 83"/>
                  <a:gd name="T3" fmla="*/ 39 h 44"/>
                  <a:gd name="T4" fmla="*/ 67 w 83"/>
                  <a:gd name="T5" fmla="*/ 39 h 44"/>
                  <a:gd name="T6" fmla="*/ 73 w 83"/>
                  <a:gd name="T7" fmla="*/ 42 h 44"/>
                  <a:gd name="T8" fmla="*/ 76 w 83"/>
                  <a:gd name="T9" fmla="*/ 43 h 44"/>
                  <a:gd name="T10" fmla="*/ 83 w 83"/>
                  <a:gd name="T11" fmla="*/ 35 h 44"/>
                  <a:gd name="T12" fmla="*/ 76 w 83"/>
                  <a:gd name="T13" fmla="*/ 37 h 44"/>
                  <a:gd name="T14" fmla="*/ 69 w 83"/>
                  <a:gd name="T15" fmla="*/ 33 h 44"/>
                  <a:gd name="T16" fmla="*/ 70 w 83"/>
                  <a:gd name="T17" fmla="*/ 26 h 44"/>
                  <a:gd name="T18" fmla="*/ 64 w 83"/>
                  <a:gd name="T19" fmla="*/ 30 h 44"/>
                  <a:gd name="T20" fmla="*/ 59 w 83"/>
                  <a:gd name="T21" fmla="*/ 31 h 44"/>
                  <a:gd name="T22" fmla="*/ 56 w 83"/>
                  <a:gd name="T23" fmla="*/ 29 h 44"/>
                  <a:gd name="T24" fmla="*/ 56 w 83"/>
                  <a:gd name="T25" fmla="*/ 24 h 44"/>
                  <a:gd name="T26" fmla="*/ 58 w 83"/>
                  <a:gd name="T27" fmla="*/ 23 h 44"/>
                  <a:gd name="T28" fmla="*/ 58 w 83"/>
                  <a:gd name="T29" fmla="*/ 19 h 44"/>
                  <a:gd name="T30" fmla="*/ 54 w 83"/>
                  <a:gd name="T31" fmla="*/ 19 h 44"/>
                  <a:gd name="T32" fmla="*/ 53 w 83"/>
                  <a:gd name="T33" fmla="*/ 21 h 44"/>
                  <a:gd name="T34" fmla="*/ 44 w 83"/>
                  <a:gd name="T35" fmla="*/ 21 h 44"/>
                  <a:gd name="T36" fmla="*/ 43 w 83"/>
                  <a:gd name="T37" fmla="*/ 18 h 44"/>
                  <a:gd name="T38" fmla="*/ 44 w 83"/>
                  <a:gd name="T39" fmla="*/ 13 h 44"/>
                  <a:gd name="T40" fmla="*/ 43 w 83"/>
                  <a:gd name="T41" fmla="*/ 8 h 44"/>
                  <a:gd name="T42" fmla="*/ 43 w 83"/>
                  <a:gd name="T43" fmla="*/ 6 h 44"/>
                  <a:gd name="T44" fmla="*/ 43 w 83"/>
                  <a:gd name="T45" fmla="*/ 2 h 44"/>
                  <a:gd name="T46" fmla="*/ 43 w 83"/>
                  <a:gd name="T47" fmla="*/ 0 h 44"/>
                  <a:gd name="T48" fmla="*/ 40 w 83"/>
                  <a:gd name="T49" fmla="*/ 0 h 44"/>
                  <a:gd name="T50" fmla="*/ 39 w 83"/>
                  <a:gd name="T51" fmla="*/ 2 h 44"/>
                  <a:gd name="T52" fmla="*/ 39 w 83"/>
                  <a:gd name="T53" fmla="*/ 6 h 44"/>
                  <a:gd name="T54" fmla="*/ 39 w 83"/>
                  <a:gd name="T55" fmla="*/ 8 h 44"/>
                  <a:gd name="T56" fmla="*/ 38 w 83"/>
                  <a:gd name="T57" fmla="*/ 13 h 44"/>
                  <a:gd name="T58" fmla="*/ 38 w 83"/>
                  <a:gd name="T59" fmla="*/ 18 h 44"/>
                  <a:gd name="T60" fmla="*/ 38 w 83"/>
                  <a:gd name="T61" fmla="*/ 21 h 44"/>
                  <a:gd name="T62" fmla="*/ 30 w 83"/>
                  <a:gd name="T63" fmla="*/ 21 h 44"/>
                  <a:gd name="T64" fmla="*/ 29 w 83"/>
                  <a:gd name="T65" fmla="*/ 19 h 44"/>
                  <a:gd name="T66" fmla="*/ 25 w 83"/>
                  <a:gd name="T67" fmla="*/ 19 h 44"/>
                  <a:gd name="T68" fmla="*/ 25 w 83"/>
                  <a:gd name="T69" fmla="*/ 23 h 44"/>
                  <a:gd name="T70" fmla="*/ 26 w 83"/>
                  <a:gd name="T71" fmla="*/ 24 h 44"/>
                  <a:gd name="T72" fmla="*/ 27 w 83"/>
                  <a:gd name="T73" fmla="*/ 29 h 44"/>
                  <a:gd name="T74" fmla="*/ 22 w 83"/>
                  <a:gd name="T75" fmla="*/ 31 h 44"/>
                  <a:gd name="T76" fmla="*/ 13 w 83"/>
                  <a:gd name="T77" fmla="*/ 26 h 44"/>
                  <a:gd name="T78" fmla="*/ 13 w 83"/>
                  <a:gd name="T79" fmla="*/ 35 h 44"/>
                  <a:gd name="T80" fmla="*/ 7 w 83"/>
                  <a:gd name="T81" fmla="*/ 37 h 44"/>
                  <a:gd name="T82" fmla="*/ 0 w 83"/>
                  <a:gd name="T83" fmla="*/ 34 h 44"/>
                  <a:gd name="T84" fmla="*/ 5 w 83"/>
                  <a:gd name="T85" fmla="*/ 42 h 44"/>
                  <a:gd name="T86" fmla="*/ 10 w 83"/>
                  <a:gd name="T87" fmla="*/ 43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83" h="44">
                    <a:moveTo>
                      <a:pt x="10" y="43"/>
                    </a:moveTo>
                    <a:cubicBezTo>
                      <a:pt x="18" y="39"/>
                      <a:pt x="18" y="39"/>
                      <a:pt x="18" y="39"/>
                    </a:cubicBezTo>
                    <a:cubicBezTo>
                      <a:pt x="67" y="39"/>
                      <a:pt x="67" y="39"/>
                      <a:pt x="67" y="39"/>
                    </a:cubicBezTo>
                    <a:cubicBezTo>
                      <a:pt x="73" y="42"/>
                      <a:pt x="73" y="42"/>
                      <a:pt x="73" y="42"/>
                    </a:cubicBezTo>
                    <a:cubicBezTo>
                      <a:pt x="74" y="43"/>
                      <a:pt x="75" y="43"/>
                      <a:pt x="76" y="43"/>
                    </a:cubicBezTo>
                    <a:cubicBezTo>
                      <a:pt x="80" y="42"/>
                      <a:pt x="83" y="35"/>
                      <a:pt x="83" y="35"/>
                    </a:cubicBezTo>
                    <a:cubicBezTo>
                      <a:pt x="83" y="35"/>
                      <a:pt x="79" y="38"/>
                      <a:pt x="76" y="37"/>
                    </a:cubicBezTo>
                    <a:cubicBezTo>
                      <a:pt x="73" y="37"/>
                      <a:pt x="69" y="36"/>
                      <a:pt x="69" y="33"/>
                    </a:cubicBezTo>
                    <a:cubicBezTo>
                      <a:pt x="69" y="30"/>
                      <a:pt x="70" y="27"/>
                      <a:pt x="70" y="26"/>
                    </a:cubicBezTo>
                    <a:cubicBezTo>
                      <a:pt x="70" y="26"/>
                      <a:pt x="67" y="29"/>
                      <a:pt x="64" y="30"/>
                    </a:cubicBezTo>
                    <a:cubicBezTo>
                      <a:pt x="61" y="32"/>
                      <a:pt x="60" y="31"/>
                      <a:pt x="59" y="31"/>
                    </a:cubicBezTo>
                    <a:cubicBezTo>
                      <a:pt x="57" y="30"/>
                      <a:pt x="56" y="29"/>
                      <a:pt x="56" y="29"/>
                    </a:cubicBezTo>
                    <a:cubicBezTo>
                      <a:pt x="56" y="24"/>
                      <a:pt x="56" y="24"/>
                      <a:pt x="56" y="24"/>
                    </a:cubicBezTo>
                    <a:cubicBezTo>
                      <a:pt x="58" y="23"/>
                      <a:pt x="58" y="23"/>
                      <a:pt x="58" y="23"/>
                    </a:cubicBezTo>
                    <a:cubicBezTo>
                      <a:pt x="58" y="19"/>
                      <a:pt x="58" y="19"/>
                      <a:pt x="58" y="19"/>
                    </a:cubicBezTo>
                    <a:cubicBezTo>
                      <a:pt x="54" y="19"/>
                      <a:pt x="54" y="19"/>
                      <a:pt x="54" y="19"/>
                    </a:cubicBezTo>
                    <a:cubicBezTo>
                      <a:pt x="54" y="19"/>
                      <a:pt x="54" y="21"/>
                      <a:pt x="53" y="21"/>
                    </a:cubicBezTo>
                    <a:cubicBezTo>
                      <a:pt x="52" y="21"/>
                      <a:pt x="44" y="21"/>
                      <a:pt x="44" y="21"/>
                    </a:cubicBezTo>
                    <a:cubicBezTo>
                      <a:pt x="44" y="21"/>
                      <a:pt x="43" y="20"/>
                      <a:pt x="43" y="18"/>
                    </a:cubicBezTo>
                    <a:cubicBezTo>
                      <a:pt x="44" y="17"/>
                      <a:pt x="44" y="17"/>
                      <a:pt x="44" y="13"/>
                    </a:cubicBezTo>
                    <a:cubicBezTo>
                      <a:pt x="44" y="10"/>
                      <a:pt x="44" y="9"/>
                      <a:pt x="43" y="8"/>
                    </a:cubicBezTo>
                    <a:cubicBezTo>
                      <a:pt x="43" y="7"/>
                      <a:pt x="42" y="7"/>
                      <a:pt x="43" y="6"/>
                    </a:cubicBezTo>
                    <a:cubicBezTo>
                      <a:pt x="44" y="5"/>
                      <a:pt x="44" y="4"/>
                      <a:pt x="43" y="2"/>
                    </a:cubicBezTo>
                    <a:cubicBezTo>
                      <a:pt x="42" y="1"/>
                      <a:pt x="43" y="2"/>
                      <a:pt x="43" y="0"/>
                    </a:cubicBezTo>
                    <a:cubicBezTo>
                      <a:pt x="40" y="0"/>
                      <a:pt x="40" y="0"/>
                      <a:pt x="40" y="0"/>
                    </a:cubicBezTo>
                    <a:cubicBezTo>
                      <a:pt x="39" y="0"/>
                      <a:pt x="40" y="1"/>
                      <a:pt x="39" y="2"/>
                    </a:cubicBezTo>
                    <a:cubicBezTo>
                      <a:pt x="38" y="3"/>
                      <a:pt x="38" y="5"/>
                      <a:pt x="39" y="6"/>
                    </a:cubicBezTo>
                    <a:cubicBezTo>
                      <a:pt x="39" y="7"/>
                      <a:pt x="40" y="7"/>
                      <a:pt x="39" y="8"/>
                    </a:cubicBezTo>
                    <a:cubicBezTo>
                      <a:pt x="38" y="9"/>
                      <a:pt x="38" y="10"/>
                      <a:pt x="38" y="13"/>
                    </a:cubicBezTo>
                    <a:cubicBezTo>
                      <a:pt x="38" y="16"/>
                      <a:pt x="38" y="17"/>
                      <a:pt x="38" y="18"/>
                    </a:cubicBezTo>
                    <a:cubicBezTo>
                      <a:pt x="39" y="20"/>
                      <a:pt x="38" y="21"/>
                      <a:pt x="38" y="21"/>
                    </a:cubicBezTo>
                    <a:cubicBezTo>
                      <a:pt x="37" y="21"/>
                      <a:pt x="30" y="21"/>
                      <a:pt x="30" y="21"/>
                    </a:cubicBezTo>
                    <a:cubicBezTo>
                      <a:pt x="30" y="21"/>
                      <a:pt x="29" y="20"/>
                      <a:pt x="29" y="19"/>
                    </a:cubicBezTo>
                    <a:cubicBezTo>
                      <a:pt x="25" y="19"/>
                      <a:pt x="25" y="19"/>
                      <a:pt x="25" y="19"/>
                    </a:cubicBezTo>
                    <a:cubicBezTo>
                      <a:pt x="25" y="23"/>
                      <a:pt x="25" y="23"/>
                      <a:pt x="25" y="23"/>
                    </a:cubicBezTo>
                    <a:cubicBezTo>
                      <a:pt x="26" y="24"/>
                      <a:pt x="26" y="24"/>
                      <a:pt x="26" y="24"/>
                    </a:cubicBezTo>
                    <a:cubicBezTo>
                      <a:pt x="27" y="29"/>
                      <a:pt x="27" y="29"/>
                      <a:pt x="27" y="29"/>
                    </a:cubicBezTo>
                    <a:cubicBezTo>
                      <a:pt x="27" y="29"/>
                      <a:pt x="24" y="31"/>
                      <a:pt x="22" y="31"/>
                    </a:cubicBezTo>
                    <a:cubicBezTo>
                      <a:pt x="19" y="31"/>
                      <a:pt x="13" y="26"/>
                      <a:pt x="13" y="26"/>
                    </a:cubicBezTo>
                    <a:cubicBezTo>
                      <a:pt x="13" y="26"/>
                      <a:pt x="14" y="33"/>
                      <a:pt x="13" y="35"/>
                    </a:cubicBezTo>
                    <a:cubicBezTo>
                      <a:pt x="13" y="37"/>
                      <a:pt x="10" y="37"/>
                      <a:pt x="7" y="37"/>
                    </a:cubicBezTo>
                    <a:cubicBezTo>
                      <a:pt x="4" y="37"/>
                      <a:pt x="0" y="35"/>
                      <a:pt x="0" y="34"/>
                    </a:cubicBezTo>
                    <a:cubicBezTo>
                      <a:pt x="0" y="34"/>
                      <a:pt x="3" y="40"/>
                      <a:pt x="5" y="42"/>
                    </a:cubicBezTo>
                    <a:cubicBezTo>
                      <a:pt x="7" y="44"/>
                      <a:pt x="10" y="43"/>
                      <a:pt x="10" y="43"/>
                    </a:cubicBezTo>
                    <a:close/>
                  </a:path>
                </a:pathLst>
              </a:custGeom>
              <a:solidFill>
                <a:srgbClr val="1E26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80" name="íṡļïdê">
                <a:extLst>
                  <a:ext uri="{FF2B5EF4-FFF2-40B4-BE49-F238E27FC236}">
                    <a16:creationId xmlns:a16="http://schemas.microsoft.com/office/drawing/2014/main" id="{9C2A8FB3-E6B7-5342-9F1A-E66018C224B8}"/>
                  </a:ext>
                </a:extLst>
              </p:cNvPr>
              <p:cNvSpPr/>
              <p:nvPr/>
            </p:nvSpPr>
            <p:spPr bwMode="auto">
              <a:xfrm>
                <a:off x="3614738" y="3370263"/>
                <a:ext cx="596900" cy="241300"/>
              </a:xfrm>
              <a:custGeom>
                <a:avLst/>
                <a:gdLst>
                  <a:gd name="T0" fmla="*/ 58 w 181"/>
                  <a:gd name="T1" fmla="*/ 72 h 72"/>
                  <a:gd name="T2" fmla="*/ 8 w 181"/>
                  <a:gd name="T3" fmla="*/ 72 h 72"/>
                  <a:gd name="T4" fmla="*/ 3 w 181"/>
                  <a:gd name="T5" fmla="*/ 63 h 72"/>
                  <a:gd name="T6" fmla="*/ 6 w 181"/>
                  <a:gd name="T7" fmla="*/ 63 h 72"/>
                  <a:gd name="T8" fmla="*/ 11 w 181"/>
                  <a:gd name="T9" fmla="*/ 55 h 72"/>
                  <a:gd name="T10" fmla="*/ 14 w 181"/>
                  <a:gd name="T11" fmla="*/ 55 h 72"/>
                  <a:gd name="T12" fmla="*/ 14 w 181"/>
                  <a:gd name="T13" fmla="*/ 29 h 72"/>
                  <a:gd name="T14" fmla="*/ 0 w 181"/>
                  <a:gd name="T15" fmla="*/ 4 h 72"/>
                  <a:gd name="T16" fmla="*/ 30 w 181"/>
                  <a:gd name="T17" fmla="*/ 0 h 72"/>
                  <a:gd name="T18" fmla="*/ 58 w 181"/>
                  <a:gd name="T19" fmla="*/ 8 h 72"/>
                  <a:gd name="T20" fmla="*/ 51 w 181"/>
                  <a:gd name="T21" fmla="*/ 25 h 72"/>
                  <a:gd name="T22" fmla="*/ 131 w 181"/>
                  <a:gd name="T23" fmla="*/ 25 h 72"/>
                  <a:gd name="T24" fmla="*/ 122 w 181"/>
                  <a:gd name="T25" fmla="*/ 8 h 72"/>
                  <a:gd name="T26" fmla="*/ 150 w 181"/>
                  <a:gd name="T27" fmla="*/ 0 h 72"/>
                  <a:gd name="T28" fmla="*/ 181 w 181"/>
                  <a:gd name="T29" fmla="*/ 5 h 72"/>
                  <a:gd name="T30" fmla="*/ 166 w 181"/>
                  <a:gd name="T31" fmla="*/ 28 h 72"/>
                  <a:gd name="T32" fmla="*/ 166 w 181"/>
                  <a:gd name="T33" fmla="*/ 55 h 72"/>
                  <a:gd name="T34" fmla="*/ 171 w 181"/>
                  <a:gd name="T35" fmla="*/ 55 h 72"/>
                  <a:gd name="T36" fmla="*/ 178 w 181"/>
                  <a:gd name="T37" fmla="*/ 65 h 72"/>
                  <a:gd name="T38" fmla="*/ 174 w 181"/>
                  <a:gd name="T39" fmla="*/ 72 h 72"/>
                  <a:gd name="T40" fmla="*/ 58 w 181"/>
                  <a:gd name="T41" fmla="*/ 72 h 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181" h="72">
                    <a:moveTo>
                      <a:pt x="58" y="72"/>
                    </a:moveTo>
                    <a:cubicBezTo>
                      <a:pt x="8" y="72"/>
                      <a:pt x="8" y="72"/>
                      <a:pt x="8" y="72"/>
                    </a:cubicBezTo>
                    <a:cubicBezTo>
                      <a:pt x="3" y="63"/>
                      <a:pt x="3" y="63"/>
                      <a:pt x="3" y="63"/>
                    </a:cubicBezTo>
                    <a:cubicBezTo>
                      <a:pt x="6" y="63"/>
                      <a:pt x="6" y="63"/>
                      <a:pt x="6" y="63"/>
                    </a:cubicBezTo>
                    <a:cubicBezTo>
                      <a:pt x="7" y="61"/>
                      <a:pt x="10" y="57"/>
                      <a:pt x="11" y="55"/>
                    </a:cubicBezTo>
                    <a:cubicBezTo>
                      <a:pt x="12" y="55"/>
                      <a:pt x="13" y="55"/>
                      <a:pt x="14" y="55"/>
                    </a:cubicBezTo>
                    <a:cubicBezTo>
                      <a:pt x="14" y="45"/>
                      <a:pt x="14" y="39"/>
                      <a:pt x="14" y="29"/>
                    </a:cubicBezTo>
                    <a:cubicBezTo>
                      <a:pt x="6" y="25"/>
                      <a:pt x="0" y="19"/>
                      <a:pt x="0" y="4"/>
                    </a:cubicBezTo>
                    <a:cubicBezTo>
                      <a:pt x="13" y="19"/>
                      <a:pt x="25" y="20"/>
                      <a:pt x="30" y="0"/>
                    </a:cubicBezTo>
                    <a:cubicBezTo>
                      <a:pt x="40" y="22"/>
                      <a:pt x="50" y="16"/>
                      <a:pt x="58" y="8"/>
                    </a:cubicBezTo>
                    <a:cubicBezTo>
                      <a:pt x="59" y="17"/>
                      <a:pt x="51" y="24"/>
                      <a:pt x="51" y="25"/>
                    </a:cubicBezTo>
                    <a:cubicBezTo>
                      <a:pt x="131" y="25"/>
                      <a:pt x="131" y="25"/>
                      <a:pt x="131" y="25"/>
                    </a:cubicBezTo>
                    <a:cubicBezTo>
                      <a:pt x="128" y="21"/>
                      <a:pt x="123" y="15"/>
                      <a:pt x="122" y="8"/>
                    </a:cubicBezTo>
                    <a:cubicBezTo>
                      <a:pt x="131" y="18"/>
                      <a:pt x="141" y="23"/>
                      <a:pt x="150" y="0"/>
                    </a:cubicBezTo>
                    <a:cubicBezTo>
                      <a:pt x="160" y="23"/>
                      <a:pt x="169" y="16"/>
                      <a:pt x="181" y="5"/>
                    </a:cubicBezTo>
                    <a:cubicBezTo>
                      <a:pt x="178" y="23"/>
                      <a:pt x="174" y="23"/>
                      <a:pt x="166" y="28"/>
                    </a:cubicBezTo>
                    <a:cubicBezTo>
                      <a:pt x="166" y="38"/>
                      <a:pt x="166" y="45"/>
                      <a:pt x="166" y="55"/>
                    </a:cubicBezTo>
                    <a:cubicBezTo>
                      <a:pt x="168" y="55"/>
                      <a:pt x="169" y="55"/>
                      <a:pt x="171" y="55"/>
                    </a:cubicBezTo>
                    <a:cubicBezTo>
                      <a:pt x="178" y="65"/>
                      <a:pt x="178" y="65"/>
                      <a:pt x="178" y="65"/>
                    </a:cubicBezTo>
                    <a:cubicBezTo>
                      <a:pt x="174" y="72"/>
                      <a:pt x="174" y="72"/>
                      <a:pt x="174" y="72"/>
                    </a:cubicBezTo>
                    <a:lnTo>
                      <a:pt x="58" y="72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81" name="iş1ïďe">
                <a:extLst>
                  <a:ext uri="{FF2B5EF4-FFF2-40B4-BE49-F238E27FC236}">
                    <a16:creationId xmlns:a16="http://schemas.microsoft.com/office/drawing/2014/main" id="{AB71DB15-AC89-EF4D-9581-A712A3F5D911}"/>
                  </a:ext>
                </a:extLst>
              </p:cNvPr>
              <p:cNvSpPr/>
              <p:nvPr/>
            </p:nvSpPr>
            <p:spPr bwMode="auto">
              <a:xfrm>
                <a:off x="3624263" y="3381375"/>
                <a:ext cx="577850" cy="200025"/>
              </a:xfrm>
              <a:custGeom>
                <a:avLst/>
                <a:gdLst>
                  <a:gd name="T0" fmla="*/ 130 w 175"/>
                  <a:gd name="T1" fmla="*/ 51 h 60"/>
                  <a:gd name="T2" fmla="*/ 130 w 175"/>
                  <a:gd name="T3" fmla="*/ 50 h 60"/>
                  <a:gd name="T4" fmla="*/ 48 w 175"/>
                  <a:gd name="T5" fmla="*/ 50 h 60"/>
                  <a:gd name="T6" fmla="*/ 48 w 175"/>
                  <a:gd name="T7" fmla="*/ 51 h 60"/>
                  <a:gd name="T8" fmla="*/ 52 w 175"/>
                  <a:gd name="T9" fmla="*/ 51 h 60"/>
                  <a:gd name="T10" fmla="*/ 48 w 175"/>
                  <a:gd name="T11" fmla="*/ 60 h 60"/>
                  <a:gd name="T12" fmla="*/ 7 w 175"/>
                  <a:gd name="T13" fmla="*/ 60 h 60"/>
                  <a:gd name="T14" fmla="*/ 10 w 175"/>
                  <a:gd name="T15" fmla="*/ 54 h 60"/>
                  <a:gd name="T16" fmla="*/ 14 w 175"/>
                  <a:gd name="T17" fmla="*/ 54 h 60"/>
                  <a:gd name="T18" fmla="*/ 13 w 175"/>
                  <a:gd name="T19" fmla="*/ 25 h 60"/>
                  <a:gd name="T20" fmla="*/ 0 w 175"/>
                  <a:gd name="T21" fmla="*/ 7 h 60"/>
                  <a:gd name="T22" fmla="*/ 28 w 175"/>
                  <a:gd name="T23" fmla="*/ 0 h 60"/>
                  <a:gd name="T24" fmla="*/ 55 w 175"/>
                  <a:gd name="T25" fmla="*/ 7 h 60"/>
                  <a:gd name="T26" fmla="*/ 48 w 175"/>
                  <a:gd name="T27" fmla="*/ 22 h 60"/>
                  <a:gd name="T28" fmla="*/ 127 w 175"/>
                  <a:gd name="T29" fmla="*/ 22 h 60"/>
                  <a:gd name="T30" fmla="*/ 119 w 175"/>
                  <a:gd name="T31" fmla="*/ 7 h 60"/>
                  <a:gd name="T32" fmla="*/ 147 w 175"/>
                  <a:gd name="T33" fmla="*/ 0 h 60"/>
                  <a:gd name="T34" fmla="*/ 175 w 175"/>
                  <a:gd name="T35" fmla="*/ 7 h 60"/>
                  <a:gd name="T36" fmla="*/ 161 w 175"/>
                  <a:gd name="T37" fmla="*/ 24 h 60"/>
                  <a:gd name="T38" fmla="*/ 161 w 175"/>
                  <a:gd name="T39" fmla="*/ 53 h 60"/>
                  <a:gd name="T40" fmla="*/ 165 w 175"/>
                  <a:gd name="T41" fmla="*/ 53 h 60"/>
                  <a:gd name="T42" fmla="*/ 169 w 175"/>
                  <a:gd name="T43" fmla="*/ 60 h 60"/>
                  <a:gd name="T44" fmla="*/ 128 w 175"/>
                  <a:gd name="T45" fmla="*/ 60 h 60"/>
                  <a:gd name="T46" fmla="*/ 124 w 175"/>
                  <a:gd name="T47" fmla="*/ 51 h 60"/>
                  <a:gd name="T48" fmla="*/ 130 w 175"/>
                  <a:gd name="T49" fmla="*/ 51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75" h="60">
                    <a:moveTo>
                      <a:pt x="130" y="51"/>
                    </a:moveTo>
                    <a:cubicBezTo>
                      <a:pt x="130" y="50"/>
                      <a:pt x="130" y="50"/>
                      <a:pt x="130" y="50"/>
                    </a:cubicBezTo>
                    <a:cubicBezTo>
                      <a:pt x="48" y="50"/>
                      <a:pt x="48" y="50"/>
                      <a:pt x="48" y="50"/>
                    </a:cubicBezTo>
                    <a:cubicBezTo>
                      <a:pt x="48" y="51"/>
                      <a:pt x="48" y="51"/>
                      <a:pt x="48" y="51"/>
                    </a:cubicBezTo>
                    <a:cubicBezTo>
                      <a:pt x="52" y="51"/>
                      <a:pt x="52" y="51"/>
                      <a:pt x="52" y="51"/>
                    </a:cubicBezTo>
                    <a:cubicBezTo>
                      <a:pt x="48" y="60"/>
                      <a:pt x="48" y="60"/>
                      <a:pt x="48" y="60"/>
                    </a:cubicBezTo>
                    <a:cubicBezTo>
                      <a:pt x="34" y="60"/>
                      <a:pt x="20" y="60"/>
                      <a:pt x="7" y="60"/>
                    </a:cubicBezTo>
                    <a:cubicBezTo>
                      <a:pt x="8" y="58"/>
                      <a:pt x="9" y="56"/>
                      <a:pt x="10" y="54"/>
                    </a:cubicBezTo>
                    <a:cubicBezTo>
                      <a:pt x="11" y="54"/>
                      <a:pt x="12" y="54"/>
                      <a:pt x="14" y="54"/>
                    </a:cubicBezTo>
                    <a:cubicBezTo>
                      <a:pt x="14" y="44"/>
                      <a:pt x="13" y="34"/>
                      <a:pt x="13" y="25"/>
                    </a:cubicBezTo>
                    <a:cubicBezTo>
                      <a:pt x="5" y="20"/>
                      <a:pt x="1" y="14"/>
                      <a:pt x="0" y="7"/>
                    </a:cubicBezTo>
                    <a:cubicBezTo>
                      <a:pt x="12" y="18"/>
                      <a:pt x="22" y="17"/>
                      <a:pt x="28" y="0"/>
                    </a:cubicBezTo>
                    <a:cubicBezTo>
                      <a:pt x="37" y="22"/>
                      <a:pt x="47" y="15"/>
                      <a:pt x="55" y="7"/>
                    </a:cubicBezTo>
                    <a:cubicBezTo>
                      <a:pt x="55" y="14"/>
                      <a:pt x="50" y="17"/>
                      <a:pt x="48" y="22"/>
                    </a:cubicBezTo>
                    <a:cubicBezTo>
                      <a:pt x="127" y="22"/>
                      <a:pt x="127" y="22"/>
                      <a:pt x="127" y="22"/>
                    </a:cubicBezTo>
                    <a:cubicBezTo>
                      <a:pt x="125" y="18"/>
                      <a:pt x="120" y="14"/>
                      <a:pt x="119" y="7"/>
                    </a:cubicBezTo>
                    <a:cubicBezTo>
                      <a:pt x="127" y="15"/>
                      <a:pt x="137" y="22"/>
                      <a:pt x="147" y="0"/>
                    </a:cubicBezTo>
                    <a:cubicBezTo>
                      <a:pt x="153" y="17"/>
                      <a:pt x="163" y="18"/>
                      <a:pt x="175" y="7"/>
                    </a:cubicBezTo>
                    <a:cubicBezTo>
                      <a:pt x="173" y="14"/>
                      <a:pt x="169" y="19"/>
                      <a:pt x="161" y="24"/>
                    </a:cubicBezTo>
                    <a:cubicBezTo>
                      <a:pt x="161" y="34"/>
                      <a:pt x="161" y="44"/>
                      <a:pt x="161" y="53"/>
                    </a:cubicBezTo>
                    <a:cubicBezTo>
                      <a:pt x="162" y="53"/>
                      <a:pt x="164" y="53"/>
                      <a:pt x="165" y="53"/>
                    </a:cubicBezTo>
                    <a:cubicBezTo>
                      <a:pt x="166" y="55"/>
                      <a:pt x="167" y="58"/>
                      <a:pt x="169" y="60"/>
                    </a:cubicBezTo>
                    <a:cubicBezTo>
                      <a:pt x="155" y="60"/>
                      <a:pt x="142" y="60"/>
                      <a:pt x="128" y="60"/>
                    </a:cubicBezTo>
                    <a:cubicBezTo>
                      <a:pt x="124" y="51"/>
                      <a:pt x="124" y="51"/>
                      <a:pt x="124" y="51"/>
                    </a:cubicBezTo>
                    <a:lnTo>
                      <a:pt x="130" y="51"/>
                    </a:lnTo>
                    <a:close/>
                  </a:path>
                </a:pathLst>
              </a:custGeom>
              <a:solidFill>
                <a:srgbClr val="1E26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82" name="ïṩḷíḍé">
                <a:extLst>
                  <a:ext uri="{FF2B5EF4-FFF2-40B4-BE49-F238E27FC236}">
                    <a16:creationId xmlns:a16="http://schemas.microsoft.com/office/drawing/2014/main" id="{FE48DBAC-D137-5E4A-AE2A-58A5E5D92FEF}"/>
                  </a:ext>
                </a:extLst>
              </p:cNvPr>
              <p:cNvSpPr/>
              <p:nvPr/>
            </p:nvSpPr>
            <p:spPr bwMode="auto">
              <a:xfrm>
                <a:off x="4065588" y="3490913"/>
                <a:ext cx="17463" cy="6350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83" name="ïśľíḍè">
                <a:extLst>
                  <a:ext uri="{FF2B5EF4-FFF2-40B4-BE49-F238E27FC236}">
                    <a16:creationId xmlns:a16="http://schemas.microsoft.com/office/drawing/2014/main" id="{64C522BC-A5D8-6E4A-8E2E-8A7E334324FA}"/>
                  </a:ext>
                </a:extLst>
              </p:cNvPr>
              <p:cNvSpPr/>
              <p:nvPr/>
            </p:nvSpPr>
            <p:spPr bwMode="auto">
              <a:xfrm>
                <a:off x="3740151" y="3490913"/>
                <a:ext cx="15875" cy="6350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84" name="í$ḻîḋè">
                <a:extLst>
                  <a:ext uri="{FF2B5EF4-FFF2-40B4-BE49-F238E27FC236}">
                    <a16:creationId xmlns:a16="http://schemas.microsoft.com/office/drawing/2014/main" id="{B2A17ADB-C350-6C47-A9E7-9353F379FA7E}"/>
                  </a:ext>
                </a:extLst>
              </p:cNvPr>
              <p:cNvSpPr/>
              <p:nvPr/>
            </p:nvSpPr>
            <p:spPr bwMode="auto">
              <a:xfrm>
                <a:off x="4125913" y="3490913"/>
                <a:ext cx="15875" cy="6350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85" name="iṣļíḋe">
                <a:extLst>
                  <a:ext uri="{FF2B5EF4-FFF2-40B4-BE49-F238E27FC236}">
                    <a16:creationId xmlns:a16="http://schemas.microsoft.com/office/drawing/2014/main" id="{19342845-CB0B-7842-A750-3CC457D90077}"/>
                  </a:ext>
                </a:extLst>
              </p:cNvPr>
              <p:cNvSpPr/>
              <p:nvPr/>
            </p:nvSpPr>
            <p:spPr bwMode="auto">
              <a:xfrm>
                <a:off x="3709988" y="3490913"/>
                <a:ext cx="15875" cy="6350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86" name="iṩḷiḓé">
                <a:extLst>
                  <a:ext uri="{FF2B5EF4-FFF2-40B4-BE49-F238E27FC236}">
                    <a16:creationId xmlns:a16="http://schemas.microsoft.com/office/drawing/2014/main" id="{3DC316BC-A0F4-B749-9D82-3E06B5258988}"/>
                  </a:ext>
                </a:extLst>
              </p:cNvPr>
              <p:cNvSpPr/>
              <p:nvPr/>
            </p:nvSpPr>
            <p:spPr bwMode="auto">
              <a:xfrm>
                <a:off x="4095751" y="3490913"/>
                <a:ext cx="17463" cy="6350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87" name="iSľiḍè">
                <a:extLst>
                  <a:ext uri="{FF2B5EF4-FFF2-40B4-BE49-F238E27FC236}">
                    <a16:creationId xmlns:a16="http://schemas.microsoft.com/office/drawing/2014/main" id="{079333E7-B194-C744-AFEB-1559449C15B0}"/>
                  </a:ext>
                </a:extLst>
              </p:cNvPr>
              <p:cNvSpPr/>
              <p:nvPr/>
            </p:nvSpPr>
            <p:spPr bwMode="auto">
              <a:xfrm>
                <a:off x="3663951" y="3460750"/>
                <a:ext cx="495300" cy="3175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88" name="ïṩḷîḍe">
                <a:extLst>
                  <a:ext uri="{FF2B5EF4-FFF2-40B4-BE49-F238E27FC236}">
                    <a16:creationId xmlns:a16="http://schemas.microsoft.com/office/drawing/2014/main" id="{008C6E34-7D64-E34A-9328-DF7C7638B8EA}"/>
                  </a:ext>
                </a:extLst>
              </p:cNvPr>
              <p:cNvSpPr/>
              <p:nvPr/>
            </p:nvSpPr>
            <p:spPr bwMode="auto">
              <a:xfrm>
                <a:off x="3663951" y="3473450"/>
                <a:ext cx="115888" cy="4763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89" name="íšḻiḑê">
                <a:extLst>
                  <a:ext uri="{FF2B5EF4-FFF2-40B4-BE49-F238E27FC236}">
                    <a16:creationId xmlns:a16="http://schemas.microsoft.com/office/drawing/2014/main" id="{AAABCA0A-9410-EA4D-8278-D2197B42AFF2}"/>
                  </a:ext>
                </a:extLst>
              </p:cNvPr>
              <p:cNvSpPr/>
              <p:nvPr/>
            </p:nvSpPr>
            <p:spPr bwMode="auto">
              <a:xfrm>
                <a:off x="3789363" y="3473450"/>
                <a:ext cx="42863" cy="4763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90" name="ïṩļïďè">
                <a:extLst>
                  <a:ext uri="{FF2B5EF4-FFF2-40B4-BE49-F238E27FC236}">
                    <a16:creationId xmlns:a16="http://schemas.microsoft.com/office/drawing/2014/main" id="{25E701C1-E0D7-8D42-A8D9-16C4F4697949}"/>
                  </a:ext>
                </a:extLst>
              </p:cNvPr>
              <p:cNvSpPr/>
              <p:nvPr/>
            </p:nvSpPr>
            <p:spPr bwMode="auto">
              <a:xfrm>
                <a:off x="3851276" y="3473450"/>
                <a:ext cx="57150" cy="4763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91" name="îṥlïḋê">
                <a:extLst>
                  <a:ext uri="{FF2B5EF4-FFF2-40B4-BE49-F238E27FC236}">
                    <a16:creationId xmlns:a16="http://schemas.microsoft.com/office/drawing/2014/main" id="{6481D560-8D59-3348-814B-8E2ED3F62DAE}"/>
                  </a:ext>
                </a:extLst>
              </p:cNvPr>
              <p:cNvSpPr/>
              <p:nvPr/>
            </p:nvSpPr>
            <p:spPr bwMode="auto">
              <a:xfrm>
                <a:off x="3917951" y="3473450"/>
                <a:ext cx="55563" cy="4763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92" name="îṧľïdè">
                <a:extLst>
                  <a:ext uri="{FF2B5EF4-FFF2-40B4-BE49-F238E27FC236}">
                    <a16:creationId xmlns:a16="http://schemas.microsoft.com/office/drawing/2014/main" id="{0F34FCCA-894E-A749-B1A9-98BDCE801EE3}"/>
                  </a:ext>
                </a:extLst>
              </p:cNvPr>
              <p:cNvSpPr/>
              <p:nvPr/>
            </p:nvSpPr>
            <p:spPr bwMode="auto">
              <a:xfrm>
                <a:off x="3994151" y="3473450"/>
                <a:ext cx="42863" cy="4763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93" name="iSḷîḓê">
                <a:extLst>
                  <a:ext uri="{FF2B5EF4-FFF2-40B4-BE49-F238E27FC236}">
                    <a16:creationId xmlns:a16="http://schemas.microsoft.com/office/drawing/2014/main" id="{A3E75E0C-D4F2-9547-BE26-5F24FA75CAB7}"/>
                  </a:ext>
                </a:extLst>
              </p:cNvPr>
              <p:cNvSpPr/>
              <p:nvPr/>
            </p:nvSpPr>
            <p:spPr bwMode="auto">
              <a:xfrm>
                <a:off x="4046538" y="3473450"/>
                <a:ext cx="112713" cy="4763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94" name="îślíďè">
                <a:extLst>
                  <a:ext uri="{FF2B5EF4-FFF2-40B4-BE49-F238E27FC236}">
                    <a16:creationId xmlns:a16="http://schemas.microsoft.com/office/drawing/2014/main" id="{0A289880-B5F4-0D44-AA71-D31B27BF5F0F}"/>
                  </a:ext>
                </a:extLst>
              </p:cNvPr>
              <p:cNvSpPr/>
              <p:nvPr/>
            </p:nvSpPr>
            <p:spPr bwMode="auto">
              <a:xfrm>
                <a:off x="3979863" y="3473450"/>
                <a:ext cx="7938" cy="4763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95" name="iSḻïḍè">
                <a:extLst>
                  <a:ext uri="{FF2B5EF4-FFF2-40B4-BE49-F238E27FC236}">
                    <a16:creationId xmlns:a16="http://schemas.microsoft.com/office/drawing/2014/main" id="{559C6F73-3756-4D4C-A745-5C39000DE67E}"/>
                  </a:ext>
                </a:extLst>
              </p:cNvPr>
              <p:cNvSpPr/>
              <p:nvPr/>
            </p:nvSpPr>
            <p:spPr bwMode="auto">
              <a:xfrm>
                <a:off x="3838576" y="3473450"/>
                <a:ext cx="6350" cy="4763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96" name="ïṡliḑê">
                <a:extLst>
                  <a:ext uri="{FF2B5EF4-FFF2-40B4-BE49-F238E27FC236}">
                    <a16:creationId xmlns:a16="http://schemas.microsoft.com/office/drawing/2014/main" id="{B94A9EAC-5077-9C43-A07C-D8647900EC8A}"/>
                  </a:ext>
                </a:extLst>
              </p:cNvPr>
              <p:cNvSpPr/>
              <p:nvPr/>
            </p:nvSpPr>
            <p:spPr bwMode="auto">
              <a:xfrm>
                <a:off x="3851276" y="3384550"/>
                <a:ext cx="26988" cy="6350"/>
              </a:xfrm>
              <a:custGeom>
                <a:avLst/>
                <a:gdLst>
                  <a:gd name="T0" fmla="*/ 8 w 8"/>
                  <a:gd name="T1" fmla="*/ 0 h 2"/>
                  <a:gd name="T2" fmla="*/ 8 w 8"/>
                  <a:gd name="T3" fmla="*/ 2 h 2"/>
                  <a:gd name="T4" fmla="*/ 0 w 8"/>
                  <a:gd name="T5" fmla="*/ 2 h 2"/>
                  <a:gd name="T6" fmla="*/ 8 w 8"/>
                  <a:gd name="T7" fmla="*/ 0 h 2"/>
                  <a:gd name="T8" fmla="*/ 8 w 8"/>
                  <a:gd name="T9" fmla="*/ 0 h 2"/>
                  <a:gd name="T10" fmla="*/ 8 w 8"/>
                  <a:gd name="T11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" h="2">
                    <a:moveTo>
                      <a:pt x="8" y="0"/>
                    </a:moveTo>
                    <a:cubicBezTo>
                      <a:pt x="8" y="2"/>
                      <a:pt x="8" y="2"/>
                      <a:pt x="8" y="2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0"/>
                      <a:pt x="8" y="0"/>
                    </a:cubicBezTo>
                    <a:close/>
                    <a:moveTo>
                      <a:pt x="8" y="0"/>
                    </a:moveTo>
                    <a:cubicBezTo>
                      <a:pt x="8" y="0"/>
                      <a:pt x="8" y="0"/>
                      <a:pt x="8" y="0"/>
                    </a:cubicBezTo>
                  </a:path>
                </a:pathLst>
              </a:custGeom>
              <a:solidFill>
                <a:srgbClr val="1E26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97" name="islïďé">
                <a:extLst>
                  <a:ext uri="{FF2B5EF4-FFF2-40B4-BE49-F238E27FC236}">
                    <a16:creationId xmlns:a16="http://schemas.microsoft.com/office/drawing/2014/main" id="{B54980F5-D4DB-3149-88E2-FC1B906C713D}"/>
                  </a:ext>
                </a:extLst>
              </p:cNvPr>
              <p:cNvSpPr/>
              <p:nvPr/>
            </p:nvSpPr>
            <p:spPr bwMode="auto">
              <a:xfrm>
                <a:off x="3817938" y="3384550"/>
                <a:ext cx="26988" cy="15875"/>
              </a:xfrm>
              <a:custGeom>
                <a:avLst/>
                <a:gdLst>
                  <a:gd name="T0" fmla="*/ 7 w 8"/>
                  <a:gd name="T1" fmla="*/ 0 h 5"/>
                  <a:gd name="T2" fmla="*/ 8 w 8"/>
                  <a:gd name="T3" fmla="*/ 2 h 5"/>
                  <a:gd name="T4" fmla="*/ 1 w 8"/>
                  <a:gd name="T5" fmla="*/ 5 h 5"/>
                  <a:gd name="T6" fmla="*/ 7 w 8"/>
                  <a:gd name="T7" fmla="*/ 0 h 5"/>
                  <a:gd name="T8" fmla="*/ 7 w 8"/>
                  <a:gd name="T9" fmla="*/ 0 h 5"/>
                  <a:gd name="T10" fmla="*/ 7 w 8"/>
                  <a:gd name="T11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" h="5">
                    <a:moveTo>
                      <a:pt x="7" y="0"/>
                    </a:moveTo>
                    <a:cubicBezTo>
                      <a:pt x="8" y="2"/>
                      <a:pt x="8" y="2"/>
                      <a:pt x="8" y="2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5"/>
                      <a:pt x="0" y="2"/>
                      <a:pt x="7" y="0"/>
                    </a:cubicBezTo>
                    <a:close/>
                    <a:moveTo>
                      <a:pt x="7" y="0"/>
                    </a:moveTo>
                    <a:cubicBezTo>
                      <a:pt x="7" y="0"/>
                      <a:pt x="7" y="0"/>
                      <a:pt x="7" y="0"/>
                    </a:cubicBezTo>
                  </a:path>
                </a:pathLst>
              </a:custGeom>
              <a:solidFill>
                <a:srgbClr val="1E26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98" name="îṥḷîdé">
                <a:extLst>
                  <a:ext uri="{FF2B5EF4-FFF2-40B4-BE49-F238E27FC236}">
                    <a16:creationId xmlns:a16="http://schemas.microsoft.com/office/drawing/2014/main" id="{8D26488D-9702-5B42-B3A8-2FE08043FC68}"/>
                  </a:ext>
                </a:extLst>
              </p:cNvPr>
              <p:cNvSpPr/>
              <p:nvPr/>
            </p:nvSpPr>
            <p:spPr bwMode="auto">
              <a:xfrm>
                <a:off x="3983038" y="3384550"/>
                <a:ext cx="26988" cy="15875"/>
              </a:xfrm>
              <a:custGeom>
                <a:avLst/>
                <a:gdLst>
                  <a:gd name="T0" fmla="*/ 1 w 8"/>
                  <a:gd name="T1" fmla="*/ 0 h 5"/>
                  <a:gd name="T2" fmla="*/ 0 w 8"/>
                  <a:gd name="T3" fmla="*/ 2 h 5"/>
                  <a:gd name="T4" fmla="*/ 7 w 8"/>
                  <a:gd name="T5" fmla="*/ 5 h 5"/>
                  <a:gd name="T6" fmla="*/ 1 w 8"/>
                  <a:gd name="T7" fmla="*/ 0 h 5"/>
                  <a:gd name="T8" fmla="*/ 1 w 8"/>
                  <a:gd name="T9" fmla="*/ 0 h 5"/>
                  <a:gd name="T10" fmla="*/ 1 w 8"/>
                  <a:gd name="T11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" h="5">
                    <a:moveTo>
                      <a:pt x="1" y="0"/>
                    </a:moveTo>
                    <a:cubicBezTo>
                      <a:pt x="0" y="2"/>
                      <a:pt x="0" y="2"/>
                      <a:pt x="0" y="2"/>
                    </a:cubicBezTo>
                    <a:cubicBezTo>
                      <a:pt x="7" y="5"/>
                      <a:pt x="7" y="5"/>
                      <a:pt x="7" y="5"/>
                    </a:cubicBezTo>
                    <a:cubicBezTo>
                      <a:pt x="7" y="5"/>
                      <a:pt x="8" y="2"/>
                      <a:pt x="1" y="0"/>
                    </a:cubicBezTo>
                    <a:close/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solidFill>
                <a:srgbClr val="1E26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99" name="isḷîḋé">
                <a:extLst>
                  <a:ext uri="{FF2B5EF4-FFF2-40B4-BE49-F238E27FC236}">
                    <a16:creationId xmlns:a16="http://schemas.microsoft.com/office/drawing/2014/main" id="{3328F539-E168-2444-AA27-A21E0FB88C68}"/>
                  </a:ext>
                </a:extLst>
              </p:cNvPr>
              <p:cNvSpPr/>
              <p:nvPr/>
            </p:nvSpPr>
            <p:spPr bwMode="auto">
              <a:xfrm>
                <a:off x="3884613" y="3384550"/>
                <a:ext cx="26988" cy="6350"/>
              </a:xfrm>
              <a:custGeom>
                <a:avLst/>
                <a:gdLst>
                  <a:gd name="T0" fmla="*/ 8 w 8"/>
                  <a:gd name="T1" fmla="*/ 0 h 2"/>
                  <a:gd name="T2" fmla="*/ 8 w 8"/>
                  <a:gd name="T3" fmla="*/ 2 h 2"/>
                  <a:gd name="T4" fmla="*/ 0 w 8"/>
                  <a:gd name="T5" fmla="*/ 2 h 2"/>
                  <a:gd name="T6" fmla="*/ 8 w 8"/>
                  <a:gd name="T7" fmla="*/ 0 h 2"/>
                  <a:gd name="T8" fmla="*/ 8 w 8"/>
                  <a:gd name="T9" fmla="*/ 0 h 2"/>
                  <a:gd name="T10" fmla="*/ 8 w 8"/>
                  <a:gd name="T11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" h="2">
                    <a:moveTo>
                      <a:pt x="8" y="0"/>
                    </a:moveTo>
                    <a:cubicBezTo>
                      <a:pt x="8" y="2"/>
                      <a:pt x="8" y="2"/>
                      <a:pt x="8" y="2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0"/>
                      <a:pt x="8" y="0"/>
                    </a:cubicBezTo>
                    <a:close/>
                    <a:moveTo>
                      <a:pt x="8" y="0"/>
                    </a:moveTo>
                    <a:cubicBezTo>
                      <a:pt x="8" y="0"/>
                      <a:pt x="8" y="0"/>
                      <a:pt x="8" y="0"/>
                    </a:cubicBezTo>
                  </a:path>
                </a:pathLst>
              </a:custGeom>
              <a:solidFill>
                <a:srgbClr val="1E26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00" name="iśḷïḑè">
                <a:extLst>
                  <a:ext uri="{FF2B5EF4-FFF2-40B4-BE49-F238E27FC236}">
                    <a16:creationId xmlns:a16="http://schemas.microsoft.com/office/drawing/2014/main" id="{CCD927C5-139A-7A4D-9593-5E38A4BCD7EE}"/>
                  </a:ext>
                </a:extLst>
              </p:cNvPr>
              <p:cNvSpPr/>
              <p:nvPr/>
            </p:nvSpPr>
            <p:spPr bwMode="auto">
              <a:xfrm>
                <a:off x="3917951" y="3384550"/>
                <a:ext cx="25400" cy="6350"/>
              </a:xfrm>
              <a:custGeom>
                <a:avLst/>
                <a:gdLst>
                  <a:gd name="T0" fmla="*/ 8 w 8"/>
                  <a:gd name="T1" fmla="*/ 0 h 2"/>
                  <a:gd name="T2" fmla="*/ 8 w 8"/>
                  <a:gd name="T3" fmla="*/ 2 h 2"/>
                  <a:gd name="T4" fmla="*/ 0 w 8"/>
                  <a:gd name="T5" fmla="*/ 2 h 2"/>
                  <a:gd name="T6" fmla="*/ 8 w 8"/>
                  <a:gd name="T7" fmla="*/ 0 h 2"/>
                  <a:gd name="T8" fmla="*/ 8 w 8"/>
                  <a:gd name="T9" fmla="*/ 0 h 2"/>
                  <a:gd name="T10" fmla="*/ 8 w 8"/>
                  <a:gd name="T11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" h="2">
                    <a:moveTo>
                      <a:pt x="8" y="0"/>
                    </a:moveTo>
                    <a:cubicBezTo>
                      <a:pt x="8" y="2"/>
                      <a:pt x="8" y="2"/>
                      <a:pt x="8" y="2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0"/>
                      <a:pt x="8" y="0"/>
                    </a:cubicBezTo>
                    <a:close/>
                    <a:moveTo>
                      <a:pt x="8" y="0"/>
                    </a:moveTo>
                    <a:cubicBezTo>
                      <a:pt x="8" y="0"/>
                      <a:pt x="8" y="0"/>
                      <a:pt x="8" y="0"/>
                    </a:cubicBezTo>
                  </a:path>
                </a:pathLst>
              </a:custGeom>
              <a:solidFill>
                <a:srgbClr val="1E26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01" name="iṧľiďé">
                <a:extLst>
                  <a:ext uri="{FF2B5EF4-FFF2-40B4-BE49-F238E27FC236}">
                    <a16:creationId xmlns:a16="http://schemas.microsoft.com/office/drawing/2014/main" id="{BBA4E80F-3918-1441-9422-4EF3F739AFD7}"/>
                  </a:ext>
                </a:extLst>
              </p:cNvPr>
              <p:cNvSpPr/>
              <p:nvPr/>
            </p:nvSpPr>
            <p:spPr bwMode="auto">
              <a:xfrm>
                <a:off x="3951288" y="3384550"/>
                <a:ext cx="25400" cy="6350"/>
              </a:xfrm>
              <a:custGeom>
                <a:avLst/>
                <a:gdLst>
                  <a:gd name="T0" fmla="*/ 8 w 8"/>
                  <a:gd name="T1" fmla="*/ 0 h 2"/>
                  <a:gd name="T2" fmla="*/ 8 w 8"/>
                  <a:gd name="T3" fmla="*/ 2 h 2"/>
                  <a:gd name="T4" fmla="*/ 0 w 8"/>
                  <a:gd name="T5" fmla="*/ 2 h 2"/>
                  <a:gd name="T6" fmla="*/ 8 w 8"/>
                  <a:gd name="T7" fmla="*/ 0 h 2"/>
                  <a:gd name="T8" fmla="*/ 8 w 8"/>
                  <a:gd name="T9" fmla="*/ 0 h 2"/>
                  <a:gd name="T10" fmla="*/ 8 w 8"/>
                  <a:gd name="T11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" h="2">
                    <a:moveTo>
                      <a:pt x="8" y="0"/>
                    </a:moveTo>
                    <a:cubicBezTo>
                      <a:pt x="8" y="2"/>
                      <a:pt x="8" y="2"/>
                      <a:pt x="8" y="2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0"/>
                      <a:pt x="8" y="0"/>
                    </a:cubicBezTo>
                    <a:close/>
                    <a:moveTo>
                      <a:pt x="8" y="0"/>
                    </a:moveTo>
                    <a:cubicBezTo>
                      <a:pt x="8" y="0"/>
                      <a:pt x="8" y="0"/>
                      <a:pt x="8" y="0"/>
                    </a:cubicBezTo>
                  </a:path>
                </a:pathLst>
              </a:custGeom>
              <a:solidFill>
                <a:srgbClr val="1E26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02" name="išľïḍé">
                <a:extLst>
                  <a:ext uri="{FF2B5EF4-FFF2-40B4-BE49-F238E27FC236}">
                    <a16:creationId xmlns:a16="http://schemas.microsoft.com/office/drawing/2014/main" id="{867B0927-8F2F-8842-8404-E9F92F9F8FF1}"/>
                  </a:ext>
                </a:extLst>
              </p:cNvPr>
              <p:cNvSpPr/>
              <p:nvPr/>
            </p:nvSpPr>
            <p:spPr bwMode="auto">
              <a:xfrm>
                <a:off x="3771901" y="3484563"/>
                <a:ext cx="7938" cy="60325"/>
              </a:xfrm>
              <a:prstGeom prst="rect">
                <a:avLst/>
              </a:prstGeom>
              <a:solidFill>
                <a:srgbClr val="FFFFFF"/>
              </a:solidFill>
              <a:ln w="0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03" name="îŝlîḑè">
                <a:extLst>
                  <a:ext uri="{FF2B5EF4-FFF2-40B4-BE49-F238E27FC236}">
                    <a16:creationId xmlns:a16="http://schemas.microsoft.com/office/drawing/2014/main" id="{A301A8F9-6F9B-3943-99D1-65E7088742D4}"/>
                  </a:ext>
                </a:extLst>
              </p:cNvPr>
              <p:cNvSpPr/>
              <p:nvPr/>
            </p:nvSpPr>
            <p:spPr bwMode="auto">
              <a:xfrm>
                <a:off x="3786188" y="3484563"/>
                <a:ext cx="46038" cy="60325"/>
              </a:xfrm>
              <a:custGeom>
                <a:avLst/>
                <a:gdLst>
                  <a:gd name="T0" fmla="*/ 8 w 29"/>
                  <a:gd name="T1" fmla="*/ 0 h 38"/>
                  <a:gd name="T2" fmla="*/ 20 w 29"/>
                  <a:gd name="T3" fmla="*/ 0 h 38"/>
                  <a:gd name="T4" fmla="*/ 29 w 29"/>
                  <a:gd name="T5" fmla="*/ 8 h 38"/>
                  <a:gd name="T6" fmla="*/ 29 w 29"/>
                  <a:gd name="T7" fmla="*/ 38 h 38"/>
                  <a:gd name="T8" fmla="*/ 0 w 29"/>
                  <a:gd name="T9" fmla="*/ 38 h 38"/>
                  <a:gd name="T10" fmla="*/ 0 w 29"/>
                  <a:gd name="T11" fmla="*/ 8 h 38"/>
                  <a:gd name="T12" fmla="*/ 8 w 29"/>
                  <a:gd name="T13" fmla="*/ 0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9" h="38">
                    <a:moveTo>
                      <a:pt x="8" y="0"/>
                    </a:moveTo>
                    <a:lnTo>
                      <a:pt x="20" y="0"/>
                    </a:lnTo>
                    <a:lnTo>
                      <a:pt x="29" y="8"/>
                    </a:lnTo>
                    <a:lnTo>
                      <a:pt x="29" y="38"/>
                    </a:lnTo>
                    <a:lnTo>
                      <a:pt x="0" y="38"/>
                    </a:lnTo>
                    <a:lnTo>
                      <a:pt x="0" y="8"/>
                    </a:lnTo>
                    <a:lnTo>
                      <a:pt x="8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04" name="îṩḻíḓe">
                <a:extLst>
                  <a:ext uri="{FF2B5EF4-FFF2-40B4-BE49-F238E27FC236}">
                    <a16:creationId xmlns:a16="http://schemas.microsoft.com/office/drawing/2014/main" id="{4ADC4919-2595-EC42-93F1-AC81598C38DC}"/>
                  </a:ext>
                </a:extLst>
              </p:cNvPr>
              <p:cNvSpPr/>
              <p:nvPr/>
            </p:nvSpPr>
            <p:spPr bwMode="auto">
              <a:xfrm>
                <a:off x="3994151" y="3484563"/>
                <a:ext cx="46038" cy="60325"/>
              </a:xfrm>
              <a:custGeom>
                <a:avLst/>
                <a:gdLst>
                  <a:gd name="T0" fmla="*/ 8 w 29"/>
                  <a:gd name="T1" fmla="*/ 0 h 38"/>
                  <a:gd name="T2" fmla="*/ 18 w 29"/>
                  <a:gd name="T3" fmla="*/ 0 h 38"/>
                  <a:gd name="T4" fmla="*/ 29 w 29"/>
                  <a:gd name="T5" fmla="*/ 8 h 38"/>
                  <a:gd name="T6" fmla="*/ 29 w 29"/>
                  <a:gd name="T7" fmla="*/ 38 h 38"/>
                  <a:gd name="T8" fmla="*/ 0 w 29"/>
                  <a:gd name="T9" fmla="*/ 38 h 38"/>
                  <a:gd name="T10" fmla="*/ 0 w 29"/>
                  <a:gd name="T11" fmla="*/ 8 h 38"/>
                  <a:gd name="T12" fmla="*/ 8 w 29"/>
                  <a:gd name="T13" fmla="*/ 0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9" h="38">
                    <a:moveTo>
                      <a:pt x="8" y="0"/>
                    </a:moveTo>
                    <a:lnTo>
                      <a:pt x="18" y="0"/>
                    </a:lnTo>
                    <a:lnTo>
                      <a:pt x="29" y="8"/>
                    </a:lnTo>
                    <a:lnTo>
                      <a:pt x="29" y="38"/>
                    </a:lnTo>
                    <a:lnTo>
                      <a:pt x="0" y="38"/>
                    </a:lnTo>
                    <a:lnTo>
                      <a:pt x="0" y="8"/>
                    </a:lnTo>
                    <a:lnTo>
                      <a:pt x="8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05" name="î$1îdè">
                <a:extLst>
                  <a:ext uri="{FF2B5EF4-FFF2-40B4-BE49-F238E27FC236}">
                    <a16:creationId xmlns:a16="http://schemas.microsoft.com/office/drawing/2014/main" id="{8F303413-D569-1F4D-8298-78E4F97EF2C0}"/>
                  </a:ext>
                </a:extLst>
              </p:cNvPr>
              <p:cNvSpPr/>
              <p:nvPr/>
            </p:nvSpPr>
            <p:spPr bwMode="auto">
              <a:xfrm>
                <a:off x="3851276" y="3484563"/>
                <a:ext cx="122238" cy="60325"/>
              </a:xfrm>
              <a:custGeom>
                <a:avLst/>
                <a:gdLst>
                  <a:gd name="T0" fmla="*/ 9 w 77"/>
                  <a:gd name="T1" fmla="*/ 0 h 38"/>
                  <a:gd name="T2" fmla="*/ 69 w 77"/>
                  <a:gd name="T3" fmla="*/ 0 h 38"/>
                  <a:gd name="T4" fmla="*/ 77 w 77"/>
                  <a:gd name="T5" fmla="*/ 8 h 38"/>
                  <a:gd name="T6" fmla="*/ 77 w 77"/>
                  <a:gd name="T7" fmla="*/ 38 h 38"/>
                  <a:gd name="T8" fmla="*/ 0 w 77"/>
                  <a:gd name="T9" fmla="*/ 38 h 38"/>
                  <a:gd name="T10" fmla="*/ 0 w 77"/>
                  <a:gd name="T11" fmla="*/ 8 h 38"/>
                  <a:gd name="T12" fmla="*/ 9 w 77"/>
                  <a:gd name="T13" fmla="*/ 0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7" h="38">
                    <a:moveTo>
                      <a:pt x="9" y="0"/>
                    </a:moveTo>
                    <a:lnTo>
                      <a:pt x="69" y="0"/>
                    </a:lnTo>
                    <a:lnTo>
                      <a:pt x="77" y="8"/>
                    </a:lnTo>
                    <a:lnTo>
                      <a:pt x="77" y="38"/>
                    </a:lnTo>
                    <a:lnTo>
                      <a:pt x="0" y="38"/>
                    </a:lnTo>
                    <a:lnTo>
                      <a:pt x="0" y="8"/>
                    </a:lnTo>
                    <a:lnTo>
                      <a:pt x="9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06" name="iśľïḓe">
                <a:extLst>
                  <a:ext uri="{FF2B5EF4-FFF2-40B4-BE49-F238E27FC236}">
                    <a16:creationId xmlns:a16="http://schemas.microsoft.com/office/drawing/2014/main" id="{38842937-FDCA-6941-8B67-F867A925FDCF}"/>
                  </a:ext>
                </a:extLst>
              </p:cNvPr>
              <p:cNvSpPr/>
              <p:nvPr/>
            </p:nvSpPr>
            <p:spPr bwMode="auto">
              <a:xfrm>
                <a:off x="4046538" y="3484563"/>
                <a:ext cx="6350" cy="60325"/>
              </a:xfrm>
              <a:prstGeom prst="rect">
                <a:avLst/>
              </a:prstGeom>
              <a:solidFill>
                <a:srgbClr val="FFFFFF"/>
              </a:solidFill>
              <a:ln w="0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07" name="iṣļïḑè">
                <a:extLst>
                  <a:ext uri="{FF2B5EF4-FFF2-40B4-BE49-F238E27FC236}">
                    <a16:creationId xmlns:a16="http://schemas.microsoft.com/office/drawing/2014/main" id="{36A50748-F007-3D44-9188-9CCCF4A7E025}"/>
                  </a:ext>
                </a:extLst>
              </p:cNvPr>
              <p:cNvSpPr/>
              <p:nvPr/>
            </p:nvSpPr>
            <p:spPr bwMode="auto">
              <a:xfrm>
                <a:off x="3838576" y="3484563"/>
                <a:ext cx="6350" cy="60325"/>
              </a:xfrm>
              <a:prstGeom prst="rect">
                <a:avLst/>
              </a:prstGeom>
              <a:solidFill>
                <a:srgbClr val="FFFFFF"/>
              </a:solidFill>
              <a:ln w="0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08" name="iṡḷidé">
                <a:extLst>
                  <a:ext uri="{FF2B5EF4-FFF2-40B4-BE49-F238E27FC236}">
                    <a16:creationId xmlns:a16="http://schemas.microsoft.com/office/drawing/2014/main" id="{19522ED5-C7BF-5F4D-8194-F7E1A8DEDD46}"/>
                  </a:ext>
                </a:extLst>
              </p:cNvPr>
              <p:cNvSpPr/>
              <p:nvPr/>
            </p:nvSpPr>
            <p:spPr bwMode="auto">
              <a:xfrm>
                <a:off x="3979863" y="3484563"/>
                <a:ext cx="3175" cy="60325"/>
              </a:xfrm>
              <a:prstGeom prst="rect">
                <a:avLst/>
              </a:prstGeom>
              <a:solidFill>
                <a:srgbClr val="FFFFFF"/>
              </a:solidFill>
              <a:ln w="0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09" name="íṡḷíḋe">
                <a:extLst>
                  <a:ext uri="{FF2B5EF4-FFF2-40B4-BE49-F238E27FC236}">
                    <a16:creationId xmlns:a16="http://schemas.microsoft.com/office/drawing/2014/main" id="{8672B506-ECAD-3448-AC68-460729E69835}"/>
                  </a:ext>
                </a:extLst>
              </p:cNvPr>
              <p:cNvSpPr/>
              <p:nvPr/>
            </p:nvSpPr>
            <p:spPr bwMode="auto">
              <a:xfrm>
                <a:off x="3811588" y="3551238"/>
                <a:ext cx="204788" cy="3175"/>
              </a:xfrm>
              <a:prstGeom prst="rect">
                <a:avLst/>
              </a:prstGeom>
              <a:solidFill>
                <a:srgbClr val="1E26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10" name="íŝ1iḑê">
                <a:extLst>
                  <a:ext uri="{FF2B5EF4-FFF2-40B4-BE49-F238E27FC236}">
                    <a16:creationId xmlns:a16="http://schemas.microsoft.com/office/drawing/2014/main" id="{C255849B-0750-7041-A670-223C3279E97C}"/>
                  </a:ext>
                </a:extLst>
              </p:cNvPr>
              <p:cNvSpPr/>
              <p:nvPr/>
            </p:nvSpPr>
            <p:spPr bwMode="auto">
              <a:xfrm>
                <a:off x="3805238" y="3557588"/>
                <a:ext cx="214313" cy="3175"/>
              </a:xfrm>
              <a:prstGeom prst="rect">
                <a:avLst/>
              </a:prstGeom>
              <a:solidFill>
                <a:srgbClr val="1E26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11" name="îṩḷiḑe">
                <a:extLst>
                  <a:ext uri="{FF2B5EF4-FFF2-40B4-BE49-F238E27FC236}">
                    <a16:creationId xmlns:a16="http://schemas.microsoft.com/office/drawing/2014/main" id="{16232912-DBF7-B840-A4AA-6D053116C766}"/>
                  </a:ext>
                </a:extLst>
              </p:cNvPr>
              <p:cNvSpPr/>
              <p:nvPr/>
            </p:nvSpPr>
            <p:spPr bwMode="auto">
              <a:xfrm>
                <a:off x="3802063" y="3567113"/>
                <a:ext cx="220663" cy="1588"/>
              </a:xfrm>
              <a:prstGeom prst="rect">
                <a:avLst/>
              </a:prstGeom>
              <a:solidFill>
                <a:srgbClr val="1E26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12" name="iṧḻiḑê">
                <a:extLst>
                  <a:ext uri="{FF2B5EF4-FFF2-40B4-BE49-F238E27FC236}">
                    <a16:creationId xmlns:a16="http://schemas.microsoft.com/office/drawing/2014/main" id="{4AE4FD53-FAA2-2444-899C-23EFB14213B4}"/>
                  </a:ext>
                </a:extLst>
              </p:cNvPr>
              <p:cNvSpPr/>
              <p:nvPr/>
            </p:nvSpPr>
            <p:spPr bwMode="auto">
              <a:xfrm>
                <a:off x="3802063" y="3570288"/>
                <a:ext cx="223838" cy="3175"/>
              </a:xfrm>
              <a:prstGeom prst="rect">
                <a:avLst/>
              </a:prstGeom>
              <a:solidFill>
                <a:srgbClr val="1E26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13" name="ïṣḻîḋè">
                <a:extLst>
                  <a:ext uri="{FF2B5EF4-FFF2-40B4-BE49-F238E27FC236}">
                    <a16:creationId xmlns:a16="http://schemas.microsoft.com/office/drawing/2014/main" id="{7028FD26-0F3F-C344-9DDF-1A48692668BE}"/>
                  </a:ext>
                </a:extLst>
              </p:cNvPr>
              <p:cNvSpPr/>
              <p:nvPr/>
            </p:nvSpPr>
            <p:spPr bwMode="auto">
              <a:xfrm>
                <a:off x="3795713" y="3581400"/>
                <a:ext cx="234950" cy="3175"/>
              </a:xfrm>
              <a:prstGeom prst="rect">
                <a:avLst/>
              </a:prstGeom>
              <a:solidFill>
                <a:srgbClr val="1E26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14" name="îṡ1îḍé">
                <a:extLst>
                  <a:ext uri="{FF2B5EF4-FFF2-40B4-BE49-F238E27FC236}">
                    <a16:creationId xmlns:a16="http://schemas.microsoft.com/office/drawing/2014/main" id="{46B44F2F-838F-5647-B04D-1182BEFAA08C}"/>
                  </a:ext>
                </a:extLst>
              </p:cNvPr>
              <p:cNvSpPr/>
              <p:nvPr/>
            </p:nvSpPr>
            <p:spPr bwMode="auto">
              <a:xfrm>
                <a:off x="3633788" y="3587750"/>
                <a:ext cx="560388" cy="6350"/>
              </a:xfrm>
              <a:custGeom>
                <a:avLst/>
                <a:gdLst>
                  <a:gd name="T0" fmla="*/ 0 w 353"/>
                  <a:gd name="T1" fmla="*/ 0 h 4"/>
                  <a:gd name="T2" fmla="*/ 353 w 353"/>
                  <a:gd name="T3" fmla="*/ 0 h 4"/>
                  <a:gd name="T4" fmla="*/ 351 w 353"/>
                  <a:gd name="T5" fmla="*/ 4 h 4"/>
                  <a:gd name="T6" fmla="*/ 2 w 353"/>
                  <a:gd name="T7" fmla="*/ 4 h 4"/>
                  <a:gd name="T8" fmla="*/ 0 w 353"/>
                  <a:gd name="T9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53" h="4">
                    <a:moveTo>
                      <a:pt x="0" y="0"/>
                    </a:moveTo>
                    <a:lnTo>
                      <a:pt x="353" y="0"/>
                    </a:lnTo>
                    <a:lnTo>
                      <a:pt x="351" y="4"/>
                    </a:lnTo>
                    <a:lnTo>
                      <a:pt x="2" y="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1E26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15" name="îš1íḑe">
                <a:extLst>
                  <a:ext uri="{FF2B5EF4-FFF2-40B4-BE49-F238E27FC236}">
                    <a16:creationId xmlns:a16="http://schemas.microsoft.com/office/drawing/2014/main" id="{941EA2D9-B725-B542-A3F7-A3E23DDBEC40}"/>
                  </a:ext>
                </a:extLst>
              </p:cNvPr>
              <p:cNvSpPr/>
              <p:nvPr/>
            </p:nvSpPr>
            <p:spPr bwMode="auto">
              <a:xfrm>
                <a:off x="3640138" y="3600450"/>
                <a:ext cx="547688" cy="6350"/>
              </a:xfrm>
              <a:custGeom>
                <a:avLst/>
                <a:gdLst>
                  <a:gd name="T0" fmla="*/ 0 w 345"/>
                  <a:gd name="T1" fmla="*/ 0 h 4"/>
                  <a:gd name="T2" fmla="*/ 345 w 345"/>
                  <a:gd name="T3" fmla="*/ 0 h 4"/>
                  <a:gd name="T4" fmla="*/ 343 w 345"/>
                  <a:gd name="T5" fmla="*/ 4 h 4"/>
                  <a:gd name="T6" fmla="*/ 2 w 345"/>
                  <a:gd name="T7" fmla="*/ 4 h 4"/>
                  <a:gd name="T8" fmla="*/ 0 w 345"/>
                  <a:gd name="T9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45" h="4">
                    <a:moveTo>
                      <a:pt x="0" y="0"/>
                    </a:moveTo>
                    <a:lnTo>
                      <a:pt x="345" y="0"/>
                    </a:lnTo>
                    <a:lnTo>
                      <a:pt x="343" y="4"/>
                    </a:lnTo>
                    <a:lnTo>
                      <a:pt x="2" y="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1E26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16" name="iš1ïḍe">
                <a:extLst>
                  <a:ext uri="{FF2B5EF4-FFF2-40B4-BE49-F238E27FC236}">
                    <a16:creationId xmlns:a16="http://schemas.microsoft.com/office/drawing/2014/main" id="{48E883DC-7FA2-5045-B010-995FAA503D47}"/>
                  </a:ext>
                </a:extLst>
              </p:cNvPr>
              <p:cNvSpPr/>
              <p:nvPr/>
            </p:nvSpPr>
            <p:spPr bwMode="auto">
              <a:xfrm>
                <a:off x="3736976" y="3406775"/>
                <a:ext cx="352425" cy="4763"/>
              </a:xfrm>
              <a:prstGeom prst="rect">
                <a:avLst/>
              </a:prstGeom>
              <a:solidFill>
                <a:srgbClr val="1E26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17" name="îSḻîde">
                <a:extLst>
                  <a:ext uri="{FF2B5EF4-FFF2-40B4-BE49-F238E27FC236}">
                    <a16:creationId xmlns:a16="http://schemas.microsoft.com/office/drawing/2014/main" id="{8DF837D3-E0F5-E544-B0DC-A65DE0C91AD3}"/>
                  </a:ext>
                </a:extLst>
              </p:cNvPr>
              <p:cNvSpPr/>
              <p:nvPr/>
            </p:nvSpPr>
            <p:spPr bwMode="auto">
              <a:xfrm>
                <a:off x="3746501" y="3417888"/>
                <a:ext cx="33338" cy="3175"/>
              </a:xfrm>
              <a:prstGeom prst="rect">
                <a:avLst/>
              </a:prstGeom>
              <a:solidFill>
                <a:srgbClr val="1E26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18" name="î$ḻîḑé">
                <a:extLst>
                  <a:ext uri="{FF2B5EF4-FFF2-40B4-BE49-F238E27FC236}">
                    <a16:creationId xmlns:a16="http://schemas.microsoft.com/office/drawing/2014/main" id="{E5280F75-1ED2-5546-8326-8CE5FB49F7BC}"/>
                  </a:ext>
                </a:extLst>
              </p:cNvPr>
              <p:cNvSpPr/>
              <p:nvPr/>
            </p:nvSpPr>
            <p:spPr bwMode="auto">
              <a:xfrm>
                <a:off x="3805238" y="3417888"/>
                <a:ext cx="211138" cy="1588"/>
              </a:xfrm>
              <a:prstGeom prst="rect">
                <a:avLst/>
              </a:prstGeom>
              <a:solidFill>
                <a:srgbClr val="1E26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19" name="íŝļïḓe">
                <a:extLst>
                  <a:ext uri="{FF2B5EF4-FFF2-40B4-BE49-F238E27FC236}">
                    <a16:creationId xmlns:a16="http://schemas.microsoft.com/office/drawing/2014/main" id="{563298BF-D12F-D547-A9EB-A2FD0E7644E9}"/>
                  </a:ext>
                </a:extLst>
              </p:cNvPr>
              <p:cNvSpPr/>
              <p:nvPr/>
            </p:nvSpPr>
            <p:spPr bwMode="auto">
              <a:xfrm>
                <a:off x="3811588" y="3421063"/>
                <a:ext cx="3175" cy="30163"/>
              </a:xfrm>
              <a:prstGeom prst="rect">
                <a:avLst/>
              </a:pr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20" name="îS1iḍé">
                <a:extLst>
                  <a:ext uri="{FF2B5EF4-FFF2-40B4-BE49-F238E27FC236}">
                    <a16:creationId xmlns:a16="http://schemas.microsoft.com/office/drawing/2014/main" id="{5C471C22-4F9F-5645-B7B9-5808162B9B40}"/>
                  </a:ext>
                </a:extLst>
              </p:cNvPr>
              <p:cNvSpPr/>
              <p:nvPr/>
            </p:nvSpPr>
            <p:spPr bwMode="auto">
              <a:xfrm>
                <a:off x="3802063" y="3421063"/>
                <a:ext cx="3175" cy="30163"/>
              </a:xfrm>
              <a:prstGeom prst="rect">
                <a:avLst/>
              </a:pr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21" name="išlïdé">
                <a:extLst>
                  <a:ext uri="{FF2B5EF4-FFF2-40B4-BE49-F238E27FC236}">
                    <a16:creationId xmlns:a16="http://schemas.microsoft.com/office/drawing/2014/main" id="{4908E9FF-6973-284E-A16B-584A73C9AB48}"/>
                  </a:ext>
                </a:extLst>
              </p:cNvPr>
              <p:cNvSpPr/>
              <p:nvPr/>
            </p:nvSpPr>
            <p:spPr bwMode="auto">
              <a:xfrm>
                <a:off x="3789363" y="3421063"/>
                <a:ext cx="6350" cy="30163"/>
              </a:xfrm>
              <a:prstGeom prst="rect">
                <a:avLst/>
              </a:pr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22" name="ïSlïde">
                <a:extLst>
                  <a:ext uri="{FF2B5EF4-FFF2-40B4-BE49-F238E27FC236}">
                    <a16:creationId xmlns:a16="http://schemas.microsoft.com/office/drawing/2014/main" id="{4CA791D0-30E7-704B-ACD4-B15DA1C0F1EC}"/>
                  </a:ext>
                </a:extLst>
              </p:cNvPr>
              <p:cNvSpPr/>
              <p:nvPr/>
            </p:nvSpPr>
            <p:spPr bwMode="auto">
              <a:xfrm>
                <a:off x="3822701" y="3421063"/>
                <a:ext cx="6350" cy="30163"/>
              </a:xfrm>
              <a:custGeom>
                <a:avLst/>
                <a:gdLst>
                  <a:gd name="T0" fmla="*/ 0 w 2"/>
                  <a:gd name="T1" fmla="*/ 0 h 9"/>
                  <a:gd name="T2" fmla="*/ 2 w 2"/>
                  <a:gd name="T3" fmla="*/ 0 h 9"/>
                  <a:gd name="T4" fmla="*/ 2 w 2"/>
                  <a:gd name="T5" fmla="*/ 9 h 9"/>
                  <a:gd name="T6" fmla="*/ 0 w 2"/>
                  <a:gd name="T7" fmla="*/ 9 h 9"/>
                  <a:gd name="T8" fmla="*/ 0 w 2"/>
                  <a:gd name="T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9">
                    <a:moveTo>
                      <a:pt x="0" y="0"/>
                    </a:moveTo>
                    <a:cubicBezTo>
                      <a:pt x="1" y="0"/>
                      <a:pt x="1" y="0"/>
                      <a:pt x="2" y="0"/>
                    </a:cubicBezTo>
                    <a:cubicBezTo>
                      <a:pt x="2" y="3"/>
                      <a:pt x="2" y="6"/>
                      <a:pt x="2" y="9"/>
                    </a:cubicBezTo>
                    <a:cubicBezTo>
                      <a:pt x="1" y="9"/>
                      <a:pt x="1" y="9"/>
                      <a:pt x="0" y="9"/>
                    </a:cubicBezTo>
                    <a:cubicBezTo>
                      <a:pt x="0" y="6"/>
                      <a:pt x="0" y="3"/>
                      <a:pt x="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23" name="îşľïďe">
                <a:extLst>
                  <a:ext uri="{FF2B5EF4-FFF2-40B4-BE49-F238E27FC236}">
                    <a16:creationId xmlns:a16="http://schemas.microsoft.com/office/drawing/2014/main" id="{4EFC80CE-CF61-B045-B80A-02E394E45BAB}"/>
                  </a:ext>
                </a:extLst>
              </p:cNvPr>
              <p:cNvSpPr/>
              <p:nvPr/>
            </p:nvSpPr>
            <p:spPr bwMode="auto">
              <a:xfrm>
                <a:off x="3832226" y="3421063"/>
                <a:ext cx="6350" cy="30163"/>
              </a:xfrm>
              <a:custGeom>
                <a:avLst/>
                <a:gdLst>
                  <a:gd name="T0" fmla="*/ 0 w 2"/>
                  <a:gd name="T1" fmla="*/ 0 h 9"/>
                  <a:gd name="T2" fmla="*/ 2 w 2"/>
                  <a:gd name="T3" fmla="*/ 0 h 9"/>
                  <a:gd name="T4" fmla="*/ 2 w 2"/>
                  <a:gd name="T5" fmla="*/ 9 h 9"/>
                  <a:gd name="T6" fmla="*/ 0 w 2"/>
                  <a:gd name="T7" fmla="*/ 9 h 9"/>
                  <a:gd name="T8" fmla="*/ 0 w 2"/>
                  <a:gd name="T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9">
                    <a:moveTo>
                      <a:pt x="0" y="0"/>
                    </a:moveTo>
                    <a:cubicBezTo>
                      <a:pt x="1" y="0"/>
                      <a:pt x="1" y="0"/>
                      <a:pt x="2" y="0"/>
                    </a:cubicBezTo>
                    <a:cubicBezTo>
                      <a:pt x="2" y="3"/>
                      <a:pt x="2" y="6"/>
                      <a:pt x="2" y="9"/>
                    </a:cubicBezTo>
                    <a:cubicBezTo>
                      <a:pt x="1" y="9"/>
                      <a:pt x="1" y="9"/>
                      <a:pt x="0" y="9"/>
                    </a:cubicBezTo>
                    <a:cubicBezTo>
                      <a:pt x="0" y="6"/>
                      <a:pt x="0" y="3"/>
                      <a:pt x="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24" name="ïşľíďê">
                <a:extLst>
                  <a:ext uri="{FF2B5EF4-FFF2-40B4-BE49-F238E27FC236}">
                    <a16:creationId xmlns:a16="http://schemas.microsoft.com/office/drawing/2014/main" id="{E0C02EF5-B61D-A34B-AB84-3A92A3E948AC}"/>
                  </a:ext>
                </a:extLst>
              </p:cNvPr>
              <p:cNvSpPr/>
              <p:nvPr/>
            </p:nvSpPr>
            <p:spPr bwMode="auto">
              <a:xfrm>
                <a:off x="3844926" y="3421063"/>
                <a:ext cx="3175" cy="30163"/>
              </a:xfrm>
              <a:custGeom>
                <a:avLst/>
                <a:gdLst>
                  <a:gd name="T0" fmla="*/ 0 w 1"/>
                  <a:gd name="T1" fmla="*/ 0 h 9"/>
                  <a:gd name="T2" fmla="*/ 1 w 1"/>
                  <a:gd name="T3" fmla="*/ 0 h 9"/>
                  <a:gd name="T4" fmla="*/ 1 w 1"/>
                  <a:gd name="T5" fmla="*/ 9 h 9"/>
                  <a:gd name="T6" fmla="*/ 0 w 1"/>
                  <a:gd name="T7" fmla="*/ 9 h 9"/>
                  <a:gd name="T8" fmla="*/ 0 w 1"/>
                  <a:gd name="T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9">
                    <a:moveTo>
                      <a:pt x="0" y="0"/>
                    </a:moveTo>
                    <a:cubicBezTo>
                      <a:pt x="0" y="0"/>
                      <a:pt x="1" y="0"/>
                      <a:pt x="1" y="0"/>
                    </a:cubicBezTo>
                    <a:cubicBezTo>
                      <a:pt x="1" y="3"/>
                      <a:pt x="1" y="6"/>
                      <a:pt x="1" y="9"/>
                    </a:cubicBezTo>
                    <a:cubicBezTo>
                      <a:pt x="1" y="9"/>
                      <a:pt x="0" y="9"/>
                      <a:pt x="0" y="9"/>
                    </a:cubicBezTo>
                    <a:cubicBezTo>
                      <a:pt x="0" y="6"/>
                      <a:pt x="0" y="3"/>
                      <a:pt x="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25" name="íś1ïdè">
                <a:extLst>
                  <a:ext uri="{FF2B5EF4-FFF2-40B4-BE49-F238E27FC236}">
                    <a16:creationId xmlns:a16="http://schemas.microsoft.com/office/drawing/2014/main" id="{89D8E1E0-4C7F-7840-9EF4-3ED33002F3BB}"/>
                  </a:ext>
                </a:extLst>
              </p:cNvPr>
              <p:cNvSpPr/>
              <p:nvPr/>
            </p:nvSpPr>
            <p:spPr bwMode="auto">
              <a:xfrm>
                <a:off x="3854451" y="3421063"/>
                <a:ext cx="7938" cy="30163"/>
              </a:xfrm>
              <a:custGeom>
                <a:avLst/>
                <a:gdLst>
                  <a:gd name="T0" fmla="*/ 0 w 2"/>
                  <a:gd name="T1" fmla="*/ 0 h 9"/>
                  <a:gd name="T2" fmla="*/ 2 w 2"/>
                  <a:gd name="T3" fmla="*/ 0 h 9"/>
                  <a:gd name="T4" fmla="*/ 2 w 2"/>
                  <a:gd name="T5" fmla="*/ 9 h 9"/>
                  <a:gd name="T6" fmla="*/ 0 w 2"/>
                  <a:gd name="T7" fmla="*/ 9 h 9"/>
                  <a:gd name="T8" fmla="*/ 0 w 2"/>
                  <a:gd name="T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9">
                    <a:moveTo>
                      <a:pt x="0" y="0"/>
                    </a:moveTo>
                    <a:cubicBezTo>
                      <a:pt x="0" y="0"/>
                      <a:pt x="1" y="0"/>
                      <a:pt x="2" y="0"/>
                    </a:cubicBezTo>
                    <a:cubicBezTo>
                      <a:pt x="2" y="3"/>
                      <a:pt x="2" y="6"/>
                      <a:pt x="2" y="9"/>
                    </a:cubicBezTo>
                    <a:cubicBezTo>
                      <a:pt x="1" y="9"/>
                      <a:pt x="0" y="9"/>
                      <a:pt x="0" y="9"/>
                    </a:cubicBezTo>
                    <a:cubicBezTo>
                      <a:pt x="0" y="6"/>
                      <a:pt x="0" y="3"/>
                      <a:pt x="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26" name="iṩḷiḍe">
                <a:extLst>
                  <a:ext uri="{FF2B5EF4-FFF2-40B4-BE49-F238E27FC236}">
                    <a16:creationId xmlns:a16="http://schemas.microsoft.com/office/drawing/2014/main" id="{AD9C48EA-F581-9946-8DC9-4BDF21F3D287}"/>
                  </a:ext>
                </a:extLst>
              </p:cNvPr>
              <p:cNvSpPr/>
              <p:nvPr/>
            </p:nvSpPr>
            <p:spPr bwMode="auto">
              <a:xfrm>
                <a:off x="3865563" y="3421063"/>
                <a:ext cx="6350" cy="30163"/>
              </a:xfrm>
              <a:custGeom>
                <a:avLst/>
                <a:gdLst>
                  <a:gd name="T0" fmla="*/ 0 w 2"/>
                  <a:gd name="T1" fmla="*/ 0 h 9"/>
                  <a:gd name="T2" fmla="*/ 2 w 2"/>
                  <a:gd name="T3" fmla="*/ 0 h 9"/>
                  <a:gd name="T4" fmla="*/ 2 w 2"/>
                  <a:gd name="T5" fmla="*/ 9 h 9"/>
                  <a:gd name="T6" fmla="*/ 0 w 2"/>
                  <a:gd name="T7" fmla="*/ 9 h 9"/>
                  <a:gd name="T8" fmla="*/ 0 w 2"/>
                  <a:gd name="T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9">
                    <a:moveTo>
                      <a:pt x="0" y="0"/>
                    </a:moveTo>
                    <a:cubicBezTo>
                      <a:pt x="1" y="0"/>
                      <a:pt x="1" y="0"/>
                      <a:pt x="2" y="0"/>
                    </a:cubicBezTo>
                    <a:cubicBezTo>
                      <a:pt x="2" y="3"/>
                      <a:pt x="2" y="6"/>
                      <a:pt x="2" y="9"/>
                    </a:cubicBezTo>
                    <a:cubicBezTo>
                      <a:pt x="1" y="9"/>
                      <a:pt x="1" y="9"/>
                      <a:pt x="0" y="9"/>
                    </a:cubicBezTo>
                    <a:cubicBezTo>
                      <a:pt x="0" y="6"/>
                      <a:pt x="0" y="3"/>
                      <a:pt x="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27" name="ïŝ1iďè">
                <a:extLst>
                  <a:ext uri="{FF2B5EF4-FFF2-40B4-BE49-F238E27FC236}">
                    <a16:creationId xmlns:a16="http://schemas.microsoft.com/office/drawing/2014/main" id="{345025D0-8B67-9C40-8728-02649DA348C1}"/>
                  </a:ext>
                </a:extLst>
              </p:cNvPr>
              <p:cNvSpPr/>
              <p:nvPr/>
            </p:nvSpPr>
            <p:spPr bwMode="auto">
              <a:xfrm>
                <a:off x="3878263" y="3421063"/>
                <a:ext cx="3175" cy="30163"/>
              </a:xfrm>
              <a:custGeom>
                <a:avLst/>
                <a:gdLst>
                  <a:gd name="T0" fmla="*/ 0 w 1"/>
                  <a:gd name="T1" fmla="*/ 0 h 9"/>
                  <a:gd name="T2" fmla="*/ 1 w 1"/>
                  <a:gd name="T3" fmla="*/ 0 h 9"/>
                  <a:gd name="T4" fmla="*/ 1 w 1"/>
                  <a:gd name="T5" fmla="*/ 9 h 9"/>
                  <a:gd name="T6" fmla="*/ 0 w 1"/>
                  <a:gd name="T7" fmla="*/ 9 h 9"/>
                  <a:gd name="T8" fmla="*/ 0 w 1"/>
                  <a:gd name="T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9">
                    <a:moveTo>
                      <a:pt x="0" y="0"/>
                    </a:moveTo>
                    <a:cubicBezTo>
                      <a:pt x="0" y="0"/>
                      <a:pt x="1" y="0"/>
                      <a:pt x="1" y="0"/>
                    </a:cubicBezTo>
                    <a:cubicBezTo>
                      <a:pt x="1" y="3"/>
                      <a:pt x="1" y="6"/>
                      <a:pt x="1" y="9"/>
                    </a:cubicBezTo>
                    <a:cubicBezTo>
                      <a:pt x="1" y="9"/>
                      <a:pt x="0" y="9"/>
                      <a:pt x="0" y="9"/>
                    </a:cubicBezTo>
                    <a:cubicBezTo>
                      <a:pt x="0" y="6"/>
                      <a:pt x="0" y="3"/>
                      <a:pt x="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28" name="íṩļíḋê">
                <a:extLst>
                  <a:ext uri="{FF2B5EF4-FFF2-40B4-BE49-F238E27FC236}">
                    <a16:creationId xmlns:a16="http://schemas.microsoft.com/office/drawing/2014/main" id="{9FA9D742-9195-6642-B445-99B24C17BC0C}"/>
                  </a:ext>
                </a:extLst>
              </p:cNvPr>
              <p:cNvSpPr/>
              <p:nvPr/>
            </p:nvSpPr>
            <p:spPr bwMode="auto">
              <a:xfrm>
                <a:off x="3887788" y="3421063"/>
                <a:ext cx="3175" cy="30163"/>
              </a:xfrm>
              <a:custGeom>
                <a:avLst/>
                <a:gdLst>
                  <a:gd name="T0" fmla="*/ 0 w 1"/>
                  <a:gd name="T1" fmla="*/ 0 h 9"/>
                  <a:gd name="T2" fmla="*/ 1 w 1"/>
                  <a:gd name="T3" fmla="*/ 0 h 9"/>
                  <a:gd name="T4" fmla="*/ 1 w 1"/>
                  <a:gd name="T5" fmla="*/ 9 h 9"/>
                  <a:gd name="T6" fmla="*/ 0 w 1"/>
                  <a:gd name="T7" fmla="*/ 9 h 9"/>
                  <a:gd name="T8" fmla="*/ 0 w 1"/>
                  <a:gd name="T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9">
                    <a:moveTo>
                      <a:pt x="0" y="0"/>
                    </a:moveTo>
                    <a:cubicBezTo>
                      <a:pt x="0" y="0"/>
                      <a:pt x="1" y="0"/>
                      <a:pt x="1" y="0"/>
                    </a:cubicBezTo>
                    <a:cubicBezTo>
                      <a:pt x="1" y="3"/>
                      <a:pt x="1" y="6"/>
                      <a:pt x="1" y="9"/>
                    </a:cubicBezTo>
                    <a:cubicBezTo>
                      <a:pt x="1" y="9"/>
                      <a:pt x="0" y="9"/>
                      <a:pt x="0" y="9"/>
                    </a:cubicBezTo>
                    <a:cubicBezTo>
                      <a:pt x="0" y="6"/>
                      <a:pt x="0" y="3"/>
                      <a:pt x="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29" name="ïṧ1ïdè">
                <a:extLst>
                  <a:ext uri="{FF2B5EF4-FFF2-40B4-BE49-F238E27FC236}">
                    <a16:creationId xmlns:a16="http://schemas.microsoft.com/office/drawing/2014/main" id="{B4D185C7-1AF5-8342-9191-D8FAB89F145D}"/>
                  </a:ext>
                </a:extLst>
              </p:cNvPr>
              <p:cNvSpPr/>
              <p:nvPr/>
            </p:nvSpPr>
            <p:spPr bwMode="auto">
              <a:xfrm>
                <a:off x="3897313" y="3421063"/>
                <a:ext cx="7938" cy="30163"/>
              </a:xfrm>
              <a:custGeom>
                <a:avLst/>
                <a:gdLst>
                  <a:gd name="T0" fmla="*/ 0 w 2"/>
                  <a:gd name="T1" fmla="*/ 0 h 9"/>
                  <a:gd name="T2" fmla="*/ 2 w 2"/>
                  <a:gd name="T3" fmla="*/ 0 h 9"/>
                  <a:gd name="T4" fmla="*/ 2 w 2"/>
                  <a:gd name="T5" fmla="*/ 9 h 9"/>
                  <a:gd name="T6" fmla="*/ 0 w 2"/>
                  <a:gd name="T7" fmla="*/ 9 h 9"/>
                  <a:gd name="T8" fmla="*/ 0 w 2"/>
                  <a:gd name="T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9">
                    <a:moveTo>
                      <a:pt x="0" y="0"/>
                    </a:moveTo>
                    <a:cubicBezTo>
                      <a:pt x="1" y="0"/>
                      <a:pt x="1" y="0"/>
                      <a:pt x="2" y="0"/>
                    </a:cubicBezTo>
                    <a:cubicBezTo>
                      <a:pt x="2" y="3"/>
                      <a:pt x="2" y="6"/>
                      <a:pt x="2" y="9"/>
                    </a:cubicBezTo>
                    <a:cubicBezTo>
                      <a:pt x="1" y="9"/>
                      <a:pt x="1" y="9"/>
                      <a:pt x="0" y="9"/>
                    </a:cubicBezTo>
                    <a:cubicBezTo>
                      <a:pt x="0" y="6"/>
                      <a:pt x="0" y="3"/>
                      <a:pt x="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30" name="íŝḻîḍé">
                <a:extLst>
                  <a:ext uri="{FF2B5EF4-FFF2-40B4-BE49-F238E27FC236}">
                    <a16:creationId xmlns:a16="http://schemas.microsoft.com/office/drawing/2014/main" id="{C2733F06-2680-A741-BFBA-70A185222B1F}"/>
                  </a:ext>
                </a:extLst>
              </p:cNvPr>
              <p:cNvSpPr/>
              <p:nvPr/>
            </p:nvSpPr>
            <p:spPr bwMode="auto">
              <a:xfrm>
                <a:off x="3908426" y="3421063"/>
                <a:ext cx="6350" cy="30163"/>
              </a:xfrm>
              <a:custGeom>
                <a:avLst/>
                <a:gdLst>
                  <a:gd name="T0" fmla="*/ 0 w 2"/>
                  <a:gd name="T1" fmla="*/ 0 h 9"/>
                  <a:gd name="T2" fmla="*/ 2 w 2"/>
                  <a:gd name="T3" fmla="*/ 0 h 9"/>
                  <a:gd name="T4" fmla="*/ 2 w 2"/>
                  <a:gd name="T5" fmla="*/ 9 h 9"/>
                  <a:gd name="T6" fmla="*/ 0 w 2"/>
                  <a:gd name="T7" fmla="*/ 9 h 9"/>
                  <a:gd name="T8" fmla="*/ 0 w 2"/>
                  <a:gd name="T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9">
                    <a:moveTo>
                      <a:pt x="0" y="0"/>
                    </a:moveTo>
                    <a:cubicBezTo>
                      <a:pt x="1" y="0"/>
                      <a:pt x="1" y="0"/>
                      <a:pt x="2" y="0"/>
                    </a:cubicBezTo>
                    <a:cubicBezTo>
                      <a:pt x="2" y="3"/>
                      <a:pt x="2" y="6"/>
                      <a:pt x="2" y="9"/>
                    </a:cubicBezTo>
                    <a:cubicBezTo>
                      <a:pt x="1" y="9"/>
                      <a:pt x="1" y="9"/>
                      <a:pt x="0" y="9"/>
                    </a:cubicBezTo>
                    <a:cubicBezTo>
                      <a:pt x="0" y="6"/>
                      <a:pt x="0" y="3"/>
                      <a:pt x="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31" name="îşḻïḓé">
                <a:extLst>
                  <a:ext uri="{FF2B5EF4-FFF2-40B4-BE49-F238E27FC236}">
                    <a16:creationId xmlns:a16="http://schemas.microsoft.com/office/drawing/2014/main" id="{014B01FB-BE4B-3B4E-B997-C94B4B8DC4FC}"/>
                  </a:ext>
                </a:extLst>
              </p:cNvPr>
              <p:cNvSpPr/>
              <p:nvPr/>
            </p:nvSpPr>
            <p:spPr bwMode="auto">
              <a:xfrm>
                <a:off x="3921126" y="3421063"/>
                <a:ext cx="3175" cy="30163"/>
              </a:xfrm>
              <a:custGeom>
                <a:avLst/>
                <a:gdLst>
                  <a:gd name="T0" fmla="*/ 0 w 1"/>
                  <a:gd name="T1" fmla="*/ 0 h 9"/>
                  <a:gd name="T2" fmla="*/ 1 w 1"/>
                  <a:gd name="T3" fmla="*/ 0 h 9"/>
                  <a:gd name="T4" fmla="*/ 1 w 1"/>
                  <a:gd name="T5" fmla="*/ 9 h 9"/>
                  <a:gd name="T6" fmla="*/ 0 w 1"/>
                  <a:gd name="T7" fmla="*/ 9 h 9"/>
                  <a:gd name="T8" fmla="*/ 0 w 1"/>
                  <a:gd name="T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9">
                    <a:moveTo>
                      <a:pt x="0" y="0"/>
                    </a:moveTo>
                    <a:cubicBezTo>
                      <a:pt x="0" y="0"/>
                      <a:pt x="1" y="0"/>
                      <a:pt x="1" y="0"/>
                    </a:cubicBezTo>
                    <a:cubicBezTo>
                      <a:pt x="1" y="3"/>
                      <a:pt x="1" y="6"/>
                      <a:pt x="1" y="9"/>
                    </a:cubicBezTo>
                    <a:cubicBezTo>
                      <a:pt x="1" y="9"/>
                      <a:pt x="0" y="9"/>
                      <a:pt x="0" y="9"/>
                    </a:cubicBezTo>
                    <a:cubicBezTo>
                      <a:pt x="0" y="6"/>
                      <a:pt x="0" y="3"/>
                      <a:pt x="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32" name="íśļíďè">
                <a:extLst>
                  <a:ext uri="{FF2B5EF4-FFF2-40B4-BE49-F238E27FC236}">
                    <a16:creationId xmlns:a16="http://schemas.microsoft.com/office/drawing/2014/main" id="{D2C86E61-AEF7-8D44-A72A-CCBD093CD264}"/>
                  </a:ext>
                </a:extLst>
              </p:cNvPr>
              <p:cNvSpPr/>
              <p:nvPr/>
            </p:nvSpPr>
            <p:spPr bwMode="auto">
              <a:xfrm>
                <a:off x="3930651" y="3421063"/>
                <a:ext cx="3175" cy="30163"/>
              </a:xfrm>
              <a:custGeom>
                <a:avLst/>
                <a:gdLst>
                  <a:gd name="T0" fmla="*/ 0 w 1"/>
                  <a:gd name="T1" fmla="*/ 0 h 9"/>
                  <a:gd name="T2" fmla="*/ 1 w 1"/>
                  <a:gd name="T3" fmla="*/ 0 h 9"/>
                  <a:gd name="T4" fmla="*/ 1 w 1"/>
                  <a:gd name="T5" fmla="*/ 9 h 9"/>
                  <a:gd name="T6" fmla="*/ 0 w 1"/>
                  <a:gd name="T7" fmla="*/ 9 h 9"/>
                  <a:gd name="T8" fmla="*/ 0 w 1"/>
                  <a:gd name="T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9">
                    <a:moveTo>
                      <a:pt x="0" y="0"/>
                    </a:moveTo>
                    <a:cubicBezTo>
                      <a:pt x="0" y="0"/>
                      <a:pt x="1" y="0"/>
                      <a:pt x="1" y="0"/>
                    </a:cubicBezTo>
                    <a:cubicBezTo>
                      <a:pt x="1" y="3"/>
                      <a:pt x="1" y="6"/>
                      <a:pt x="1" y="9"/>
                    </a:cubicBezTo>
                    <a:cubicBezTo>
                      <a:pt x="1" y="9"/>
                      <a:pt x="0" y="9"/>
                      <a:pt x="0" y="9"/>
                    </a:cubicBezTo>
                    <a:cubicBezTo>
                      <a:pt x="0" y="6"/>
                      <a:pt x="0" y="3"/>
                      <a:pt x="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33" name="iŝ1ïdé">
                <a:extLst>
                  <a:ext uri="{FF2B5EF4-FFF2-40B4-BE49-F238E27FC236}">
                    <a16:creationId xmlns:a16="http://schemas.microsoft.com/office/drawing/2014/main" id="{E52432BC-DDB5-5445-B39A-4782F514F2DC}"/>
                  </a:ext>
                </a:extLst>
              </p:cNvPr>
              <p:cNvSpPr/>
              <p:nvPr/>
            </p:nvSpPr>
            <p:spPr bwMode="auto">
              <a:xfrm>
                <a:off x="3940176" y="3421063"/>
                <a:ext cx="7938" cy="30163"/>
              </a:xfrm>
              <a:custGeom>
                <a:avLst/>
                <a:gdLst>
                  <a:gd name="T0" fmla="*/ 0 w 2"/>
                  <a:gd name="T1" fmla="*/ 0 h 9"/>
                  <a:gd name="T2" fmla="*/ 2 w 2"/>
                  <a:gd name="T3" fmla="*/ 0 h 9"/>
                  <a:gd name="T4" fmla="*/ 2 w 2"/>
                  <a:gd name="T5" fmla="*/ 9 h 9"/>
                  <a:gd name="T6" fmla="*/ 0 w 2"/>
                  <a:gd name="T7" fmla="*/ 9 h 9"/>
                  <a:gd name="T8" fmla="*/ 0 w 2"/>
                  <a:gd name="T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9">
                    <a:moveTo>
                      <a:pt x="0" y="0"/>
                    </a:moveTo>
                    <a:cubicBezTo>
                      <a:pt x="1" y="0"/>
                      <a:pt x="1" y="0"/>
                      <a:pt x="2" y="0"/>
                    </a:cubicBezTo>
                    <a:cubicBezTo>
                      <a:pt x="2" y="3"/>
                      <a:pt x="2" y="6"/>
                      <a:pt x="2" y="9"/>
                    </a:cubicBezTo>
                    <a:cubicBezTo>
                      <a:pt x="1" y="9"/>
                      <a:pt x="1" y="9"/>
                      <a:pt x="0" y="9"/>
                    </a:cubicBezTo>
                    <a:cubicBezTo>
                      <a:pt x="0" y="6"/>
                      <a:pt x="0" y="3"/>
                      <a:pt x="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34" name="is1ídè">
                <a:extLst>
                  <a:ext uri="{FF2B5EF4-FFF2-40B4-BE49-F238E27FC236}">
                    <a16:creationId xmlns:a16="http://schemas.microsoft.com/office/drawing/2014/main" id="{834925A1-ED87-FD42-A0C4-CC7C8CCD712C}"/>
                  </a:ext>
                </a:extLst>
              </p:cNvPr>
              <p:cNvSpPr/>
              <p:nvPr/>
            </p:nvSpPr>
            <p:spPr bwMode="auto">
              <a:xfrm>
                <a:off x="3951288" y="3421063"/>
                <a:ext cx="6350" cy="30163"/>
              </a:xfrm>
              <a:custGeom>
                <a:avLst/>
                <a:gdLst>
                  <a:gd name="T0" fmla="*/ 0 w 2"/>
                  <a:gd name="T1" fmla="*/ 0 h 9"/>
                  <a:gd name="T2" fmla="*/ 2 w 2"/>
                  <a:gd name="T3" fmla="*/ 0 h 9"/>
                  <a:gd name="T4" fmla="*/ 2 w 2"/>
                  <a:gd name="T5" fmla="*/ 9 h 9"/>
                  <a:gd name="T6" fmla="*/ 0 w 2"/>
                  <a:gd name="T7" fmla="*/ 9 h 9"/>
                  <a:gd name="T8" fmla="*/ 0 w 2"/>
                  <a:gd name="T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9">
                    <a:moveTo>
                      <a:pt x="0" y="0"/>
                    </a:moveTo>
                    <a:cubicBezTo>
                      <a:pt x="1" y="0"/>
                      <a:pt x="2" y="0"/>
                      <a:pt x="2" y="0"/>
                    </a:cubicBezTo>
                    <a:cubicBezTo>
                      <a:pt x="2" y="3"/>
                      <a:pt x="2" y="6"/>
                      <a:pt x="2" y="9"/>
                    </a:cubicBezTo>
                    <a:cubicBezTo>
                      <a:pt x="2" y="9"/>
                      <a:pt x="1" y="9"/>
                      <a:pt x="0" y="9"/>
                    </a:cubicBezTo>
                    <a:cubicBezTo>
                      <a:pt x="0" y="6"/>
                      <a:pt x="0" y="3"/>
                      <a:pt x="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35" name="islíďê">
                <a:extLst>
                  <a:ext uri="{FF2B5EF4-FFF2-40B4-BE49-F238E27FC236}">
                    <a16:creationId xmlns:a16="http://schemas.microsoft.com/office/drawing/2014/main" id="{16CCF2FF-21DC-FC49-97DF-2DAC2C1CD64F}"/>
                  </a:ext>
                </a:extLst>
              </p:cNvPr>
              <p:cNvSpPr/>
              <p:nvPr/>
            </p:nvSpPr>
            <p:spPr bwMode="auto">
              <a:xfrm>
                <a:off x="3963988" y="3421063"/>
                <a:ext cx="3175" cy="30163"/>
              </a:xfrm>
              <a:custGeom>
                <a:avLst/>
                <a:gdLst>
                  <a:gd name="T0" fmla="*/ 0 w 1"/>
                  <a:gd name="T1" fmla="*/ 0 h 9"/>
                  <a:gd name="T2" fmla="*/ 1 w 1"/>
                  <a:gd name="T3" fmla="*/ 0 h 9"/>
                  <a:gd name="T4" fmla="*/ 1 w 1"/>
                  <a:gd name="T5" fmla="*/ 9 h 9"/>
                  <a:gd name="T6" fmla="*/ 0 w 1"/>
                  <a:gd name="T7" fmla="*/ 9 h 9"/>
                  <a:gd name="T8" fmla="*/ 0 w 1"/>
                  <a:gd name="T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9">
                    <a:moveTo>
                      <a:pt x="0" y="0"/>
                    </a:moveTo>
                    <a:cubicBezTo>
                      <a:pt x="0" y="0"/>
                      <a:pt x="1" y="0"/>
                      <a:pt x="1" y="0"/>
                    </a:cubicBezTo>
                    <a:cubicBezTo>
                      <a:pt x="1" y="3"/>
                      <a:pt x="1" y="6"/>
                      <a:pt x="1" y="9"/>
                    </a:cubicBezTo>
                    <a:cubicBezTo>
                      <a:pt x="1" y="9"/>
                      <a:pt x="0" y="9"/>
                      <a:pt x="0" y="9"/>
                    </a:cubicBezTo>
                    <a:cubicBezTo>
                      <a:pt x="0" y="6"/>
                      <a:pt x="0" y="3"/>
                      <a:pt x="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36" name="iṩlíḑê">
                <a:extLst>
                  <a:ext uri="{FF2B5EF4-FFF2-40B4-BE49-F238E27FC236}">
                    <a16:creationId xmlns:a16="http://schemas.microsoft.com/office/drawing/2014/main" id="{DD7C5A19-55D8-DC48-B1AF-2FAC8609E167}"/>
                  </a:ext>
                </a:extLst>
              </p:cNvPr>
              <p:cNvSpPr/>
              <p:nvPr/>
            </p:nvSpPr>
            <p:spPr bwMode="auto">
              <a:xfrm>
                <a:off x="3973513" y="3421063"/>
                <a:ext cx="6350" cy="30163"/>
              </a:xfrm>
              <a:custGeom>
                <a:avLst/>
                <a:gdLst>
                  <a:gd name="T0" fmla="*/ 0 w 2"/>
                  <a:gd name="T1" fmla="*/ 0 h 9"/>
                  <a:gd name="T2" fmla="*/ 2 w 2"/>
                  <a:gd name="T3" fmla="*/ 0 h 9"/>
                  <a:gd name="T4" fmla="*/ 2 w 2"/>
                  <a:gd name="T5" fmla="*/ 9 h 9"/>
                  <a:gd name="T6" fmla="*/ 0 w 2"/>
                  <a:gd name="T7" fmla="*/ 9 h 9"/>
                  <a:gd name="T8" fmla="*/ 0 w 2"/>
                  <a:gd name="T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9">
                    <a:moveTo>
                      <a:pt x="0" y="0"/>
                    </a:moveTo>
                    <a:cubicBezTo>
                      <a:pt x="1" y="0"/>
                      <a:pt x="1" y="0"/>
                      <a:pt x="2" y="0"/>
                    </a:cubicBezTo>
                    <a:cubicBezTo>
                      <a:pt x="2" y="3"/>
                      <a:pt x="2" y="6"/>
                      <a:pt x="2" y="9"/>
                    </a:cubicBezTo>
                    <a:cubicBezTo>
                      <a:pt x="1" y="9"/>
                      <a:pt x="1" y="9"/>
                      <a:pt x="0" y="9"/>
                    </a:cubicBezTo>
                    <a:cubicBezTo>
                      <a:pt x="0" y="6"/>
                      <a:pt x="0" y="3"/>
                      <a:pt x="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37" name="îṥḷïďê">
                <a:extLst>
                  <a:ext uri="{FF2B5EF4-FFF2-40B4-BE49-F238E27FC236}">
                    <a16:creationId xmlns:a16="http://schemas.microsoft.com/office/drawing/2014/main" id="{A2A1B4CA-64B0-C54E-95D2-B8273AFA915A}"/>
                  </a:ext>
                </a:extLst>
              </p:cNvPr>
              <p:cNvSpPr/>
              <p:nvPr/>
            </p:nvSpPr>
            <p:spPr bwMode="auto">
              <a:xfrm>
                <a:off x="3983038" y="3421063"/>
                <a:ext cx="7938" cy="30163"/>
              </a:xfrm>
              <a:custGeom>
                <a:avLst/>
                <a:gdLst>
                  <a:gd name="T0" fmla="*/ 0 w 2"/>
                  <a:gd name="T1" fmla="*/ 0 h 9"/>
                  <a:gd name="T2" fmla="*/ 2 w 2"/>
                  <a:gd name="T3" fmla="*/ 0 h 9"/>
                  <a:gd name="T4" fmla="*/ 2 w 2"/>
                  <a:gd name="T5" fmla="*/ 9 h 9"/>
                  <a:gd name="T6" fmla="*/ 0 w 2"/>
                  <a:gd name="T7" fmla="*/ 9 h 9"/>
                  <a:gd name="T8" fmla="*/ 0 w 2"/>
                  <a:gd name="T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9">
                    <a:moveTo>
                      <a:pt x="0" y="0"/>
                    </a:moveTo>
                    <a:cubicBezTo>
                      <a:pt x="1" y="0"/>
                      <a:pt x="1" y="0"/>
                      <a:pt x="2" y="0"/>
                    </a:cubicBezTo>
                    <a:cubicBezTo>
                      <a:pt x="2" y="3"/>
                      <a:pt x="2" y="6"/>
                      <a:pt x="2" y="9"/>
                    </a:cubicBezTo>
                    <a:cubicBezTo>
                      <a:pt x="1" y="9"/>
                      <a:pt x="1" y="9"/>
                      <a:pt x="0" y="9"/>
                    </a:cubicBezTo>
                    <a:cubicBezTo>
                      <a:pt x="0" y="6"/>
                      <a:pt x="0" y="3"/>
                      <a:pt x="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38" name="íṥḻïďè">
                <a:extLst>
                  <a:ext uri="{FF2B5EF4-FFF2-40B4-BE49-F238E27FC236}">
                    <a16:creationId xmlns:a16="http://schemas.microsoft.com/office/drawing/2014/main" id="{4F81F73E-836F-D742-820C-740E05DED8A0}"/>
                  </a:ext>
                </a:extLst>
              </p:cNvPr>
              <p:cNvSpPr/>
              <p:nvPr/>
            </p:nvSpPr>
            <p:spPr bwMode="auto">
              <a:xfrm>
                <a:off x="3997326" y="3421063"/>
                <a:ext cx="3175" cy="30163"/>
              </a:xfrm>
              <a:custGeom>
                <a:avLst/>
                <a:gdLst>
                  <a:gd name="T0" fmla="*/ 0 w 1"/>
                  <a:gd name="T1" fmla="*/ 0 h 9"/>
                  <a:gd name="T2" fmla="*/ 1 w 1"/>
                  <a:gd name="T3" fmla="*/ 0 h 9"/>
                  <a:gd name="T4" fmla="*/ 1 w 1"/>
                  <a:gd name="T5" fmla="*/ 9 h 9"/>
                  <a:gd name="T6" fmla="*/ 0 w 1"/>
                  <a:gd name="T7" fmla="*/ 9 h 9"/>
                  <a:gd name="T8" fmla="*/ 0 w 1"/>
                  <a:gd name="T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9">
                    <a:moveTo>
                      <a:pt x="0" y="0"/>
                    </a:moveTo>
                    <a:cubicBezTo>
                      <a:pt x="0" y="0"/>
                      <a:pt x="1" y="0"/>
                      <a:pt x="1" y="0"/>
                    </a:cubicBezTo>
                    <a:cubicBezTo>
                      <a:pt x="1" y="3"/>
                      <a:pt x="1" y="6"/>
                      <a:pt x="1" y="9"/>
                    </a:cubicBezTo>
                    <a:cubicBezTo>
                      <a:pt x="1" y="9"/>
                      <a:pt x="0" y="9"/>
                      <a:pt x="0" y="9"/>
                    </a:cubicBezTo>
                    <a:cubicBezTo>
                      <a:pt x="0" y="6"/>
                      <a:pt x="0" y="3"/>
                      <a:pt x="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39" name="íṡḷíḍè">
                <a:extLst>
                  <a:ext uri="{FF2B5EF4-FFF2-40B4-BE49-F238E27FC236}">
                    <a16:creationId xmlns:a16="http://schemas.microsoft.com/office/drawing/2014/main" id="{C5170157-A63E-F640-A382-23D591FD4A16}"/>
                  </a:ext>
                </a:extLst>
              </p:cNvPr>
              <p:cNvSpPr/>
              <p:nvPr/>
            </p:nvSpPr>
            <p:spPr bwMode="auto">
              <a:xfrm>
                <a:off x="4006851" y="3421063"/>
                <a:ext cx="3175" cy="30163"/>
              </a:xfrm>
              <a:prstGeom prst="rect">
                <a:avLst/>
              </a:pr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40" name="î$ḷîḑé">
                <a:extLst>
                  <a:ext uri="{FF2B5EF4-FFF2-40B4-BE49-F238E27FC236}">
                    <a16:creationId xmlns:a16="http://schemas.microsoft.com/office/drawing/2014/main" id="{6C511E9B-6950-0E44-A7C2-9E63E1B7276F}"/>
                  </a:ext>
                </a:extLst>
              </p:cNvPr>
              <p:cNvSpPr/>
              <p:nvPr/>
            </p:nvSpPr>
            <p:spPr bwMode="auto">
              <a:xfrm>
                <a:off x="4016376" y="3421063"/>
                <a:ext cx="6350" cy="30163"/>
              </a:xfrm>
              <a:prstGeom prst="rect">
                <a:avLst/>
              </a:pr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41" name="í$ľîdè">
                <a:extLst>
                  <a:ext uri="{FF2B5EF4-FFF2-40B4-BE49-F238E27FC236}">
                    <a16:creationId xmlns:a16="http://schemas.microsoft.com/office/drawing/2014/main" id="{C6900325-308B-E749-BF24-835453E473DC}"/>
                  </a:ext>
                </a:extLst>
              </p:cNvPr>
              <p:cNvSpPr/>
              <p:nvPr/>
            </p:nvSpPr>
            <p:spPr bwMode="auto">
              <a:xfrm>
                <a:off x="4025901" y="3421063"/>
                <a:ext cx="7938" cy="30163"/>
              </a:xfrm>
              <a:prstGeom prst="rect">
                <a:avLst/>
              </a:pr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42" name="iṥ1iḍè">
                <a:extLst>
                  <a:ext uri="{FF2B5EF4-FFF2-40B4-BE49-F238E27FC236}">
                    <a16:creationId xmlns:a16="http://schemas.microsoft.com/office/drawing/2014/main" id="{D0AE4C74-5652-854A-818C-DEB1D55A1615}"/>
                  </a:ext>
                </a:extLst>
              </p:cNvPr>
              <p:cNvSpPr/>
              <p:nvPr/>
            </p:nvSpPr>
            <p:spPr bwMode="auto">
              <a:xfrm>
                <a:off x="4040188" y="3417888"/>
                <a:ext cx="39688" cy="3175"/>
              </a:xfrm>
              <a:prstGeom prst="rect">
                <a:avLst/>
              </a:prstGeom>
              <a:solidFill>
                <a:srgbClr val="1E26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43" name="ïslidé">
                <a:extLst>
                  <a:ext uri="{FF2B5EF4-FFF2-40B4-BE49-F238E27FC236}">
                    <a16:creationId xmlns:a16="http://schemas.microsoft.com/office/drawing/2014/main" id="{6FEF2DB5-1375-884B-BFC4-89B428E9752A}"/>
                  </a:ext>
                </a:extLst>
              </p:cNvPr>
              <p:cNvSpPr/>
              <p:nvPr/>
            </p:nvSpPr>
            <p:spPr bwMode="auto">
              <a:xfrm>
                <a:off x="3679826" y="3490913"/>
                <a:ext cx="17463" cy="6350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44" name="íṡlïďè">
                <a:extLst>
                  <a:ext uri="{FF2B5EF4-FFF2-40B4-BE49-F238E27FC236}">
                    <a16:creationId xmlns:a16="http://schemas.microsoft.com/office/drawing/2014/main" id="{69F1BA50-AEBC-9244-A454-75C05BC0E5DD}"/>
                  </a:ext>
                </a:extLst>
              </p:cNvPr>
              <p:cNvSpPr/>
              <p:nvPr/>
            </p:nvSpPr>
            <p:spPr bwMode="auto">
              <a:xfrm>
                <a:off x="3884613" y="3490913"/>
                <a:ext cx="55563" cy="53975"/>
              </a:xfrm>
              <a:custGeom>
                <a:avLst/>
                <a:gdLst>
                  <a:gd name="T0" fmla="*/ 0 w 35"/>
                  <a:gd name="T1" fmla="*/ 0 h 34"/>
                  <a:gd name="T2" fmla="*/ 35 w 35"/>
                  <a:gd name="T3" fmla="*/ 0 h 34"/>
                  <a:gd name="T4" fmla="*/ 35 w 35"/>
                  <a:gd name="T5" fmla="*/ 34 h 34"/>
                  <a:gd name="T6" fmla="*/ 0 w 35"/>
                  <a:gd name="T7" fmla="*/ 34 h 34"/>
                  <a:gd name="T8" fmla="*/ 0 w 35"/>
                  <a:gd name="T9" fmla="*/ 0 h 34"/>
                  <a:gd name="T10" fmla="*/ 0 w 35"/>
                  <a:gd name="T11" fmla="*/ 0 h 34"/>
                  <a:gd name="T12" fmla="*/ 4 w 35"/>
                  <a:gd name="T13" fmla="*/ 8 h 34"/>
                  <a:gd name="T14" fmla="*/ 4 w 35"/>
                  <a:gd name="T15" fmla="*/ 27 h 34"/>
                  <a:gd name="T16" fmla="*/ 8 w 35"/>
                  <a:gd name="T17" fmla="*/ 27 h 34"/>
                  <a:gd name="T18" fmla="*/ 8 w 35"/>
                  <a:gd name="T19" fmla="*/ 8 h 34"/>
                  <a:gd name="T20" fmla="*/ 4 w 35"/>
                  <a:gd name="T21" fmla="*/ 8 h 34"/>
                  <a:gd name="T22" fmla="*/ 4 w 35"/>
                  <a:gd name="T23" fmla="*/ 8 h 34"/>
                  <a:gd name="T24" fmla="*/ 29 w 35"/>
                  <a:gd name="T25" fmla="*/ 8 h 34"/>
                  <a:gd name="T26" fmla="*/ 29 w 35"/>
                  <a:gd name="T27" fmla="*/ 27 h 34"/>
                  <a:gd name="T28" fmla="*/ 31 w 35"/>
                  <a:gd name="T29" fmla="*/ 27 h 34"/>
                  <a:gd name="T30" fmla="*/ 31 w 35"/>
                  <a:gd name="T31" fmla="*/ 8 h 34"/>
                  <a:gd name="T32" fmla="*/ 29 w 35"/>
                  <a:gd name="T33" fmla="*/ 8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35" h="34">
                    <a:moveTo>
                      <a:pt x="0" y="0"/>
                    </a:moveTo>
                    <a:lnTo>
                      <a:pt x="35" y="0"/>
                    </a:lnTo>
                    <a:lnTo>
                      <a:pt x="35" y="34"/>
                    </a:lnTo>
                    <a:lnTo>
                      <a:pt x="0" y="34"/>
                    </a:lnTo>
                    <a:lnTo>
                      <a:pt x="0" y="0"/>
                    </a:lnTo>
                    <a:lnTo>
                      <a:pt x="0" y="0"/>
                    </a:lnTo>
                    <a:close/>
                    <a:moveTo>
                      <a:pt x="4" y="8"/>
                    </a:moveTo>
                    <a:lnTo>
                      <a:pt x="4" y="27"/>
                    </a:lnTo>
                    <a:lnTo>
                      <a:pt x="8" y="27"/>
                    </a:lnTo>
                    <a:lnTo>
                      <a:pt x="8" y="8"/>
                    </a:lnTo>
                    <a:lnTo>
                      <a:pt x="4" y="8"/>
                    </a:lnTo>
                    <a:lnTo>
                      <a:pt x="4" y="8"/>
                    </a:lnTo>
                    <a:close/>
                    <a:moveTo>
                      <a:pt x="29" y="8"/>
                    </a:moveTo>
                    <a:lnTo>
                      <a:pt x="29" y="27"/>
                    </a:lnTo>
                    <a:lnTo>
                      <a:pt x="31" y="27"/>
                    </a:lnTo>
                    <a:lnTo>
                      <a:pt x="31" y="8"/>
                    </a:lnTo>
                    <a:lnTo>
                      <a:pt x="29" y="8"/>
                    </a:lnTo>
                    <a:close/>
                  </a:path>
                </a:pathLst>
              </a:custGeom>
              <a:solidFill>
                <a:srgbClr val="1E26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45" name="iṧ1ïḓè">
                <a:extLst>
                  <a:ext uri="{FF2B5EF4-FFF2-40B4-BE49-F238E27FC236}">
                    <a16:creationId xmlns:a16="http://schemas.microsoft.com/office/drawing/2014/main" id="{50950010-F52C-6841-A9E4-812673F9BCE8}"/>
                  </a:ext>
                </a:extLst>
              </p:cNvPr>
              <p:cNvSpPr/>
              <p:nvPr/>
            </p:nvSpPr>
            <p:spPr bwMode="auto">
              <a:xfrm>
                <a:off x="3551238" y="3067050"/>
                <a:ext cx="722313" cy="727075"/>
              </a:xfrm>
              <a:custGeom>
                <a:avLst/>
                <a:gdLst>
                  <a:gd name="T0" fmla="*/ 109 w 219"/>
                  <a:gd name="T1" fmla="*/ 0 h 218"/>
                  <a:gd name="T2" fmla="*/ 219 w 219"/>
                  <a:gd name="T3" fmla="*/ 109 h 218"/>
                  <a:gd name="T4" fmla="*/ 109 w 219"/>
                  <a:gd name="T5" fmla="*/ 218 h 218"/>
                  <a:gd name="T6" fmla="*/ 0 w 219"/>
                  <a:gd name="T7" fmla="*/ 109 h 218"/>
                  <a:gd name="T8" fmla="*/ 109 w 219"/>
                  <a:gd name="T9" fmla="*/ 0 h 218"/>
                  <a:gd name="T10" fmla="*/ 109 w 219"/>
                  <a:gd name="T11" fmla="*/ 3 h 218"/>
                  <a:gd name="T12" fmla="*/ 4 w 219"/>
                  <a:gd name="T13" fmla="*/ 109 h 218"/>
                  <a:gd name="T14" fmla="*/ 109 w 219"/>
                  <a:gd name="T15" fmla="*/ 215 h 218"/>
                  <a:gd name="T16" fmla="*/ 215 w 219"/>
                  <a:gd name="T17" fmla="*/ 109 h 218"/>
                  <a:gd name="T18" fmla="*/ 109 w 219"/>
                  <a:gd name="T19" fmla="*/ 3 h 2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19" h="218">
                    <a:moveTo>
                      <a:pt x="109" y="0"/>
                    </a:moveTo>
                    <a:cubicBezTo>
                      <a:pt x="170" y="0"/>
                      <a:pt x="219" y="49"/>
                      <a:pt x="219" y="109"/>
                    </a:cubicBezTo>
                    <a:cubicBezTo>
                      <a:pt x="219" y="169"/>
                      <a:pt x="170" y="218"/>
                      <a:pt x="109" y="218"/>
                    </a:cubicBezTo>
                    <a:cubicBezTo>
                      <a:pt x="49" y="218"/>
                      <a:pt x="0" y="169"/>
                      <a:pt x="0" y="109"/>
                    </a:cubicBezTo>
                    <a:cubicBezTo>
                      <a:pt x="0" y="49"/>
                      <a:pt x="49" y="0"/>
                      <a:pt x="109" y="0"/>
                    </a:cubicBezTo>
                    <a:close/>
                    <a:moveTo>
                      <a:pt x="109" y="3"/>
                    </a:moveTo>
                    <a:cubicBezTo>
                      <a:pt x="51" y="3"/>
                      <a:pt x="4" y="51"/>
                      <a:pt x="4" y="109"/>
                    </a:cubicBezTo>
                    <a:cubicBezTo>
                      <a:pt x="4" y="167"/>
                      <a:pt x="51" y="215"/>
                      <a:pt x="109" y="215"/>
                    </a:cubicBezTo>
                    <a:cubicBezTo>
                      <a:pt x="168" y="215"/>
                      <a:pt x="215" y="167"/>
                      <a:pt x="215" y="109"/>
                    </a:cubicBezTo>
                    <a:cubicBezTo>
                      <a:pt x="215" y="51"/>
                      <a:pt x="168" y="3"/>
                      <a:pt x="109" y="3"/>
                    </a:cubicBezTo>
                    <a:close/>
                  </a:path>
                </a:pathLst>
              </a:custGeom>
              <a:solidFill>
                <a:srgbClr val="1E26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</p:grpSp>
        <p:grpSp>
          <p:nvGrpSpPr>
            <p:cNvPr id="247" name="íşḷïḑe">
              <a:extLst>
                <a:ext uri="{FF2B5EF4-FFF2-40B4-BE49-F238E27FC236}">
                  <a16:creationId xmlns:a16="http://schemas.microsoft.com/office/drawing/2014/main" id="{1EA826F0-AE07-504D-9C6E-4A6302BDCA69}"/>
                </a:ext>
              </a:extLst>
            </p:cNvPr>
            <p:cNvGrpSpPr/>
            <p:nvPr userDrawn="1"/>
          </p:nvGrpSpPr>
          <p:grpSpPr>
            <a:xfrm>
              <a:off x="4894762" y="471192"/>
              <a:ext cx="4437911" cy="1614111"/>
              <a:chOff x="4412452" y="3106738"/>
              <a:chExt cx="2312689" cy="841148"/>
            </a:xfrm>
          </p:grpSpPr>
          <p:grpSp>
            <p:nvGrpSpPr>
              <p:cNvPr id="248" name="îṥľíḑé">
                <a:extLst>
                  <a:ext uri="{FF2B5EF4-FFF2-40B4-BE49-F238E27FC236}">
                    <a16:creationId xmlns:a16="http://schemas.microsoft.com/office/drawing/2014/main" id="{39D64547-5156-9A46-BECB-158A08F4DD51}"/>
                  </a:ext>
                </a:extLst>
              </p:cNvPr>
              <p:cNvGrpSpPr/>
              <p:nvPr/>
            </p:nvGrpSpPr>
            <p:grpSpPr>
              <a:xfrm>
                <a:off x="4422776" y="3106738"/>
                <a:ext cx="2293937" cy="617538"/>
                <a:chOff x="4422776" y="3106738"/>
                <a:chExt cx="2293937" cy="617538"/>
              </a:xfrm>
            </p:grpSpPr>
            <p:sp>
              <p:nvSpPr>
                <p:cNvPr id="265" name="išḻiḑé">
                  <a:extLst>
                    <a:ext uri="{FF2B5EF4-FFF2-40B4-BE49-F238E27FC236}">
                      <a16:creationId xmlns:a16="http://schemas.microsoft.com/office/drawing/2014/main" id="{E9E95CFA-B471-D346-88CE-BF00280196C0}"/>
                    </a:ext>
                  </a:extLst>
                </p:cNvPr>
                <p:cNvSpPr/>
                <p:nvPr/>
              </p:nvSpPr>
              <p:spPr bwMode="auto">
                <a:xfrm>
                  <a:off x="4811713" y="3200400"/>
                  <a:ext cx="49213" cy="100013"/>
                </a:xfrm>
                <a:custGeom>
                  <a:avLst/>
                  <a:gdLst>
                    <a:gd name="T0" fmla="*/ 0 w 15"/>
                    <a:gd name="T1" fmla="*/ 1 h 30"/>
                    <a:gd name="T2" fmla="*/ 1 w 15"/>
                    <a:gd name="T3" fmla="*/ 12 h 30"/>
                    <a:gd name="T4" fmla="*/ 0 w 15"/>
                    <a:gd name="T5" fmla="*/ 21 h 30"/>
                    <a:gd name="T6" fmla="*/ 2 w 15"/>
                    <a:gd name="T7" fmla="*/ 28 h 30"/>
                    <a:gd name="T8" fmla="*/ 7 w 15"/>
                    <a:gd name="T9" fmla="*/ 30 h 30"/>
                    <a:gd name="T10" fmla="*/ 12 w 15"/>
                    <a:gd name="T11" fmla="*/ 26 h 30"/>
                    <a:gd name="T12" fmla="*/ 15 w 15"/>
                    <a:gd name="T13" fmla="*/ 18 h 30"/>
                    <a:gd name="T14" fmla="*/ 3 w 15"/>
                    <a:gd name="T15" fmla="*/ 0 h 30"/>
                    <a:gd name="T16" fmla="*/ 0 w 15"/>
                    <a:gd name="T17" fmla="*/ 1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5" h="30">
                      <a:moveTo>
                        <a:pt x="0" y="1"/>
                      </a:moveTo>
                      <a:cubicBezTo>
                        <a:pt x="1" y="12"/>
                        <a:pt x="1" y="12"/>
                        <a:pt x="1" y="12"/>
                      </a:cubicBezTo>
                      <a:cubicBezTo>
                        <a:pt x="1" y="13"/>
                        <a:pt x="0" y="18"/>
                        <a:pt x="0" y="21"/>
                      </a:cubicBezTo>
                      <a:cubicBezTo>
                        <a:pt x="0" y="24"/>
                        <a:pt x="2" y="25"/>
                        <a:pt x="2" y="28"/>
                      </a:cubicBezTo>
                      <a:cubicBezTo>
                        <a:pt x="7" y="30"/>
                        <a:pt x="7" y="30"/>
                        <a:pt x="7" y="30"/>
                      </a:cubicBezTo>
                      <a:cubicBezTo>
                        <a:pt x="9" y="27"/>
                        <a:pt x="10" y="29"/>
                        <a:pt x="12" y="26"/>
                      </a:cubicBezTo>
                      <a:cubicBezTo>
                        <a:pt x="14" y="23"/>
                        <a:pt x="14" y="21"/>
                        <a:pt x="15" y="18"/>
                      </a:cubicBezTo>
                      <a:cubicBezTo>
                        <a:pt x="12" y="7"/>
                        <a:pt x="13" y="5"/>
                        <a:pt x="3" y="0"/>
                      </a:cubicBez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rgbClr val="E6001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266" name="íṥľíďè">
                  <a:extLst>
                    <a:ext uri="{FF2B5EF4-FFF2-40B4-BE49-F238E27FC236}">
                      <a16:creationId xmlns:a16="http://schemas.microsoft.com/office/drawing/2014/main" id="{EB890018-20C4-6246-8A3C-F7FD68602FDA}"/>
                    </a:ext>
                  </a:extLst>
                </p:cNvPr>
                <p:cNvSpPr/>
                <p:nvPr/>
              </p:nvSpPr>
              <p:spPr bwMode="auto">
                <a:xfrm>
                  <a:off x="5221288" y="3184525"/>
                  <a:ext cx="36513" cy="122238"/>
                </a:xfrm>
                <a:custGeom>
                  <a:avLst/>
                  <a:gdLst>
                    <a:gd name="T0" fmla="*/ 0 w 11"/>
                    <a:gd name="T1" fmla="*/ 3 h 37"/>
                    <a:gd name="T2" fmla="*/ 2 w 11"/>
                    <a:gd name="T3" fmla="*/ 14 h 37"/>
                    <a:gd name="T4" fmla="*/ 0 w 11"/>
                    <a:gd name="T5" fmla="*/ 33 h 37"/>
                    <a:gd name="T6" fmla="*/ 0 w 11"/>
                    <a:gd name="T7" fmla="*/ 36 h 37"/>
                    <a:gd name="T8" fmla="*/ 2 w 11"/>
                    <a:gd name="T9" fmla="*/ 37 h 37"/>
                    <a:gd name="T10" fmla="*/ 8 w 11"/>
                    <a:gd name="T11" fmla="*/ 27 h 37"/>
                    <a:gd name="T12" fmla="*/ 11 w 11"/>
                    <a:gd name="T13" fmla="*/ 17 h 37"/>
                    <a:gd name="T14" fmla="*/ 11 w 11"/>
                    <a:gd name="T15" fmla="*/ 15 h 37"/>
                    <a:gd name="T16" fmla="*/ 7 w 11"/>
                    <a:gd name="T17" fmla="*/ 2 h 37"/>
                    <a:gd name="T18" fmla="*/ 2 w 11"/>
                    <a:gd name="T19" fmla="*/ 0 h 37"/>
                    <a:gd name="T20" fmla="*/ 0 w 11"/>
                    <a:gd name="T21" fmla="*/ 3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11" h="37">
                      <a:moveTo>
                        <a:pt x="0" y="3"/>
                      </a:moveTo>
                      <a:cubicBezTo>
                        <a:pt x="2" y="14"/>
                        <a:pt x="2" y="14"/>
                        <a:pt x="2" y="14"/>
                      </a:cubicBezTo>
                      <a:cubicBezTo>
                        <a:pt x="2" y="19"/>
                        <a:pt x="0" y="27"/>
                        <a:pt x="0" y="33"/>
                      </a:cubicBezTo>
                      <a:cubicBezTo>
                        <a:pt x="0" y="36"/>
                        <a:pt x="0" y="36"/>
                        <a:pt x="0" y="36"/>
                      </a:cubicBezTo>
                      <a:cubicBezTo>
                        <a:pt x="2" y="36"/>
                        <a:pt x="1" y="37"/>
                        <a:pt x="2" y="37"/>
                      </a:cubicBezTo>
                      <a:cubicBezTo>
                        <a:pt x="3" y="37"/>
                        <a:pt x="7" y="28"/>
                        <a:pt x="8" y="27"/>
                      </a:cubicBezTo>
                      <a:cubicBezTo>
                        <a:pt x="9" y="24"/>
                        <a:pt x="11" y="21"/>
                        <a:pt x="11" y="17"/>
                      </a:cubicBezTo>
                      <a:cubicBezTo>
                        <a:pt x="11" y="15"/>
                        <a:pt x="11" y="15"/>
                        <a:pt x="11" y="15"/>
                      </a:cubicBezTo>
                      <a:cubicBezTo>
                        <a:pt x="11" y="7"/>
                        <a:pt x="8" y="7"/>
                        <a:pt x="7" y="2"/>
                      </a:cubicBezTo>
                      <a:cubicBezTo>
                        <a:pt x="2" y="0"/>
                        <a:pt x="2" y="0"/>
                        <a:pt x="2" y="0"/>
                      </a:cubicBezTo>
                      <a:cubicBezTo>
                        <a:pt x="2" y="1"/>
                        <a:pt x="0" y="1"/>
                        <a:pt x="0" y="3"/>
                      </a:cubicBezTo>
                      <a:close/>
                    </a:path>
                  </a:pathLst>
                </a:custGeom>
                <a:solidFill>
                  <a:srgbClr val="E6001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267" name="íś1iḑe">
                  <a:extLst>
                    <a:ext uri="{FF2B5EF4-FFF2-40B4-BE49-F238E27FC236}">
                      <a16:creationId xmlns:a16="http://schemas.microsoft.com/office/drawing/2014/main" id="{01179C9D-6713-BF47-AA0F-281ED877EEEE}"/>
                    </a:ext>
                  </a:extLst>
                </p:cNvPr>
                <p:cNvSpPr/>
                <p:nvPr/>
              </p:nvSpPr>
              <p:spPr bwMode="auto">
                <a:xfrm>
                  <a:off x="4554538" y="3251200"/>
                  <a:ext cx="119063" cy="58738"/>
                </a:xfrm>
                <a:custGeom>
                  <a:avLst/>
                  <a:gdLst>
                    <a:gd name="T0" fmla="*/ 0 w 36"/>
                    <a:gd name="T1" fmla="*/ 15 h 18"/>
                    <a:gd name="T2" fmla="*/ 2 w 36"/>
                    <a:gd name="T3" fmla="*/ 16 h 18"/>
                    <a:gd name="T4" fmla="*/ 13 w 36"/>
                    <a:gd name="T5" fmla="*/ 18 h 18"/>
                    <a:gd name="T6" fmla="*/ 16 w 36"/>
                    <a:gd name="T7" fmla="*/ 18 h 18"/>
                    <a:gd name="T8" fmla="*/ 22 w 36"/>
                    <a:gd name="T9" fmla="*/ 17 h 18"/>
                    <a:gd name="T10" fmla="*/ 23 w 36"/>
                    <a:gd name="T11" fmla="*/ 17 h 18"/>
                    <a:gd name="T12" fmla="*/ 30 w 36"/>
                    <a:gd name="T13" fmla="*/ 13 h 18"/>
                    <a:gd name="T14" fmla="*/ 36 w 36"/>
                    <a:gd name="T15" fmla="*/ 8 h 18"/>
                    <a:gd name="T16" fmla="*/ 36 w 36"/>
                    <a:gd name="T17" fmla="*/ 7 h 18"/>
                    <a:gd name="T18" fmla="*/ 36 w 36"/>
                    <a:gd name="T19" fmla="*/ 4 h 18"/>
                    <a:gd name="T20" fmla="*/ 32 w 36"/>
                    <a:gd name="T21" fmla="*/ 0 h 18"/>
                    <a:gd name="T22" fmla="*/ 24 w 36"/>
                    <a:gd name="T23" fmla="*/ 3 h 18"/>
                    <a:gd name="T24" fmla="*/ 16 w 36"/>
                    <a:gd name="T25" fmla="*/ 7 h 18"/>
                    <a:gd name="T26" fmla="*/ 0 w 36"/>
                    <a:gd name="T27" fmla="*/ 15 h 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36" h="18">
                      <a:moveTo>
                        <a:pt x="0" y="15"/>
                      </a:moveTo>
                      <a:cubicBezTo>
                        <a:pt x="1" y="16"/>
                        <a:pt x="1" y="16"/>
                        <a:pt x="2" y="16"/>
                      </a:cubicBezTo>
                      <a:cubicBezTo>
                        <a:pt x="6" y="16"/>
                        <a:pt x="9" y="18"/>
                        <a:pt x="13" y="18"/>
                      </a:cubicBezTo>
                      <a:cubicBezTo>
                        <a:pt x="16" y="18"/>
                        <a:pt x="16" y="18"/>
                        <a:pt x="16" y="18"/>
                      </a:cubicBezTo>
                      <a:cubicBezTo>
                        <a:pt x="22" y="17"/>
                        <a:pt x="22" y="17"/>
                        <a:pt x="22" y="17"/>
                      </a:cubicBezTo>
                      <a:cubicBezTo>
                        <a:pt x="23" y="17"/>
                        <a:pt x="23" y="17"/>
                        <a:pt x="23" y="17"/>
                      </a:cubicBezTo>
                      <a:cubicBezTo>
                        <a:pt x="26" y="16"/>
                        <a:pt x="28" y="14"/>
                        <a:pt x="30" y="13"/>
                      </a:cubicBezTo>
                      <a:cubicBezTo>
                        <a:pt x="34" y="11"/>
                        <a:pt x="33" y="10"/>
                        <a:pt x="36" y="8"/>
                      </a:cubicBezTo>
                      <a:cubicBezTo>
                        <a:pt x="36" y="7"/>
                        <a:pt x="36" y="7"/>
                        <a:pt x="36" y="7"/>
                      </a:cubicBezTo>
                      <a:cubicBezTo>
                        <a:pt x="36" y="4"/>
                        <a:pt x="36" y="4"/>
                        <a:pt x="36" y="4"/>
                      </a:cubicBezTo>
                      <a:cubicBezTo>
                        <a:pt x="36" y="1"/>
                        <a:pt x="33" y="2"/>
                        <a:pt x="32" y="0"/>
                      </a:cubicBezTo>
                      <a:cubicBezTo>
                        <a:pt x="29" y="1"/>
                        <a:pt x="27" y="1"/>
                        <a:pt x="24" y="3"/>
                      </a:cubicBezTo>
                      <a:cubicBezTo>
                        <a:pt x="21" y="4"/>
                        <a:pt x="19" y="6"/>
                        <a:pt x="16" y="7"/>
                      </a:cubicBezTo>
                      <a:cubicBezTo>
                        <a:pt x="11" y="11"/>
                        <a:pt x="4" y="10"/>
                        <a:pt x="0" y="15"/>
                      </a:cubicBezTo>
                      <a:close/>
                    </a:path>
                  </a:pathLst>
                </a:custGeom>
                <a:solidFill>
                  <a:srgbClr val="E6001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268" name="iṩ1iḋè">
                  <a:extLst>
                    <a:ext uri="{FF2B5EF4-FFF2-40B4-BE49-F238E27FC236}">
                      <a16:creationId xmlns:a16="http://schemas.microsoft.com/office/drawing/2014/main" id="{621A8462-AF81-F546-A24F-AB4367F2710C}"/>
                    </a:ext>
                  </a:extLst>
                </p:cNvPr>
                <p:cNvSpPr/>
                <p:nvPr/>
              </p:nvSpPr>
              <p:spPr bwMode="auto">
                <a:xfrm>
                  <a:off x="6359526" y="3263900"/>
                  <a:ext cx="93663" cy="139700"/>
                </a:xfrm>
                <a:custGeom>
                  <a:avLst/>
                  <a:gdLst>
                    <a:gd name="T0" fmla="*/ 15 w 28"/>
                    <a:gd name="T1" fmla="*/ 1 h 42"/>
                    <a:gd name="T2" fmla="*/ 6 w 28"/>
                    <a:gd name="T3" fmla="*/ 11 h 42"/>
                    <a:gd name="T4" fmla="*/ 6 w 28"/>
                    <a:gd name="T5" fmla="*/ 13 h 42"/>
                    <a:gd name="T6" fmla="*/ 5 w 28"/>
                    <a:gd name="T7" fmla="*/ 16 h 42"/>
                    <a:gd name="T8" fmla="*/ 6 w 28"/>
                    <a:gd name="T9" fmla="*/ 20 h 42"/>
                    <a:gd name="T10" fmla="*/ 6 w 28"/>
                    <a:gd name="T11" fmla="*/ 21 h 42"/>
                    <a:gd name="T12" fmla="*/ 0 w 28"/>
                    <a:gd name="T13" fmla="*/ 38 h 42"/>
                    <a:gd name="T14" fmla="*/ 0 w 28"/>
                    <a:gd name="T15" fmla="*/ 41 h 42"/>
                    <a:gd name="T16" fmla="*/ 3 w 28"/>
                    <a:gd name="T17" fmla="*/ 42 h 42"/>
                    <a:gd name="T18" fmla="*/ 9 w 28"/>
                    <a:gd name="T19" fmla="*/ 32 h 42"/>
                    <a:gd name="T20" fmla="*/ 12 w 28"/>
                    <a:gd name="T21" fmla="*/ 26 h 42"/>
                    <a:gd name="T22" fmla="*/ 14 w 28"/>
                    <a:gd name="T23" fmla="*/ 26 h 42"/>
                    <a:gd name="T24" fmla="*/ 20 w 28"/>
                    <a:gd name="T25" fmla="*/ 26 h 42"/>
                    <a:gd name="T26" fmla="*/ 28 w 28"/>
                    <a:gd name="T27" fmla="*/ 14 h 42"/>
                    <a:gd name="T28" fmla="*/ 28 w 28"/>
                    <a:gd name="T29" fmla="*/ 6 h 42"/>
                    <a:gd name="T30" fmla="*/ 28 w 28"/>
                    <a:gd name="T31" fmla="*/ 5 h 42"/>
                    <a:gd name="T32" fmla="*/ 27 w 28"/>
                    <a:gd name="T33" fmla="*/ 3 h 42"/>
                    <a:gd name="T34" fmla="*/ 26 w 28"/>
                    <a:gd name="T35" fmla="*/ 3 h 42"/>
                    <a:gd name="T36" fmla="*/ 24 w 28"/>
                    <a:gd name="T37" fmla="*/ 3 h 42"/>
                    <a:gd name="T38" fmla="*/ 23 w 28"/>
                    <a:gd name="T39" fmla="*/ 3 h 42"/>
                    <a:gd name="T40" fmla="*/ 20 w 28"/>
                    <a:gd name="T41" fmla="*/ 0 h 42"/>
                    <a:gd name="T42" fmla="*/ 15 w 28"/>
                    <a:gd name="T43" fmla="*/ 1 h 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</a:cxnLst>
                  <a:rect l="0" t="0" r="r" b="b"/>
                  <a:pathLst>
                    <a:path w="28" h="42">
                      <a:moveTo>
                        <a:pt x="15" y="1"/>
                      </a:moveTo>
                      <a:cubicBezTo>
                        <a:pt x="15" y="10"/>
                        <a:pt x="8" y="6"/>
                        <a:pt x="6" y="11"/>
                      </a:cubicBezTo>
                      <a:cubicBezTo>
                        <a:pt x="6" y="13"/>
                        <a:pt x="6" y="13"/>
                        <a:pt x="6" y="13"/>
                      </a:cubicBezTo>
                      <a:cubicBezTo>
                        <a:pt x="6" y="14"/>
                        <a:pt x="5" y="14"/>
                        <a:pt x="5" y="16"/>
                      </a:cubicBezTo>
                      <a:cubicBezTo>
                        <a:pt x="6" y="20"/>
                        <a:pt x="6" y="20"/>
                        <a:pt x="6" y="20"/>
                      </a:cubicBezTo>
                      <a:cubicBezTo>
                        <a:pt x="6" y="21"/>
                        <a:pt x="6" y="21"/>
                        <a:pt x="6" y="21"/>
                      </a:cubicBezTo>
                      <a:cubicBezTo>
                        <a:pt x="6" y="29"/>
                        <a:pt x="0" y="31"/>
                        <a:pt x="0" y="38"/>
                      </a:cubicBezTo>
                      <a:cubicBezTo>
                        <a:pt x="0" y="41"/>
                        <a:pt x="0" y="41"/>
                        <a:pt x="0" y="41"/>
                      </a:cubicBezTo>
                      <a:cubicBezTo>
                        <a:pt x="2" y="42"/>
                        <a:pt x="2" y="42"/>
                        <a:pt x="3" y="42"/>
                      </a:cubicBezTo>
                      <a:cubicBezTo>
                        <a:pt x="7" y="42"/>
                        <a:pt x="9" y="36"/>
                        <a:pt x="9" y="32"/>
                      </a:cubicBezTo>
                      <a:cubicBezTo>
                        <a:pt x="9" y="29"/>
                        <a:pt x="10" y="26"/>
                        <a:pt x="12" y="26"/>
                      </a:cubicBezTo>
                      <a:cubicBezTo>
                        <a:pt x="14" y="26"/>
                        <a:pt x="14" y="26"/>
                        <a:pt x="14" y="26"/>
                      </a:cubicBezTo>
                      <a:cubicBezTo>
                        <a:pt x="20" y="26"/>
                        <a:pt x="20" y="26"/>
                        <a:pt x="20" y="26"/>
                      </a:cubicBezTo>
                      <a:cubicBezTo>
                        <a:pt x="24" y="24"/>
                        <a:pt x="28" y="21"/>
                        <a:pt x="28" y="14"/>
                      </a:cubicBezTo>
                      <a:cubicBezTo>
                        <a:pt x="28" y="6"/>
                        <a:pt x="28" y="6"/>
                        <a:pt x="28" y="6"/>
                      </a:cubicBezTo>
                      <a:cubicBezTo>
                        <a:pt x="28" y="5"/>
                        <a:pt x="28" y="5"/>
                        <a:pt x="28" y="5"/>
                      </a:cubicBezTo>
                      <a:cubicBezTo>
                        <a:pt x="27" y="3"/>
                        <a:pt x="27" y="3"/>
                        <a:pt x="27" y="3"/>
                      </a:cubicBezTo>
                      <a:cubicBezTo>
                        <a:pt x="26" y="3"/>
                        <a:pt x="26" y="3"/>
                        <a:pt x="26" y="3"/>
                      </a:cubicBezTo>
                      <a:cubicBezTo>
                        <a:pt x="24" y="3"/>
                        <a:pt x="24" y="3"/>
                        <a:pt x="24" y="3"/>
                      </a:cubicBezTo>
                      <a:cubicBezTo>
                        <a:pt x="23" y="3"/>
                        <a:pt x="23" y="3"/>
                        <a:pt x="23" y="3"/>
                      </a:cubicBezTo>
                      <a:cubicBezTo>
                        <a:pt x="20" y="0"/>
                        <a:pt x="20" y="0"/>
                        <a:pt x="20" y="0"/>
                      </a:cubicBezTo>
                      <a:lnTo>
                        <a:pt x="15" y="1"/>
                      </a:lnTo>
                      <a:close/>
                    </a:path>
                  </a:pathLst>
                </a:custGeom>
                <a:solidFill>
                  <a:srgbClr val="E6001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269" name="íṩlïḓè">
                  <a:extLst>
                    <a:ext uri="{FF2B5EF4-FFF2-40B4-BE49-F238E27FC236}">
                      <a16:creationId xmlns:a16="http://schemas.microsoft.com/office/drawing/2014/main" id="{57F3DDF2-34D4-7543-9418-964C5B630599}"/>
                    </a:ext>
                  </a:extLst>
                </p:cNvPr>
                <p:cNvSpPr/>
                <p:nvPr/>
              </p:nvSpPr>
              <p:spPr bwMode="auto">
                <a:xfrm>
                  <a:off x="5826126" y="3273425"/>
                  <a:ext cx="223838" cy="293688"/>
                </a:xfrm>
                <a:custGeom>
                  <a:avLst/>
                  <a:gdLst>
                    <a:gd name="T0" fmla="*/ 38 w 68"/>
                    <a:gd name="T1" fmla="*/ 16 h 88"/>
                    <a:gd name="T2" fmla="*/ 40 w 68"/>
                    <a:gd name="T3" fmla="*/ 5 h 88"/>
                    <a:gd name="T4" fmla="*/ 36 w 68"/>
                    <a:gd name="T5" fmla="*/ 1 h 88"/>
                    <a:gd name="T6" fmla="*/ 36 w 68"/>
                    <a:gd name="T7" fmla="*/ 1 h 88"/>
                    <a:gd name="T8" fmla="*/ 33 w 68"/>
                    <a:gd name="T9" fmla="*/ 0 h 88"/>
                    <a:gd name="T10" fmla="*/ 24 w 68"/>
                    <a:gd name="T11" fmla="*/ 7 h 88"/>
                    <a:gd name="T12" fmla="*/ 24 w 68"/>
                    <a:gd name="T13" fmla="*/ 8 h 88"/>
                    <a:gd name="T14" fmla="*/ 26 w 68"/>
                    <a:gd name="T15" fmla="*/ 18 h 88"/>
                    <a:gd name="T16" fmla="*/ 27 w 68"/>
                    <a:gd name="T17" fmla="*/ 28 h 88"/>
                    <a:gd name="T18" fmla="*/ 27 w 68"/>
                    <a:gd name="T19" fmla="*/ 39 h 88"/>
                    <a:gd name="T20" fmla="*/ 16 w 68"/>
                    <a:gd name="T21" fmla="*/ 48 h 88"/>
                    <a:gd name="T22" fmla="*/ 7 w 68"/>
                    <a:gd name="T23" fmla="*/ 49 h 88"/>
                    <a:gd name="T24" fmla="*/ 5 w 68"/>
                    <a:gd name="T25" fmla="*/ 49 h 88"/>
                    <a:gd name="T26" fmla="*/ 4 w 68"/>
                    <a:gd name="T27" fmla="*/ 49 h 88"/>
                    <a:gd name="T28" fmla="*/ 0 w 68"/>
                    <a:gd name="T29" fmla="*/ 54 h 88"/>
                    <a:gd name="T30" fmla="*/ 5 w 68"/>
                    <a:gd name="T31" fmla="*/ 60 h 88"/>
                    <a:gd name="T32" fmla="*/ 11 w 68"/>
                    <a:gd name="T33" fmla="*/ 60 h 88"/>
                    <a:gd name="T34" fmla="*/ 13 w 68"/>
                    <a:gd name="T35" fmla="*/ 59 h 88"/>
                    <a:gd name="T36" fmla="*/ 20 w 68"/>
                    <a:gd name="T37" fmla="*/ 66 h 88"/>
                    <a:gd name="T38" fmla="*/ 17 w 68"/>
                    <a:gd name="T39" fmla="*/ 72 h 88"/>
                    <a:gd name="T40" fmla="*/ 13 w 68"/>
                    <a:gd name="T41" fmla="*/ 76 h 88"/>
                    <a:gd name="T42" fmla="*/ 2 w 68"/>
                    <a:gd name="T43" fmla="*/ 82 h 88"/>
                    <a:gd name="T44" fmla="*/ 2 w 68"/>
                    <a:gd name="T45" fmla="*/ 83 h 88"/>
                    <a:gd name="T46" fmla="*/ 2 w 68"/>
                    <a:gd name="T47" fmla="*/ 87 h 88"/>
                    <a:gd name="T48" fmla="*/ 4 w 68"/>
                    <a:gd name="T49" fmla="*/ 88 h 88"/>
                    <a:gd name="T50" fmla="*/ 25 w 68"/>
                    <a:gd name="T51" fmla="*/ 77 h 88"/>
                    <a:gd name="T52" fmla="*/ 31 w 68"/>
                    <a:gd name="T53" fmla="*/ 69 h 88"/>
                    <a:gd name="T54" fmla="*/ 40 w 68"/>
                    <a:gd name="T55" fmla="*/ 63 h 88"/>
                    <a:gd name="T56" fmla="*/ 52 w 68"/>
                    <a:gd name="T57" fmla="*/ 70 h 88"/>
                    <a:gd name="T58" fmla="*/ 48 w 68"/>
                    <a:gd name="T59" fmla="*/ 79 h 88"/>
                    <a:gd name="T60" fmla="*/ 59 w 68"/>
                    <a:gd name="T61" fmla="*/ 81 h 88"/>
                    <a:gd name="T62" fmla="*/ 68 w 68"/>
                    <a:gd name="T63" fmla="*/ 71 h 88"/>
                    <a:gd name="T64" fmla="*/ 59 w 68"/>
                    <a:gd name="T65" fmla="*/ 62 h 88"/>
                    <a:gd name="T66" fmla="*/ 44 w 68"/>
                    <a:gd name="T67" fmla="*/ 60 h 88"/>
                    <a:gd name="T68" fmla="*/ 42 w 68"/>
                    <a:gd name="T69" fmla="*/ 60 h 88"/>
                    <a:gd name="T70" fmla="*/ 36 w 68"/>
                    <a:gd name="T71" fmla="*/ 53 h 88"/>
                    <a:gd name="T72" fmla="*/ 48 w 68"/>
                    <a:gd name="T73" fmla="*/ 42 h 88"/>
                    <a:gd name="T74" fmla="*/ 59 w 68"/>
                    <a:gd name="T75" fmla="*/ 32 h 88"/>
                    <a:gd name="T76" fmla="*/ 59 w 68"/>
                    <a:gd name="T77" fmla="*/ 30 h 88"/>
                    <a:gd name="T78" fmla="*/ 59 w 68"/>
                    <a:gd name="T79" fmla="*/ 29 h 88"/>
                    <a:gd name="T80" fmla="*/ 54 w 68"/>
                    <a:gd name="T81" fmla="*/ 26 h 88"/>
                    <a:gd name="T82" fmla="*/ 51 w 68"/>
                    <a:gd name="T83" fmla="*/ 27 h 88"/>
                    <a:gd name="T84" fmla="*/ 50 w 68"/>
                    <a:gd name="T85" fmla="*/ 27 h 88"/>
                    <a:gd name="T86" fmla="*/ 41 w 68"/>
                    <a:gd name="T87" fmla="*/ 33 h 88"/>
                    <a:gd name="T88" fmla="*/ 38 w 68"/>
                    <a:gd name="T89" fmla="*/ 28 h 88"/>
                    <a:gd name="T90" fmla="*/ 38 w 68"/>
                    <a:gd name="T91" fmla="*/ 27 h 88"/>
                    <a:gd name="T92" fmla="*/ 38 w 68"/>
                    <a:gd name="T93" fmla="*/ 16 h 8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</a:cxnLst>
                  <a:rect l="0" t="0" r="r" b="b"/>
                  <a:pathLst>
                    <a:path w="68" h="88">
                      <a:moveTo>
                        <a:pt x="38" y="16"/>
                      </a:moveTo>
                      <a:cubicBezTo>
                        <a:pt x="39" y="11"/>
                        <a:pt x="40" y="9"/>
                        <a:pt x="40" y="5"/>
                      </a:cubicBezTo>
                      <a:cubicBezTo>
                        <a:pt x="40" y="3"/>
                        <a:pt x="38" y="1"/>
                        <a:pt x="36" y="1"/>
                      </a:cubicBezTo>
                      <a:cubicBezTo>
                        <a:pt x="36" y="1"/>
                        <a:pt x="36" y="1"/>
                        <a:pt x="36" y="1"/>
                      </a:cubicBezTo>
                      <a:cubicBezTo>
                        <a:pt x="34" y="1"/>
                        <a:pt x="34" y="1"/>
                        <a:pt x="33" y="0"/>
                      </a:cubicBezTo>
                      <a:cubicBezTo>
                        <a:pt x="28" y="3"/>
                        <a:pt x="28" y="1"/>
                        <a:pt x="24" y="7"/>
                      </a:cubicBezTo>
                      <a:cubicBezTo>
                        <a:pt x="24" y="8"/>
                        <a:pt x="24" y="8"/>
                        <a:pt x="24" y="8"/>
                      </a:cubicBezTo>
                      <a:cubicBezTo>
                        <a:pt x="24" y="12"/>
                        <a:pt x="26" y="14"/>
                        <a:pt x="26" y="18"/>
                      </a:cubicBezTo>
                      <a:cubicBezTo>
                        <a:pt x="27" y="28"/>
                        <a:pt x="27" y="28"/>
                        <a:pt x="27" y="28"/>
                      </a:cubicBezTo>
                      <a:cubicBezTo>
                        <a:pt x="27" y="39"/>
                        <a:pt x="27" y="39"/>
                        <a:pt x="27" y="39"/>
                      </a:cubicBezTo>
                      <a:cubicBezTo>
                        <a:pt x="28" y="45"/>
                        <a:pt x="22" y="48"/>
                        <a:pt x="16" y="48"/>
                      </a:cubicBezTo>
                      <a:cubicBezTo>
                        <a:pt x="7" y="49"/>
                        <a:pt x="7" y="49"/>
                        <a:pt x="7" y="49"/>
                      </a:cubicBezTo>
                      <a:cubicBezTo>
                        <a:pt x="5" y="49"/>
                        <a:pt x="5" y="49"/>
                        <a:pt x="5" y="49"/>
                      </a:cubicBezTo>
                      <a:cubicBezTo>
                        <a:pt x="4" y="49"/>
                        <a:pt x="4" y="49"/>
                        <a:pt x="4" y="49"/>
                      </a:cubicBezTo>
                      <a:cubicBezTo>
                        <a:pt x="2" y="50"/>
                        <a:pt x="0" y="51"/>
                        <a:pt x="0" y="54"/>
                      </a:cubicBezTo>
                      <a:cubicBezTo>
                        <a:pt x="0" y="56"/>
                        <a:pt x="3" y="60"/>
                        <a:pt x="5" y="60"/>
                      </a:cubicBezTo>
                      <a:cubicBezTo>
                        <a:pt x="11" y="60"/>
                        <a:pt x="11" y="60"/>
                        <a:pt x="11" y="60"/>
                      </a:cubicBezTo>
                      <a:cubicBezTo>
                        <a:pt x="12" y="60"/>
                        <a:pt x="12" y="60"/>
                        <a:pt x="13" y="59"/>
                      </a:cubicBezTo>
                      <a:cubicBezTo>
                        <a:pt x="17" y="62"/>
                        <a:pt x="17" y="60"/>
                        <a:pt x="20" y="66"/>
                      </a:cubicBezTo>
                      <a:cubicBezTo>
                        <a:pt x="18" y="69"/>
                        <a:pt x="20" y="68"/>
                        <a:pt x="17" y="72"/>
                      </a:cubicBezTo>
                      <a:cubicBezTo>
                        <a:pt x="15" y="73"/>
                        <a:pt x="15" y="75"/>
                        <a:pt x="13" y="76"/>
                      </a:cubicBezTo>
                      <a:cubicBezTo>
                        <a:pt x="8" y="79"/>
                        <a:pt x="7" y="80"/>
                        <a:pt x="2" y="82"/>
                      </a:cubicBezTo>
                      <a:cubicBezTo>
                        <a:pt x="2" y="83"/>
                        <a:pt x="2" y="83"/>
                        <a:pt x="2" y="83"/>
                      </a:cubicBezTo>
                      <a:cubicBezTo>
                        <a:pt x="2" y="87"/>
                        <a:pt x="2" y="87"/>
                        <a:pt x="2" y="87"/>
                      </a:cubicBezTo>
                      <a:cubicBezTo>
                        <a:pt x="4" y="87"/>
                        <a:pt x="3" y="88"/>
                        <a:pt x="4" y="88"/>
                      </a:cubicBezTo>
                      <a:cubicBezTo>
                        <a:pt x="13" y="88"/>
                        <a:pt x="20" y="82"/>
                        <a:pt x="25" y="77"/>
                      </a:cubicBezTo>
                      <a:cubicBezTo>
                        <a:pt x="26" y="76"/>
                        <a:pt x="30" y="71"/>
                        <a:pt x="31" y="69"/>
                      </a:cubicBezTo>
                      <a:cubicBezTo>
                        <a:pt x="33" y="65"/>
                        <a:pt x="35" y="63"/>
                        <a:pt x="40" y="63"/>
                      </a:cubicBezTo>
                      <a:cubicBezTo>
                        <a:pt x="45" y="63"/>
                        <a:pt x="49" y="67"/>
                        <a:pt x="52" y="70"/>
                      </a:cubicBezTo>
                      <a:cubicBezTo>
                        <a:pt x="48" y="79"/>
                        <a:pt x="48" y="79"/>
                        <a:pt x="48" y="79"/>
                      </a:cubicBezTo>
                      <a:cubicBezTo>
                        <a:pt x="50" y="79"/>
                        <a:pt x="58" y="81"/>
                        <a:pt x="59" y="81"/>
                      </a:cubicBezTo>
                      <a:cubicBezTo>
                        <a:pt x="65" y="81"/>
                        <a:pt x="67" y="76"/>
                        <a:pt x="68" y="71"/>
                      </a:cubicBezTo>
                      <a:cubicBezTo>
                        <a:pt x="67" y="65"/>
                        <a:pt x="63" y="64"/>
                        <a:pt x="59" y="62"/>
                      </a:cubicBezTo>
                      <a:cubicBezTo>
                        <a:pt x="53" y="59"/>
                        <a:pt x="51" y="60"/>
                        <a:pt x="44" y="60"/>
                      </a:cubicBezTo>
                      <a:cubicBezTo>
                        <a:pt x="43" y="60"/>
                        <a:pt x="43" y="60"/>
                        <a:pt x="42" y="60"/>
                      </a:cubicBezTo>
                      <a:cubicBezTo>
                        <a:pt x="40" y="59"/>
                        <a:pt x="36" y="56"/>
                        <a:pt x="36" y="53"/>
                      </a:cubicBezTo>
                      <a:cubicBezTo>
                        <a:pt x="36" y="51"/>
                        <a:pt x="45" y="44"/>
                        <a:pt x="48" y="42"/>
                      </a:cubicBezTo>
                      <a:cubicBezTo>
                        <a:pt x="50" y="41"/>
                        <a:pt x="59" y="34"/>
                        <a:pt x="59" y="32"/>
                      </a:cubicBezTo>
                      <a:cubicBezTo>
                        <a:pt x="59" y="30"/>
                        <a:pt x="59" y="30"/>
                        <a:pt x="59" y="30"/>
                      </a:cubicBezTo>
                      <a:cubicBezTo>
                        <a:pt x="59" y="29"/>
                        <a:pt x="59" y="29"/>
                        <a:pt x="59" y="29"/>
                      </a:cubicBezTo>
                      <a:cubicBezTo>
                        <a:pt x="54" y="26"/>
                        <a:pt x="54" y="26"/>
                        <a:pt x="54" y="26"/>
                      </a:cubicBezTo>
                      <a:cubicBezTo>
                        <a:pt x="53" y="27"/>
                        <a:pt x="53" y="27"/>
                        <a:pt x="51" y="27"/>
                      </a:cubicBezTo>
                      <a:cubicBezTo>
                        <a:pt x="50" y="27"/>
                        <a:pt x="50" y="27"/>
                        <a:pt x="50" y="27"/>
                      </a:cubicBezTo>
                      <a:cubicBezTo>
                        <a:pt x="46" y="32"/>
                        <a:pt x="46" y="30"/>
                        <a:pt x="41" y="33"/>
                      </a:cubicBezTo>
                      <a:cubicBezTo>
                        <a:pt x="40" y="31"/>
                        <a:pt x="39" y="30"/>
                        <a:pt x="38" y="28"/>
                      </a:cubicBezTo>
                      <a:cubicBezTo>
                        <a:pt x="38" y="27"/>
                        <a:pt x="38" y="27"/>
                        <a:pt x="38" y="27"/>
                      </a:cubicBezTo>
                      <a:lnTo>
                        <a:pt x="38" y="16"/>
                      </a:lnTo>
                      <a:close/>
                    </a:path>
                  </a:pathLst>
                </a:custGeom>
                <a:solidFill>
                  <a:srgbClr val="E6001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270" name="ísḷïďè">
                  <a:extLst>
                    <a:ext uri="{FF2B5EF4-FFF2-40B4-BE49-F238E27FC236}">
                      <a16:creationId xmlns:a16="http://schemas.microsoft.com/office/drawing/2014/main" id="{C5186C17-1E83-714A-8B14-0163667BC9E4}"/>
                    </a:ext>
                  </a:extLst>
                </p:cNvPr>
                <p:cNvSpPr/>
                <p:nvPr/>
              </p:nvSpPr>
              <p:spPr bwMode="auto">
                <a:xfrm>
                  <a:off x="4518026" y="3506788"/>
                  <a:ext cx="53975" cy="71438"/>
                </a:xfrm>
                <a:custGeom>
                  <a:avLst/>
                  <a:gdLst>
                    <a:gd name="T0" fmla="*/ 14 w 16"/>
                    <a:gd name="T1" fmla="*/ 17 h 21"/>
                    <a:gd name="T2" fmla="*/ 16 w 16"/>
                    <a:gd name="T3" fmla="*/ 12 h 21"/>
                    <a:gd name="T4" fmla="*/ 11 w 16"/>
                    <a:gd name="T5" fmla="*/ 5 h 21"/>
                    <a:gd name="T6" fmla="*/ 5 w 16"/>
                    <a:gd name="T7" fmla="*/ 0 h 21"/>
                    <a:gd name="T8" fmla="*/ 2 w 16"/>
                    <a:gd name="T9" fmla="*/ 4 h 21"/>
                    <a:gd name="T10" fmla="*/ 2 w 16"/>
                    <a:gd name="T11" fmla="*/ 5 h 21"/>
                    <a:gd name="T12" fmla="*/ 2 w 16"/>
                    <a:gd name="T13" fmla="*/ 8 h 21"/>
                    <a:gd name="T14" fmla="*/ 2 w 16"/>
                    <a:gd name="T15" fmla="*/ 9 h 21"/>
                    <a:gd name="T16" fmla="*/ 0 w 16"/>
                    <a:gd name="T17" fmla="*/ 17 h 21"/>
                    <a:gd name="T18" fmla="*/ 3 w 16"/>
                    <a:gd name="T19" fmla="*/ 21 h 21"/>
                    <a:gd name="T20" fmla="*/ 4 w 16"/>
                    <a:gd name="T21" fmla="*/ 21 h 21"/>
                    <a:gd name="T22" fmla="*/ 5 w 16"/>
                    <a:gd name="T23" fmla="*/ 21 h 21"/>
                    <a:gd name="T24" fmla="*/ 14 w 16"/>
                    <a:gd name="T25" fmla="*/ 17 h 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16" h="21">
                      <a:moveTo>
                        <a:pt x="14" y="17"/>
                      </a:moveTo>
                      <a:cubicBezTo>
                        <a:pt x="14" y="15"/>
                        <a:pt x="16" y="13"/>
                        <a:pt x="16" y="12"/>
                      </a:cubicBezTo>
                      <a:cubicBezTo>
                        <a:pt x="16" y="11"/>
                        <a:pt x="12" y="7"/>
                        <a:pt x="11" y="5"/>
                      </a:cubicBezTo>
                      <a:cubicBezTo>
                        <a:pt x="11" y="3"/>
                        <a:pt x="8" y="0"/>
                        <a:pt x="5" y="0"/>
                      </a:cubicBezTo>
                      <a:cubicBezTo>
                        <a:pt x="4" y="0"/>
                        <a:pt x="3" y="3"/>
                        <a:pt x="2" y="4"/>
                      </a:cubicBezTo>
                      <a:cubicBezTo>
                        <a:pt x="2" y="5"/>
                        <a:pt x="2" y="5"/>
                        <a:pt x="2" y="5"/>
                      </a:cubicBezTo>
                      <a:cubicBezTo>
                        <a:pt x="2" y="8"/>
                        <a:pt x="2" y="8"/>
                        <a:pt x="2" y="8"/>
                      </a:cubicBezTo>
                      <a:cubicBezTo>
                        <a:pt x="2" y="9"/>
                        <a:pt x="2" y="9"/>
                        <a:pt x="2" y="9"/>
                      </a:cubicBezTo>
                      <a:cubicBezTo>
                        <a:pt x="1" y="11"/>
                        <a:pt x="0" y="14"/>
                        <a:pt x="0" y="17"/>
                      </a:cubicBezTo>
                      <a:cubicBezTo>
                        <a:pt x="0" y="19"/>
                        <a:pt x="1" y="20"/>
                        <a:pt x="3" y="21"/>
                      </a:cubicBezTo>
                      <a:cubicBezTo>
                        <a:pt x="4" y="21"/>
                        <a:pt x="4" y="21"/>
                        <a:pt x="4" y="21"/>
                      </a:cubicBezTo>
                      <a:cubicBezTo>
                        <a:pt x="5" y="21"/>
                        <a:pt x="5" y="21"/>
                        <a:pt x="5" y="21"/>
                      </a:cubicBezTo>
                      <a:cubicBezTo>
                        <a:pt x="7" y="21"/>
                        <a:pt x="11" y="17"/>
                        <a:pt x="14" y="17"/>
                      </a:cubicBezTo>
                      <a:close/>
                    </a:path>
                  </a:pathLst>
                </a:custGeom>
                <a:solidFill>
                  <a:srgbClr val="E6001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271" name="îṧļîḓé">
                  <a:extLst>
                    <a:ext uri="{FF2B5EF4-FFF2-40B4-BE49-F238E27FC236}">
                      <a16:creationId xmlns:a16="http://schemas.microsoft.com/office/drawing/2014/main" id="{799F2DE9-5612-5C49-ACB0-FF33A8D94B31}"/>
                    </a:ext>
                  </a:extLst>
                </p:cNvPr>
                <p:cNvSpPr/>
                <p:nvPr/>
              </p:nvSpPr>
              <p:spPr bwMode="auto">
                <a:xfrm>
                  <a:off x="5319713" y="3133725"/>
                  <a:ext cx="222250" cy="500063"/>
                </a:xfrm>
                <a:custGeom>
                  <a:avLst/>
                  <a:gdLst>
                    <a:gd name="T0" fmla="*/ 47 w 67"/>
                    <a:gd name="T1" fmla="*/ 96 h 150"/>
                    <a:gd name="T2" fmla="*/ 51 w 67"/>
                    <a:gd name="T3" fmla="*/ 96 h 150"/>
                    <a:gd name="T4" fmla="*/ 46 w 67"/>
                    <a:gd name="T5" fmla="*/ 114 h 150"/>
                    <a:gd name="T6" fmla="*/ 42 w 67"/>
                    <a:gd name="T7" fmla="*/ 113 h 150"/>
                    <a:gd name="T8" fmla="*/ 39 w 67"/>
                    <a:gd name="T9" fmla="*/ 108 h 150"/>
                    <a:gd name="T10" fmla="*/ 21 w 67"/>
                    <a:gd name="T11" fmla="*/ 78 h 150"/>
                    <a:gd name="T12" fmla="*/ 29 w 67"/>
                    <a:gd name="T13" fmla="*/ 73 h 150"/>
                    <a:gd name="T14" fmla="*/ 32 w 67"/>
                    <a:gd name="T15" fmla="*/ 74 h 150"/>
                    <a:gd name="T16" fmla="*/ 32 w 67"/>
                    <a:gd name="T17" fmla="*/ 77 h 150"/>
                    <a:gd name="T18" fmla="*/ 32 w 67"/>
                    <a:gd name="T19" fmla="*/ 79 h 150"/>
                    <a:gd name="T20" fmla="*/ 21 w 67"/>
                    <a:gd name="T21" fmla="*/ 78 h 150"/>
                    <a:gd name="T22" fmla="*/ 53 w 67"/>
                    <a:gd name="T23" fmla="*/ 118 h 150"/>
                    <a:gd name="T24" fmla="*/ 66 w 67"/>
                    <a:gd name="T25" fmla="*/ 108 h 150"/>
                    <a:gd name="T26" fmla="*/ 60 w 67"/>
                    <a:gd name="T27" fmla="*/ 98 h 150"/>
                    <a:gd name="T28" fmla="*/ 51 w 67"/>
                    <a:gd name="T29" fmla="*/ 82 h 150"/>
                    <a:gd name="T30" fmla="*/ 47 w 67"/>
                    <a:gd name="T31" fmla="*/ 71 h 150"/>
                    <a:gd name="T32" fmla="*/ 60 w 67"/>
                    <a:gd name="T33" fmla="*/ 58 h 150"/>
                    <a:gd name="T34" fmla="*/ 53 w 67"/>
                    <a:gd name="T35" fmla="*/ 52 h 150"/>
                    <a:gd name="T36" fmla="*/ 44 w 67"/>
                    <a:gd name="T37" fmla="*/ 50 h 150"/>
                    <a:gd name="T38" fmla="*/ 48 w 67"/>
                    <a:gd name="T39" fmla="*/ 38 h 150"/>
                    <a:gd name="T40" fmla="*/ 66 w 67"/>
                    <a:gd name="T41" fmla="*/ 17 h 150"/>
                    <a:gd name="T42" fmla="*/ 66 w 67"/>
                    <a:gd name="T43" fmla="*/ 13 h 150"/>
                    <a:gd name="T44" fmla="*/ 56 w 67"/>
                    <a:gd name="T45" fmla="*/ 1 h 150"/>
                    <a:gd name="T46" fmla="*/ 55 w 67"/>
                    <a:gd name="T47" fmla="*/ 7 h 150"/>
                    <a:gd name="T48" fmla="*/ 50 w 67"/>
                    <a:gd name="T49" fmla="*/ 18 h 150"/>
                    <a:gd name="T50" fmla="*/ 42 w 67"/>
                    <a:gd name="T51" fmla="*/ 15 h 150"/>
                    <a:gd name="T52" fmla="*/ 40 w 67"/>
                    <a:gd name="T53" fmla="*/ 15 h 150"/>
                    <a:gd name="T54" fmla="*/ 41 w 67"/>
                    <a:gd name="T55" fmla="*/ 26 h 150"/>
                    <a:gd name="T56" fmla="*/ 41 w 67"/>
                    <a:gd name="T57" fmla="*/ 30 h 150"/>
                    <a:gd name="T58" fmla="*/ 37 w 67"/>
                    <a:gd name="T59" fmla="*/ 33 h 150"/>
                    <a:gd name="T60" fmla="*/ 30 w 67"/>
                    <a:gd name="T61" fmla="*/ 29 h 150"/>
                    <a:gd name="T62" fmla="*/ 9 w 67"/>
                    <a:gd name="T63" fmla="*/ 50 h 150"/>
                    <a:gd name="T64" fmla="*/ 4 w 67"/>
                    <a:gd name="T65" fmla="*/ 59 h 150"/>
                    <a:gd name="T66" fmla="*/ 23 w 67"/>
                    <a:gd name="T67" fmla="*/ 51 h 150"/>
                    <a:gd name="T68" fmla="*/ 30 w 67"/>
                    <a:gd name="T69" fmla="*/ 58 h 150"/>
                    <a:gd name="T70" fmla="*/ 26 w 67"/>
                    <a:gd name="T71" fmla="*/ 65 h 150"/>
                    <a:gd name="T72" fmla="*/ 19 w 67"/>
                    <a:gd name="T73" fmla="*/ 64 h 150"/>
                    <a:gd name="T74" fmla="*/ 16 w 67"/>
                    <a:gd name="T75" fmla="*/ 67 h 150"/>
                    <a:gd name="T76" fmla="*/ 16 w 67"/>
                    <a:gd name="T77" fmla="*/ 72 h 150"/>
                    <a:gd name="T78" fmla="*/ 3 w 67"/>
                    <a:gd name="T79" fmla="*/ 105 h 150"/>
                    <a:gd name="T80" fmla="*/ 6 w 67"/>
                    <a:gd name="T81" fmla="*/ 110 h 150"/>
                    <a:gd name="T82" fmla="*/ 9 w 67"/>
                    <a:gd name="T83" fmla="*/ 111 h 150"/>
                    <a:gd name="T84" fmla="*/ 24 w 67"/>
                    <a:gd name="T85" fmla="*/ 89 h 150"/>
                    <a:gd name="T86" fmla="*/ 32 w 67"/>
                    <a:gd name="T87" fmla="*/ 93 h 150"/>
                    <a:gd name="T88" fmla="*/ 32 w 67"/>
                    <a:gd name="T89" fmla="*/ 96 h 150"/>
                    <a:gd name="T90" fmla="*/ 29 w 67"/>
                    <a:gd name="T91" fmla="*/ 113 h 150"/>
                    <a:gd name="T92" fmla="*/ 29 w 67"/>
                    <a:gd name="T93" fmla="*/ 115 h 150"/>
                    <a:gd name="T94" fmla="*/ 22 w 67"/>
                    <a:gd name="T95" fmla="*/ 122 h 150"/>
                    <a:gd name="T96" fmla="*/ 10 w 67"/>
                    <a:gd name="T97" fmla="*/ 124 h 150"/>
                    <a:gd name="T98" fmla="*/ 15 w 67"/>
                    <a:gd name="T99" fmla="*/ 144 h 150"/>
                    <a:gd name="T100" fmla="*/ 17 w 67"/>
                    <a:gd name="T101" fmla="*/ 150 h 150"/>
                    <a:gd name="T102" fmla="*/ 38 w 67"/>
                    <a:gd name="T103" fmla="*/ 125 h 1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</a:cxnLst>
                  <a:rect l="0" t="0" r="r" b="b"/>
                  <a:pathLst>
                    <a:path w="67" h="150">
                      <a:moveTo>
                        <a:pt x="39" y="107"/>
                      </a:moveTo>
                      <a:cubicBezTo>
                        <a:pt x="39" y="103"/>
                        <a:pt x="44" y="96"/>
                        <a:pt x="47" y="96"/>
                      </a:cubicBezTo>
                      <a:cubicBezTo>
                        <a:pt x="50" y="96"/>
                        <a:pt x="50" y="96"/>
                        <a:pt x="50" y="96"/>
                      </a:cubicBezTo>
                      <a:cubicBezTo>
                        <a:pt x="51" y="96"/>
                        <a:pt x="51" y="96"/>
                        <a:pt x="51" y="96"/>
                      </a:cubicBezTo>
                      <a:cubicBezTo>
                        <a:pt x="53" y="98"/>
                        <a:pt x="55" y="101"/>
                        <a:pt x="55" y="104"/>
                      </a:cubicBezTo>
                      <a:cubicBezTo>
                        <a:pt x="55" y="108"/>
                        <a:pt x="49" y="112"/>
                        <a:pt x="46" y="114"/>
                      </a:cubicBezTo>
                      <a:cubicBezTo>
                        <a:pt x="45" y="114"/>
                        <a:pt x="45" y="113"/>
                        <a:pt x="43" y="113"/>
                      </a:cubicBezTo>
                      <a:cubicBezTo>
                        <a:pt x="42" y="113"/>
                        <a:pt x="42" y="113"/>
                        <a:pt x="42" y="113"/>
                      </a:cubicBezTo>
                      <a:cubicBezTo>
                        <a:pt x="39" y="109"/>
                        <a:pt x="39" y="109"/>
                        <a:pt x="39" y="109"/>
                      </a:cubicBezTo>
                      <a:cubicBezTo>
                        <a:pt x="39" y="108"/>
                        <a:pt x="39" y="108"/>
                        <a:pt x="39" y="108"/>
                      </a:cubicBezTo>
                      <a:cubicBezTo>
                        <a:pt x="39" y="107"/>
                        <a:pt x="39" y="107"/>
                        <a:pt x="39" y="107"/>
                      </a:cubicBezTo>
                      <a:close/>
                      <a:moveTo>
                        <a:pt x="21" y="78"/>
                      </a:moveTo>
                      <a:cubicBezTo>
                        <a:pt x="21" y="77"/>
                        <a:pt x="25" y="73"/>
                        <a:pt x="26" y="73"/>
                      </a:cubicBezTo>
                      <a:cubicBezTo>
                        <a:pt x="27" y="73"/>
                        <a:pt x="27" y="73"/>
                        <a:pt x="29" y="73"/>
                      </a:cubicBezTo>
                      <a:cubicBezTo>
                        <a:pt x="30" y="73"/>
                        <a:pt x="30" y="73"/>
                        <a:pt x="30" y="73"/>
                      </a:cubicBezTo>
                      <a:cubicBezTo>
                        <a:pt x="32" y="74"/>
                        <a:pt x="32" y="74"/>
                        <a:pt x="32" y="74"/>
                      </a:cubicBezTo>
                      <a:cubicBezTo>
                        <a:pt x="32" y="76"/>
                        <a:pt x="32" y="76"/>
                        <a:pt x="32" y="76"/>
                      </a:cubicBezTo>
                      <a:cubicBezTo>
                        <a:pt x="32" y="77"/>
                        <a:pt x="32" y="77"/>
                        <a:pt x="32" y="77"/>
                      </a:cubicBezTo>
                      <a:cubicBezTo>
                        <a:pt x="32" y="78"/>
                        <a:pt x="32" y="78"/>
                        <a:pt x="32" y="78"/>
                      </a:cubicBezTo>
                      <a:cubicBezTo>
                        <a:pt x="32" y="79"/>
                        <a:pt x="32" y="79"/>
                        <a:pt x="32" y="79"/>
                      </a:cubicBezTo>
                      <a:cubicBezTo>
                        <a:pt x="31" y="82"/>
                        <a:pt x="29" y="83"/>
                        <a:pt x="25" y="83"/>
                      </a:cubicBezTo>
                      <a:cubicBezTo>
                        <a:pt x="23" y="83"/>
                        <a:pt x="21" y="81"/>
                        <a:pt x="21" y="78"/>
                      </a:cubicBezTo>
                      <a:close/>
                      <a:moveTo>
                        <a:pt x="38" y="125"/>
                      </a:moveTo>
                      <a:cubicBezTo>
                        <a:pt x="43" y="122"/>
                        <a:pt x="47" y="120"/>
                        <a:pt x="53" y="118"/>
                      </a:cubicBezTo>
                      <a:cubicBezTo>
                        <a:pt x="57" y="116"/>
                        <a:pt x="57" y="116"/>
                        <a:pt x="60" y="114"/>
                      </a:cubicBezTo>
                      <a:cubicBezTo>
                        <a:pt x="64" y="111"/>
                        <a:pt x="63" y="110"/>
                        <a:pt x="66" y="108"/>
                      </a:cubicBezTo>
                      <a:cubicBezTo>
                        <a:pt x="67" y="104"/>
                        <a:pt x="67" y="104"/>
                        <a:pt x="67" y="104"/>
                      </a:cubicBezTo>
                      <a:cubicBezTo>
                        <a:pt x="64" y="100"/>
                        <a:pt x="64" y="101"/>
                        <a:pt x="60" y="98"/>
                      </a:cubicBezTo>
                      <a:cubicBezTo>
                        <a:pt x="58" y="96"/>
                        <a:pt x="55" y="95"/>
                        <a:pt x="54" y="92"/>
                      </a:cubicBezTo>
                      <a:cubicBezTo>
                        <a:pt x="53" y="88"/>
                        <a:pt x="53" y="84"/>
                        <a:pt x="51" y="82"/>
                      </a:cubicBezTo>
                      <a:cubicBezTo>
                        <a:pt x="49" y="79"/>
                        <a:pt x="47" y="77"/>
                        <a:pt x="47" y="73"/>
                      </a:cubicBezTo>
                      <a:cubicBezTo>
                        <a:pt x="47" y="72"/>
                        <a:pt x="47" y="72"/>
                        <a:pt x="47" y="71"/>
                      </a:cubicBezTo>
                      <a:cubicBezTo>
                        <a:pt x="49" y="67"/>
                        <a:pt x="47" y="67"/>
                        <a:pt x="53" y="64"/>
                      </a:cubicBezTo>
                      <a:cubicBezTo>
                        <a:pt x="55" y="64"/>
                        <a:pt x="60" y="60"/>
                        <a:pt x="60" y="58"/>
                      </a:cubicBezTo>
                      <a:cubicBezTo>
                        <a:pt x="60" y="55"/>
                        <a:pt x="60" y="55"/>
                        <a:pt x="60" y="55"/>
                      </a:cubicBezTo>
                      <a:cubicBezTo>
                        <a:pt x="60" y="53"/>
                        <a:pt x="56" y="51"/>
                        <a:pt x="53" y="52"/>
                      </a:cubicBezTo>
                      <a:cubicBezTo>
                        <a:pt x="47" y="52"/>
                        <a:pt x="47" y="52"/>
                        <a:pt x="47" y="52"/>
                      </a:cubicBezTo>
                      <a:cubicBezTo>
                        <a:pt x="46" y="52"/>
                        <a:pt x="45" y="51"/>
                        <a:pt x="44" y="50"/>
                      </a:cubicBezTo>
                      <a:cubicBezTo>
                        <a:pt x="44" y="47"/>
                        <a:pt x="44" y="47"/>
                        <a:pt x="44" y="47"/>
                      </a:cubicBezTo>
                      <a:cubicBezTo>
                        <a:pt x="44" y="44"/>
                        <a:pt x="47" y="41"/>
                        <a:pt x="48" y="38"/>
                      </a:cubicBezTo>
                      <a:cubicBezTo>
                        <a:pt x="49" y="34"/>
                        <a:pt x="50" y="33"/>
                        <a:pt x="53" y="30"/>
                      </a:cubicBezTo>
                      <a:cubicBezTo>
                        <a:pt x="56" y="27"/>
                        <a:pt x="66" y="22"/>
                        <a:pt x="66" y="17"/>
                      </a:cubicBezTo>
                      <a:cubicBezTo>
                        <a:pt x="66" y="14"/>
                        <a:pt x="66" y="14"/>
                        <a:pt x="66" y="14"/>
                      </a:cubicBezTo>
                      <a:cubicBezTo>
                        <a:pt x="66" y="13"/>
                        <a:pt x="66" y="13"/>
                        <a:pt x="66" y="13"/>
                      </a:cubicBezTo>
                      <a:cubicBezTo>
                        <a:pt x="65" y="10"/>
                        <a:pt x="62" y="0"/>
                        <a:pt x="58" y="0"/>
                      </a:cubicBezTo>
                      <a:cubicBezTo>
                        <a:pt x="57" y="0"/>
                        <a:pt x="57" y="0"/>
                        <a:pt x="56" y="1"/>
                      </a:cubicBezTo>
                      <a:cubicBezTo>
                        <a:pt x="56" y="3"/>
                        <a:pt x="55" y="3"/>
                        <a:pt x="55" y="5"/>
                      </a:cubicBezTo>
                      <a:cubicBezTo>
                        <a:pt x="55" y="7"/>
                        <a:pt x="55" y="7"/>
                        <a:pt x="55" y="7"/>
                      </a:cubicBezTo>
                      <a:cubicBezTo>
                        <a:pt x="55" y="11"/>
                        <a:pt x="53" y="15"/>
                        <a:pt x="51" y="18"/>
                      </a:cubicBezTo>
                      <a:cubicBezTo>
                        <a:pt x="50" y="18"/>
                        <a:pt x="50" y="18"/>
                        <a:pt x="50" y="18"/>
                      </a:cubicBezTo>
                      <a:cubicBezTo>
                        <a:pt x="48" y="18"/>
                        <a:pt x="48" y="18"/>
                        <a:pt x="47" y="19"/>
                      </a:cubicBezTo>
                      <a:cubicBezTo>
                        <a:pt x="42" y="15"/>
                        <a:pt x="42" y="15"/>
                        <a:pt x="42" y="15"/>
                      </a:cubicBezTo>
                      <a:cubicBezTo>
                        <a:pt x="41" y="15"/>
                        <a:pt x="41" y="15"/>
                        <a:pt x="41" y="15"/>
                      </a:cubicBezTo>
                      <a:cubicBezTo>
                        <a:pt x="40" y="15"/>
                        <a:pt x="40" y="15"/>
                        <a:pt x="40" y="15"/>
                      </a:cubicBezTo>
                      <a:cubicBezTo>
                        <a:pt x="39" y="15"/>
                        <a:pt x="38" y="16"/>
                        <a:pt x="38" y="17"/>
                      </a:cubicBezTo>
                      <a:cubicBezTo>
                        <a:pt x="38" y="19"/>
                        <a:pt x="41" y="22"/>
                        <a:pt x="41" y="26"/>
                      </a:cubicBezTo>
                      <a:cubicBezTo>
                        <a:pt x="41" y="29"/>
                        <a:pt x="41" y="29"/>
                        <a:pt x="41" y="29"/>
                      </a:cubicBezTo>
                      <a:cubicBezTo>
                        <a:pt x="41" y="30"/>
                        <a:pt x="41" y="30"/>
                        <a:pt x="41" y="30"/>
                      </a:cubicBezTo>
                      <a:cubicBezTo>
                        <a:pt x="38" y="33"/>
                        <a:pt x="38" y="33"/>
                        <a:pt x="38" y="33"/>
                      </a:cubicBezTo>
                      <a:cubicBezTo>
                        <a:pt x="37" y="33"/>
                        <a:pt x="37" y="33"/>
                        <a:pt x="37" y="33"/>
                      </a:cubicBezTo>
                      <a:cubicBezTo>
                        <a:pt x="35" y="33"/>
                        <a:pt x="35" y="34"/>
                        <a:pt x="34" y="34"/>
                      </a:cubicBezTo>
                      <a:cubicBezTo>
                        <a:pt x="32" y="33"/>
                        <a:pt x="31" y="31"/>
                        <a:pt x="30" y="29"/>
                      </a:cubicBezTo>
                      <a:cubicBezTo>
                        <a:pt x="24" y="29"/>
                        <a:pt x="30" y="41"/>
                        <a:pt x="19" y="45"/>
                      </a:cubicBezTo>
                      <a:cubicBezTo>
                        <a:pt x="16" y="46"/>
                        <a:pt x="12" y="48"/>
                        <a:pt x="9" y="50"/>
                      </a:cubicBezTo>
                      <a:cubicBezTo>
                        <a:pt x="6" y="51"/>
                        <a:pt x="1" y="53"/>
                        <a:pt x="0" y="55"/>
                      </a:cubicBezTo>
                      <a:cubicBezTo>
                        <a:pt x="1" y="58"/>
                        <a:pt x="1" y="57"/>
                        <a:pt x="4" y="59"/>
                      </a:cubicBezTo>
                      <a:cubicBezTo>
                        <a:pt x="6" y="59"/>
                        <a:pt x="6" y="59"/>
                        <a:pt x="6" y="59"/>
                      </a:cubicBezTo>
                      <a:cubicBezTo>
                        <a:pt x="10" y="59"/>
                        <a:pt x="20" y="51"/>
                        <a:pt x="23" y="51"/>
                      </a:cubicBezTo>
                      <a:cubicBezTo>
                        <a:pt x="25" y="51"/>
                        <a:pt x="24" y="51"/>
                        <a:pt x="27" y="52"/>
                      </a:cubicBezTo>
                      <a:cubicBezTo>
                        <a:pt x="29" y="54"/>
                        <a:pt x="29" y="55"/>
                        <a:pt x="30" y="58"/>
                      </a:cubicBezTo>
                      <a:cubicBezTo>
                        <a:pt x="30" y="59"/>
                        <a:pt x="30" y="59"/>
                        <a:pt x="30" y="59"/>
                      </a:cubicBezTo>
                      <a:cubicBezTo>
                        <a:pt x="30" y="62"/>
                        <a:pt x="28" y="64"/>
                        <a:pt x="26" y="65"/>
                      </a:cubicBezTo>
                      <a:cubicBezTo>
                        <a:pt x="21" y="64"/>
                        <a:pt x="21" y="64"/>
                        <a:pt x="21" y="64"/>
                      </a:cubicBezTo>
                      <a:cubicBezTo>
                        <a:pt x="20" y="64"/>
                        <a:pt x="20" y="64"/>
                        <a:pt x="19" y="64"/>
                      </a:cubicBezTo>
                      <a:cubicBezTo>
                        <a:pt x="18" y="64"/>
                        <a:pt x="18" y="64"/>
                        <a:pt x="18" y="64"/>
                      </a:cubicBezTo>
                      <a:cubicBezTo>
                        <a:pt x="16" y="67"/>
                        <a:pt x="16" y="67"/>
                        <a:pt x="16" y="67"/>
                      </a:cubicBezTo>
                      <a:cubicBezTo>
                        <a:pt x="16" y="68"/>
                        <a:pt x="16" y="68"/>
                        <a:pt x="16" y="68"/>
                      </a:cubicBezTo>
                      <a:cubicBezTo>
                        <a:pt x="16" y="72"/>
                        <a:pt x="16" y="72"/>
                        <a:pt x="16" y="72"/>
                      </a:cubicBezTo>
                      <a:cubicBezTo>
                        <a:pt x="16" y="78"/>
                        <a:pt x="13" y="85"/>
                        <a:pt x="11" y="90"/>
                      </a:cubicBezTo>
                      <a:cubicBezTo>
                        <a:pt x="9" y="94"/>
                        <a:pt x="3" y="100"/>
                        <a:pt x="3" y="105"/>
                      </a:cubicBezTo>
                      <a:cubicBezTo>
                        <a:pt x="3" y="106"/>
                        <a:pt x="4" y="109"/>
                        <a:pt x="5" y="110"/>
                      </a:cubicBezTo>
                      <a:cubicBezTo>
                        <a:pt x="6" y="110"/>
                        <a:pt x="6" y="110"/>
                        <a:pt x="6" y="110"/>
                      </a:cubicBezTo>
                      <a:cubicBezTo>
                        <a:pt x="7" y="110"/>
                        <a:pt x="7" y="110"/>
                        <a:pt x="7" y="110"/>
                      </a:cubicBezTo>
                      <a:cubicBezTo>
                        <a:pt x="9" y="110"/>
                        <a:pt x="8" y="110"/>
                        <a:pt x="9" y="111"/>
                      </a:cubicBezTo>
                      <a:cubicBezTo>
                        <a:pt x="11" y="109"/>
                        <a:pt x="15" y="101"/>
                        <a:pt x="15" y="98"/>
                      </a:cubicBezTo>
                      <a:cubicBezTo>
                        <a:pt x="17" y="94"/>
                        <a:pt x="20" y="89"/>
                        <a:pt x="24" y="89"/>
                      </a:cubicBezTo>
                      <a:cubicBezTo>
                        <a:pt x="25" y="89"/>
                        <a:pt x="25" y="89"/>
                        <a:pt x="26" y="88"/>
                      </a:cubicBezTo>
                      <a:cubicBezTo>
                        <a:pt x="28" y="90"/>
                        <a:pt x="32" y="90"/>
                        <a:pt x="32" y="93"/>
                      </a:cubicBezTo>
                      <a:cubicBezTo>
                        <a:pt x="32" y="94"/>
                        <a:pt x="32" y="94"/>
                        <a:pt x="32" y="94"/>
                      </a:cubicBezTo>
                      <a:cubicBezTo>
                        <a:pt x="32" y="96"/>
                        <a:pt x="32" y="96"/>
                        <a:pt x="32" y="96"/>
                      </a:cubicBezTo>
                      <a:cubicBezTo>
                        <a:pt x="28" y="102"/>
                        <a:pt x="25" y="101"/>
                        <a:pt x="23" y="104"/>
                      </a:cubicBezTo>
                      <a:cubicBezTo>
                        <a:pt x="26" y="109"/>
                        <a:pt x="27" y="108"/>
                        <a:pt x="29" y="113"/>
                      </a:cubicBezTo>
                      <a:cubicBezTo>
                        <a:pt x="29" y="114"/>
                        <a:pt x="29" y="114"/>
                        <a:pt x="29" y="114"/>
                      </a:cubicBezTo>
                      <a:cubicBezTo>
                        <a:pt x="29" y="115"/>
                        <a:pt x="29" y="115"/>
                        <a:pt x="29" y="115"/>
                      </a:cubicBezTo>
                      <a:cubicBezTo>
                        <a:pt x="29" y="116"/>
                        <a:pt x="29" y="116"/>
                        <a:pt x="29" y="116"/>
                      </a:cubicBezTo>
                      <a:cubicBezTo>
                        <a:pt x="28" y="119"/>
                        <a:pt x="26" y="123"/>
                        <a:pt x="22" y="122"/>
                      </a:cubicBezTo>
                      <a:cubicBezTo>
                        <a:pt x="15" y="122"/>
                        <a:pt x="15" y="122"/>
                        <a:pt x="15" y="122"/>
                      </a:cubicBezTo>
                      <a:cubicBezTo>
                        <a:pt x="14" y="122"/>
                        <a:pt x="11" y="124"/>
                        <a:pt x="10" y="124"/>
                      </a:cubicBezTo>
                      <a:cubicBezTo>
                        <a:pt x="13" y="127"/>
                        <a:pt x="23" y="129"/>
                        <a:pt x="23" y="133"/>
                      </a:cubicBezTo>
                      <a:cubicBezTo>
                        <a:pt x="23" y="137"/>
                        <a:pt x="18" y="142"/>
                        <a:pt x="15" y="144"/>
                      </a:cubicBezTo>
                      <a:cubicBezTo>
                        <a:pt x="15" y="150"/>
                        <a:pt x="15" y="150"/>
                        <a:pt x="15" y="150"/>
                      </a:cubicBezTo>
                      <a:cubicBezTo>
                        <a:pt x="17" y="150"/>
                        <a:pt x="17" y="150"/>
                        <a:pt x="17" y="150"/>
                      </a:cubicBezTo>
                      <a:cubicBezTo>
                        <a:pt x="20" y="150"/>
                        <a:pt x="27" y="141"/>
                        <a:pt x="29" y="139"/>
                      </a:cubicBezTo>
                      <a:cubicBezTo>
                        <a:pt x="33" y="135"/>
                        <a:pt x="34" y="129"/>
                        <a:pt x="38" y="125"/>
                      </a:cubicBezTo>
                      <a:close/>
                    </a:path>
                  </a:pathLst>
                </a:custGeom>
                <a:solidFill>
                  <a:srgbClr val="E6001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272" name="iSļïḑé">
                  <a:extLst>
                    <a:ext uri="{FF2B5EF4-FFF2-40B4-BE49-F238E27FC236}">
                      <a16:creationId xmlns:a16="http://schemas.microsoft.com/office/drawing/2014/main" id="{9CE9B73C-A77B-CA4F-9CD9-1B7561A61257}"/>
                    </a:ext>
                  </a:extLst>
                </p:cNvPr>
                <p:cNvSpPr/>
                <p:nvPr/>
              </p:nvSpPr>
              <p:spPr bwMode="auto">
                <a:xfrm>
                  <a:off x="4422776" y="3106738"/>
                  <a:ext cx="412750" cy="596900"/>
                </a:xfrm>
                <a:custGeom>
                  <a:avLst/>
                  <a:gdLst>
                    <a:gd name="T0" fmla="*/ 63 w 125"/>
                    <a:gd name="T1" fmla="*/ 83 h 179"/>
                    <a:gd name="T2" fmla="*/ 69 w 125"/>
                    <a:gd name="T3" fmla="*/ 84 h 179"/>
                    <a:gd name="T4" fmla="*/ 71 w 125"/>
                    <a:gd name="T5" fmla="*/ 95 h 179"/>
                    <a:gd name="T6" fmla="*/ 56 w 125"/>
                    <a:gd name="T7" fmla="*/ 91 h 179"/>
                    <a:gd name="T8" fmla="*/ 77 w 125"/>
                    <a:gd name="T9" fmla="*/ 77 h 179"/>
                    <a:gd name="T10" fmla="*/ 90 w 125"/>
                    <a:gd name="T11" fmla="*/ 82 h 179"/>
                    <a:gd name="T12" fmla="*/ 93 w 125"/>
                    <a:gd name="T13" fmla="*/ 96 h 179"/>
                    <a:gd name="T14" fmla="*/ 88 w 125"/>
                    <a:gd name="T15" fmla="*/ 106 h 179"/>
                    <a:gd name="T16" fmla="*/ 75 w 125"/>
                    <a:gd name="T17" fmla="*/ 89 h 179"/>
                    <a:gd name="T18" fmla="*/ 91 w 125"/>
                    <a:gd name="T19" fmla="*/ 29 h 179"/>
                    <a:gd name="T20" fmla="*/ 95 w 125"/>
                    <a:gd name="T21" fmla="*/ 4 h 179"/>
                    <a:gd name="T22" fmla="*/ 92 w 125"/>
                    <a:gd name="T23" fmla="*/ 0 h 179"/>
                    <a:gd name="T24" fmla="*/ 86 w 125"/>
                    <a:gd name="T25" fmla="*/ 0 h 179"/>
                    <a:gd name="T26" fmla="*/ 80 w 125"/>
                    <a:gd name="T27" fmla="*/ 7 h 179"/>
                    <a:gd name="T28" fmla="*/ 83 w 125"/>
                    <a:gd name="T29" fmla="*/ 30 h 179"/>
                    <a:gd name="T30" fmla="*/ 86 w 125"/>
                    <a:gd name="T31" fmla="*/ 50 h 179"/>
                    <a:gd name="T32" fmla="*/ 46 w 125"/>
                    <a:gd name="T33" fmla="*/ 84 h 179"/>
                    <a:gd name="T34" fmla="*/ 0 w 125"/>
                    <a:gd name="T35" fmla="*/ 99 h 179"/>
                    <a:gd name="T36" fmla="*/ 13 w 125"/>
                    <a:gd name="T37" fmla="*/ 108 h 179"/>
                    <a:gd name="T38" fmla="*/ 30 w 125"/>
                    <a:gd name="T39" fmla="*/ 100 h 179"/>
                    <a:gd name="T40" fmla="*/ 47 w 125"/>
                    <a:gd name="T41" fmla="*/ 92 h 179"/>
                    <a:gd name="T42" fmla="*/ 51 w 125"/>
                    <a:gd name="T43" fmla="*/ 109 h 179"/>
                    <a:gd name="T44" fmla="*/ 50 w 125"/>
                    <a:gd name="T45" fmla="*/ 118 h 179"/>
                    <a:gd name="T46" fmla="*/ 54 w 125"/>
                    <a:gd name="T47" fmla="*/ 125 h 179"/>
                    <a:gd name="T48" fmla="*/ 62 w 125"/>
                    <a:gd name="T49" fmla="*/ 119 h 179"/>
                    <a:gd name="T50" fmla="*/ 62 w 125"/>
                    <a:gd name="T51" fmla="*/ 113 h 179"/>
                    <a:gd name="T52" fmla="*/ 78 w 125"/>
                    <a:gd name="T53" fmla="*/ 111 h 179"/>
                    <a:gd name="T54" fmla="*/ 78 w 125"/>
                    <a:gd name="T55" fmla="*/ 113 h 179"/>
                    <a:gd name="T56" fmla="*/ 78 w 125"/>
                    <a:gd name="T57" fmla="*/ 118 h 179"/>
                    <a:gd name="T58" fmla="*/ 46 w 125"/>
                    <a:gd name="T59" fmla="*/ 147 h 179"/>
                    <a:gd name="T60" fmla="*/ 28 w 125"/>
                    <a:gd name="T61" fmla="*/ 158 h 179"/>
                    <a:gd name="T62" fmla="*/ 1 w 125"/>
                    <a:gd name="T63" fmla="*/ 170 h 179"/>
                    <a:gd name="T64" fmla="*/ 14 w 125"/>
                    <a:gd name="T65" fmla="*/ 178 h 179"/>
                    <a:gd name="T66" fmla="*/ 20 w 125"/>
                    <a:gd name="T67" fmla="*/ 179 h 179"/>
                    <a:gd name="T68" fmla="*/ 22 w 125"/>
                    <a:gd name="T69" fmla="*/ 179 h 179"/>
                    <a:gd name="T70" fmla="*/ 38 w 125"/>
                    <a:gd name="T71" fmla="*/ 169 h 179"/>
                    <a:gd name="T72" fmla="*/ 61 w 125"/>
                    <a:gd name="T73" fmla="*/ 150 h 179"/>
                    <a:gd name="T74" fmla="*/ 79 w 125"/>
                    <a:gd name="T75" fmla="*/ 135 h 179"/>
                    <a:gd name="T76" fmla="*/ 96 w 125"/>
                    <a:gd name="T77" fmla="*/ 119 h 179"/>
                    <a:gd name="T78" fmla="*/ 106 w 125"/>
                    <a:gd name="T79" fmla="*/ 149 h 179"/>
                    <a:gd name="T80" fmla="*/ 125 w 125"/>
                    <a:gd name="T81" fmla="*/ 152 h 179"/>
                    <a:gd name="T82" fmla="*/ 116 w 125"/>
                    <a:gd name="T83" fmla="*/ 120 h 179"/>
                    <a:gd name="T84" fmla="*/ 115 w 125"/>
                    <a:gd name="T85" fmla="*/ 125 h 179"/>
                    <a:gd name="T86" fmla="*/ 109 w 125"/>
                    <a:gd name="T87" fmla="*/ 129 h 179"/>
                    <a:gd name="T88" fmla="*/ 97 w 125"/>
                    <a:gd name="T89" fmla="*/ 92 h 179"/>
                    <a:gd name="T90" fmla="*/ 94 w 125"/>
                    <a:gd name="T91" fmla="*/ 76 h 179"/>
                    <a:gd name="T92" fmla="*/ 110 w 125"/>
                    <a:gd name="T93" fmla="*/ 60 h 179"/>
                    <a:gd name="T94" fmla="*/ 105 w 125"/>
                    <a:gd name="T95" fmla="*/ 57 h 179"/>
                    <a:gd name="T96" fmla="*/ 101 w 125"/>
                    <a:gd name="T97" fmla="*/ 59 h 179"/>
                    <a:gd name="T98" fmla="*/ 91 w 125"/>
                    <a:gd name="T99" fmla="*/ 54 h 179"/>
                    <a:gd name="T100" fmla="*/ 91 w 125"/>
                    <a:gd name="T101" fmla="*/ 29 h 17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</a:cxnLst>
                  <a:rect l="0" t="0" r="r" b="b"/>
                  <a:pathLst>
                    <a:path w="125" h="179">
                      <a:moveTo>
                        <a:pt x="56" y="91"/>
                      </a:moveTo>
                      <a:cubicBezTo>
                        <a:pt x="56" y="87"/>
                        <a:pt x="60" y="85"/>
                        <a:pt x="63" y="83"/>
                      </a:cubicBezTo>
                      <a:cubicBezTo>
                        <a:pt x="64" y="83"/>
                        <a:pt x="64" y="83"/>
                        <a:pt x="64" y="83"/>
                      </a:cubicBezTo>
                      <a:cubicBezTo>
                        <a:pt x="67" y="83"/>
                        <a:pt x="67" y="84"/>
                        <a:pt x="69" y="84"/>
                      </a:cubicBezTo>
                      <a:cubicBezTo>
                        <a:pt x="71" y="94"/>
                        <a:pt x="71" y="94"/>
                        <a:pt x="71" y="94"/>
                      </a:cubicBezTo>
                      <a:cubicBezTo>
                        <a:pt x="71" y="95"/>
                        <a:pt x="71" y="95"/>
                        <a:pt x="71" y="95"/>
                      </a:cubicBezTo>
                      <a:cubicBezTo>
                        <a:pt x="68" y="100"/>
                        <a:pt x="68" y="99"/>
                        <a:pt x="63" y="101"/>
                      </a:cubicBezTo>
                      <a:cubicBezTo>
                        <a:pt x="61" y="99"/>
                        <a:pt x="56" y="95"/>
                        <a:pt x="56" y="91"/>
                      </a:cubicBezTo>
                      <a:close/>
                      <a:moveTo>
                        <a:pt x="72" y="83"/>
                      </a:moveTo>
                      <a:cubicBezTo>
                        <a:pt x="74" y="79"/>
                        <a:pt x="73" y="79"/>
                        <a:pt x="77" y="77"/>
                      </a:cubicBezTo>
                      <a:cubicBezTo>
                        <a:pt x="79" y="75"/>
                        <a:pt x="82" y="75"/>
                        <a:pt x="83" y="73"/>
                      </a:cubicBezTo>
                      <a:cubicBezTo>
                        <a:pt x="88" y="76"/>
                        <a:pt x="89" y="76"/>
                        <a:pt x="90" y="82"/>
                      </a:cubicBezTo>
                      <a:cubicBezTo>
                        <a:pt x="92" y="95"/>
                        <a:pt x="92" y="95"/>
                        <a:pt x="92" y="95"/>
                      </a:cubicBezTo>
                      <a:cubicBezTo>
                        <a:pt x="93" y="96"/>
                        <a:pt x="93" y="96"/>
                        <a:pt x="93" y="96"/>
                      </a:cubicBezTo>
                      <a:cubicBezTo>
                        <a:pt x="94" y="99"/>
                        <a:pt x="94" y="99"/>
                        <a:pt x="94" y="99"/>
                      </a:cubicBezTo>
                      <a:cubicBezTo>
                        <a:pt x="91" y="105"/>
                        <a:pt x="93" y="103"/>
                        <a:pt x="88" y="106"/>
                      </a:cubicBezTo>
                      <a:cubicBezTo>
                        <a:pt x="83" y="101"/>
                        <a:pt x="82" y="101"/>
                        <a:pt x="79" y="95"/>
                      </a:cubicBezTo>
                      <a:cubicBezTo>
                        <a:pt x="77" y="93"/>
                        <a:pt x="77" y="91"/>
                        <a:pt x="75" y="89"/>
                      </a:cubicBezTo>
                      <a:cubicBezTo>
                        <a:pt x="73" y="87"/>
                        <a:pt x="73" y="86"/>
                        <a:pt x="72" y="83"/>
                      </a:cubicBezTo>
                      <a:close/>
                      <a:moveTo>
                        <a:pt x="91" y="29"/>
                      </a:moveTo>
                      <a:cubicBezTo>
                        <a:pt x="91" y="22"/>
                        <a:pt x="95" y="12"/>
                        <a:pt x="95" y="4"/>
                      </a:cubicBezTo>
                      <a:cubicBezTo>
                        <a:pt x="95" y="4"/>
                        <a:pt x="95" y="4"/>
                        <a:pt x="95" y="4"/>
                      </a:cubicBezTo>
                      <a:cubicBezTo>
                        <a:pt x="95" y="3"/>
                        <a:pt x="95" y="3"/>
                        <a:pt x="95" y="3"/>
                      </a:cubicBezTo>
                      <a:cubicBezTo>
                        <a:pt x="93" y="0"/>
                        <a:pt x="95" y="1"/>
                        <a:pt x="92" y="0"/>
                      </a:cubicBezTo>
                      <a:cubicBezTo>
                        <a:pt x="91" y="0"/>
                        <a:pt x="91" y="0"/>
                        <a:pt x="91" y="0"/>
                      </a:cubicBezTo>
                      <a:cubicBezTo>
                        <a:pt x="86" y="0"/>
                        <a:pt x="86" y="0"/>
                        <a:pt x="86" y="0"/>
                      </a:cubicBezTo>
                      <a:cubicBezTo>
                        <a:pt x="85" y="0"/>
                        <a:pt x="85" y="0"/>
                        <a:pt x="85" y="0"/>
                      </a:cubicBezTo>
                      <a:cubicBezTo>
                        <a:pt x="82" y="1"/>
                        <a:pt x="80" y="4"/>
                        <a:pt x="80" y="7"/>
                      </a:cubicBezTo>
                      <a:cubicBezTo>
                        <a:pt x="83" y="30"/>
                        <a:pt x="83" y="30"/>
                        <a:pt x="83" y="30"/>
                      </a:cubicBezTo>
                      <a:cubicBezTo>
                        <a:pt x="83" y="30"/>
                        <a:pt x="83" y="30"/>
                        <a:pt x="83" y="30"/>
                      </a:cubicBezTo>
                      <a:cubicBezTo>
                        <a:pt x="83" y="38"/>
                        <a:pt x="86" y="44"/>
                        <a:pt x="86" y="49"/>
                      </a:cubicBezTo>
                      <a:cubicBezTo>
                        <a:pt x="86" y="50"/>
                        <a:pt x="86" y="50"/>
                        <a:pt x="86" y="50"/>
                      </a:cubicBezTo>
                      <a:cubicBezTo>
                        <a:pt x="87" y="62"/>
                        <a:pt x="87" y="62"/>
                        <a:pt x="87" y="62"/>
                      </a:cubicBezTo>
                      <a:cubicBezTo>
                        <a:pt x="87" y="68"/>
                        <a:pt x="52" y="81"/>
                        <a:pt x="46" y="84"/>
                      </a:cubicBezTo>
                      <a:cubicBezTo>
                        <a:pt x="39" y="87"/>
                        <a:pt x="31" y="89"/>
                        <a:pt x="23" y="92"/>
                      </a:cubicBezTo>
                      <a:cubicBezTo>
                        <a:pt x="20" y="94"/>
                        <a:pt x="0" y="96"/>
                        <a:pt x="0" y="99"/>
                      </a:cubicBezTo>
                      <a:cubicBezTo>
                        <a:pt x="0" y="101"/>
                        <a:pt x="9" y="108"/>
                        <a:pt x="11" y="108"/>
                      </a:cubicBezTo>
                      <a:cubicBezTo>
                        <a:pt x="13" y="108"/>
                        <a:pt x="13" y="108"/>
                        <a:pt x="13" y="108"/>
                      </a:cubicBezTo>
                      <a:cubicBezTo>
                        <a:pt x="14" y="108"/>
                        <a:pt x="14" y="108"/>
                        <a:pt x="14" y="108"/>
                      </a:cubicBezTo>
                      <a:cubicBezTo>
                        <a:pt x="20" y="105"/>
                        <a:pt x="24" y="103"/>
                        <a:pt x="30" y="100"/>
                      </a:cubicBezTo>
                      <a:cubicBezTo>
                        <a:pt x="34" y="98"/>
                        <a:pt x="41" y="93"/>
                        <a:pt x="45" y="93"/>
                      </a:cubicBezTo>
                      <a:cubicBezTo>
                        <a:pt x="46" y="93"/>
                        <a:pt x="46" y="93"/>
                        <a:pt x="47" y="92"/>
                      </a:cubicBezTo>
                      <a:cubicBezTo>
                        <a:pt x="49" y="94"/>
                        <a:pt x="52" y="96"/>
                        <a:pt x="51" y="101"/>
                      </a:cubicBezTo>
                      <a:cubicBezTo>
                        <a:pt x="51" y="109"/>
                        <a:pt x="51" y="109"/>
                        <a:pt x="51" y="109"/>
                      </a:cubicBezTo>
                      <a:cubicBezTo>
                        <a:pt x="51" y="110"/>
                        <a:pt x="51" y="110"/>
                        <a:pt x="51" y="110"/>
                      </a:cubicBezTo>
                      <a:cubicBezTo>
                        <a:pt x="50" y="118"/>
                        <a:pt x="50" y="118"/>
                        <a:pt x="50" y="118"/>
                      </a:cubicBezTo>
                      <a:cubicBezTo>
                        <a:pt x="50" y="119"/>
                        <a:pt x="50" y="119"/>
                        <a:pt x="50" y="120"/>
                      </a:cubicBezTo>
                      <a:cubicBezTo>
                        <a:pt x="51" y="123"/>
                        <a:pt x="51" y="123"/>
                        <a:pt x="54" y="125"/>
                      </a:cubicBezTo>
                      <a:cubicBezTo>
                        <a:pt x="56" y="125"/>
                        <a:pt x="56" y="125"/>
                        <a:pt x="56" y="125"/>
                      </a:cubicBezTo>
                      <a:cubicBezTo>
                        <a:pt x="59" y="125"/>
                        <a:pt x="60" y="121"/>
                        <a:pt x="62" y="119"/>
                      </a:cubicBezTo>
                      <a:cubicBezTo>
                        <a:pt x="62" y="118"/>
                        <a:pt x="62" y="118"/>
                        <a:pt x="62" y="118"/>
                      </a:cubicBezTo>
                      <a:cubicBezTo>
                        <a:pt x="62" y="113"/>
                        <a:pt x="62" y="113"/>
                        <a:pt x="62" y="113"/>
                      </a:cubicBezTo>
                      <a:cubicBezTo>
                        <a:pt x="63" y="110"/>
                        <a:pt x="68" y="106"/>
                        <a:pt x="71" y="106"/>
                      </a:cubicBezTo>
                      <a:cubicBezTo>
                        <a:pt x="75" y="106"/>
                        <a:pt x="77" y="109"/>
                        <a:pt x="78" y="111"/>
                      </a:cubicBezTo>
                      <a:cubicBezTo>
                        <a:pt x="78" y="112"/>
                        <a:pt x="78" y="112"/>
                        <a:pt x="78" y="112"/>
                      </a:cubicBezTo>
                      <a:cubicBezTo>
                        <a:pt x="78" y="113"/>
                        <a:pt x="78" y="113"/>
                        <a:pt x="78" y="113"/>
                      </a:cubicBezTo>
                      <a:cubicBezTo>
                        <a:pt x="78" y="115"/>
                        <a:pt x="78" y="115"/>
                        <a:pt x="79" y="116"/>
                      </a:cubicBezTo>
                      <a:cubicBezTo>
                        <a:pt x="78" y="117"/>
                        <a:pt x="78" y="117"/>
                        <a:pt x="78" y="118"/>
                      </a:cubicBezTo>
                      <a:cubicBezTo>
                        <a:pt x="78" y="119"/>
                        <a:pt x="78" y="119"/>
                        <a:pt x="78" y="119"/>
                      </a:cubicBezTo>
                      <a:cubicBezTo>
                        <a:pt x="72" y="130"/>
                        <a:pt x="57" y="140"/>
                        <a:pt x="46" y="147"/>
                      </a:cubicBezTo>
                      <a:cubicBezTo>
                        <a:pt x="44" y="148"/>
                        <a:pt x="40" y="151"/>
                        <a:pt x="37" y="152"/>
                      </a:cubicBezTo>
                      <a:cubicBezTo>
                        <a:pt x="35" y="153"/>
                        <a:pt x="29" y="157"/>
                        <a:pt x="28" y="158"/>
                      </a:cubicBezTo>
                      <a:cubicBezTo>
                        <a:pt x="25" y="161"/>
                        <a:pt x="12" y="165"/>
                        <a:pt x="6" y="165"/>
                      </a:cubicBezTo>
                      <a:cubicBezTo>
                        <a:pt x="4" y="165"/>
                        <a:pt x="2" y="168"/>
                        <a:pt x="1" y="170"/>
                      </a:cubicBezTo>
                      <a:cubicBezTo>
                        <a:pt x="4" y="171"/>
                        <a:pt x="4" y="173"/>
                        <a:pt x="7" y="175"/>
                      </a:cubicBezTo>
                      <a:cubicBezTo>
                        <a:pt x="10" y="176"/>
                        <a:pt x="12" y="176"/>
                        <a:pt x="14" y="178"/>
                      </a:cubicBezTo>
                      <a:cubicBezTo>
                        <a:pt x="18" y="179"/>
                        <a:pt x="18" y="179"/>
                        <a:pt x="18" y="179"/>
                      </a:cubicBezTo>
                      <a:cubicBezTo>
                        <a:pt x="20" y="179"/>
                        <a:pt x="18" y="179"/>
                        <a:pt x="20" y="179"/>
                      </a:cubicBezTo>
                      <a:cubicBezTo>
                        <a:pt x="21" y="179"/>
                        <a:pt x="21" y="179"/>
                        <a:pt x="21" y="179"/>
                      </a:cubicBezTo>
                      <a:cubicBezTo>
                        <a:pt x="22" y="179"/>
                        <a:pt x="22" y="179"/>
                        <a:pt x="22" y="179"/>
                      </a:cubicBezTo>
                      <a:cubicBezTo>
                        <a:pt x="26" y="177"/>
                        <a:pt x="30" y="175"/>
                        <a:pt x="33" y="173"/>
                      </a:cubicBezTo>
                      <a:cubicBezTo>
                        <a:pt x="35" y="171"/>
                        <a:pt x="36" y="170"/>
                        <a:pt x="38" y="169"/>
                      </a:cubicBezTo>
                      <a:cubicBezTo>
                        <a:pt x="39" y="168"/>
                        <a:pt x="43" y="166"/>
                        <a:pt x="43" y="166"/>
                      </a:cubicBezTo>
                      <a:cubicBezTo>
                        <a:pt x="49" y="160"/>
                        <a:pt x="55" y="156"/>
                        <a:pt x="61" y="150"/>
                      </a:cubicBezTo>
                      <a:cubicBezTo>
                        <a:pt x="64" y="148"/>
                        <a:pt x="67" y="145"/>
                        <a:pt x="70" y="143"/>
                      </a:cubicBezTo>
                      <a:cubicBezTo>
                        <a:pt x="73" y="140"/>
                        <a:pt x="76" y="137"/>
                        <a:pt x="79" y="135"/>
                      </a:cubicBezTo>
                      <a:cubicBezTo>
                        <a:pt x="82" y="132"/>
                        <a:pt x="85" y="130"/>
                        <a:pt x="87" y="127"/>
                      </a:cubicBezTo>
                      <a:cubicBezTo>
                        <a:pt x="90" y="124"/>
                        <a:pt x="91" y="119"/>
                        <a:pt x="96" y="119"/>
                      </a:cubicBezTo>
                      <a:cubicBezTo>
                        <a:pt x="98" y="119"/>
                        <a:pt x="100" y="126"/>
                        <a:pt x="100" y="128"/>
                      </a:cubicBezTo>
                      <a:cubicBezTo>
                        <a:pt x="100" y="132"/>
                        <a:pt x="105" y="145"/>
                        <a:pt x="106" y="149"/>
                      </a:cubicBezTo>
                      <a:cubicBezTo>
                        <a:pt x="108" y="155"/>
                        <a:pt x="111" y="165"/>
                        <a:pt x="118" y="165"/>
                      </a:cubicBezTo>
                      <a:cubicBezTo>
                        <a:pt x="119" y="163"/>
                        <a:pt x="125" y="161"/>
                        <a:pt x="125" y="152"/>
                      </a:cubicBezTo>
                      <a:cubicBezTo>
                        <a:pt x="125" y="143"/>
                        <a:pt x="120" y="120"/>
                        <a:pt x="117" y="116"/>
                      </a:cubicBezTo>
                      <a:cubicBezTo>
                        <a:pt x="117" y="118"/>
                        <a:pt x="116" y="118"/>
                        <a:pt x="116" y="120"/>
                      </a:cubicBezTo>
                      <a:cubicBezTo>
                        <a:pt x="116" y="123"/>
                        <a:pt x="115" y="121"/>
                        <a:pt x="115" y="124"/>
                      </a:cubicBezTo>
                      <a:cubicBezTo>
                        <a:pt x="115" y="125"/>
                        <a:pt x="115" y="125"/>
                        <a:pt x="115" y="125"/>
                      </a:cubicBezTo>
                      <a:cubicBezTo>
                        <a:pt x="115" y="126"/>
                        <a:pt x="114" y="129"/>
                        <a:pt x="112" y="129"/>
                      </a:cubicBezTo>
                      <a:cubicBezTo>
                        <a:pt x="109" y="129"/>
                        <a:pt x="109" y="129"/>
                        <a:pt x="109" y="129"/>
                      </a:cubicBezTo>
                      <a:cubicBezTo>
                        <a:pt x="105" y="129"/>
                        <a:pt x="102" y="110"/>
                        <a:pt x="100" y="105"/>
                      </a:cubicBezTo>
                      <a:cubicBezTo>
                        <a:pt x="98" y="101"/>
                        <a:pt x="98" y="97"/>
                        <a:pt x="97" y="92"/>
                      </a:cubicBezTo>
                      <a:cubicBezTo>
                        <a:pt x="96" y="87"/>
                        <a:pt x="94" y="86"/>
                        <a:pt x="94" y="79"/>
                      </a:cubicBezTo>
                      <a:cubicBezTo>
                        <a:pt x="94" y="76"/>
                        <a:pt x="94" y="76"/>
                        <a:pt x="94" y="76"/>
                      </a:cubicBezTo>
                      <a:cubicBezTo>
                        <a:pt x="94" y="65"/>
                        <a:pt x="110" y="67"/>
                        <a:pt x="110" y="61"/>
                      </a:cubicBezTo>
                      <a:cubicBezTo>
                        <a:pt x="110" y="60"/>
                        <a:pt x="110" y="60"/>
                        <a:pt x="110" y="60"/>
                      </a:cubicBezTo>
                      <a:cubicBezTo>
                        <a:pt x="110" y="58"/>
                        <a:pt x="109" y="57"/>
                        <a:pt x="108" y="57"/>
                      </a:cubicBezTo>
                      <a:cubicBezTo>
                        <a:pt x="105" y="57"/>
                        <a:pt x="105" y="57"/>
                        <a:pt x="105" y="57"/>
                      </a:cubicBezTo>
                      <a:cubicBezTo>
                        <a:pt x="104" y="57"/>
                        <a:pt x="104" y="57"/>
                        <a:pt x="104" y="57"/>
                      </a:cubicBezTo>
                      <a:cubicBezTo>
                        <a:pt x="103" y="58"/>
                        <a:pt x="102" y="59"/>
                        <a:pt x="101" y="59"/>
                      </a:cubicBezTo>
                      <a:cubicBezTo>
                        <a:pt x="99" y="60"/>
                        <a:pt x="99" y="59"/>
                        <a:pt x="97" y="60"/>
                      </a:cubicBezTo>
                      <a:cubicBezTo>
                        <a:pt x="95" y="59"/>
                        <a:pt x="91" y="56"/>
                        <a:pt x="91" y="54"/>
                      </a:cubicBezTo>
                      <a:cubicBezTo>
                        <a:pt x="91" y="41"/>
                        <a:pt x="91" y="41"/>
                        <a:pt x="91" y="41"/>
                      </a:cubicBezTo>
                      <a:lnTo>
                        <a:pt x="91" y="29"/>
                      </a:lnTo>
                      <a:close/>
                    </a:path>
                  </a:pathLst>
                </a:custGeom>
                <a:solidFill>
                  <a:srgbClr val="E6001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273" name="íšlïďè">
                  <a:extLst>
                    <a:ext uri="{FF2B5EF4-FFF2-40B4-BE49-F238E27FC236}">
                      <a16:creationId xmlns:a16="http://schemas.microsoft.com/office/drawing/2014/main" id="{1E9C718C-CB3C-BC48-BB64-22E4D8039279}"/>
                    </a:ext>
                  </a:extLst>
                </p:cNvPr>
                <p:cNvSpPr/>
                <p:nvPr/>
              </p:nvSpPr>
              <p:spPr bwMode="auto">
                <a:xfrm>
                  <a:off x="5478463" y="3581400"/>
                  <a:ext cx="46038" cy="76200"/>
                </a:xfrm>
                <a:custGeom>
                  <a:avLst/>
                  <a:gdLst>
                    <a:gd name="T0" fmla="*/ 14 w 14"/>
                    <a:gd name="T1" fmla="*/ 15 h 23"/>
                    <a:gd name="T2" fmla="*/ 10 w 14"/>
                    <a:gd name="T3" fmla="*/ 6 h 23"/>
                    <a:gd name="T4" fmla="*/ 3 w 14"/>
                    <a:gd name="T5" fmla="*/ 0 h 23"/>
                    <a:gd name="T6" fmla="*/ 0 w 14"/>
                    <a:gd name="T7" fmla="*/ 3 h 23"/>
                    <a:gd name="T8" fmla="*/ 5 w 14"/>
                    <a:gd name="T9" fmla="*/ 11 h 23"/>
                    <a:gd name="T10" fmla="*/ 5 w 14"/>
                    <a:gd name="T11" fmla="*/ 12 h 23"/>
                    <a:gd name="T12" fmla="*/ 5 w 14"/>
                    <a:gd name="T13" fmla="*/ 14 h 23"/>
                    <a:gd name="T14" fmla="*/ 5 w 14"/>
                    <a:gd name="T15" fmla="*/ 15 h 23"/>
                    <a:gd name="T16" fmla="*/ 2 w 14"/>
                    <a:gd name="T17" fmla="*/ 19 h 23"/>
                    <a:gd name="T18" fmla="*/ 2 w 14"/>
                    <a:gd name="T19" fmla="*/ 22 h 23"/>
                    <a:gd name="T20" fmla="*/ 5 w 14"/>
                    <a:gd name="T21" fmla="*/ 23 h 23"/>
                    <a:gd name="T22" fmla="*/ 6 w 14"/>
                    <a:gd name="T23" fmla="*/ 23 h 23"/>
                    <a:gd name="T24" fmla="*/ 11 w 14"/>
                    <a:gd name="T25" fmla="*/ 20 h 23"/>
                    <a:gd name="T26" fmla="*/ 14 w 14"/>
                    <a:gd name="T27" fmla="*/ 15 h 2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4" h="23">
                      <a:moveTo>
                        <a:pt x="14" y="15"/>
                      </a:moveTo>
                      <a:cubicBezTo>
                        <a:pt x="14" y="11"/>
                        <a:pt x="12" y="9"/>
                        <a:pt x="10" y="6"/>
                      </a:cubicBezTo>
                      <a:cubicBezTo>
                        <a:pt x="8" y="5"/>
                        <a:pt x="3" y="1"/>
                        <a:pt x="3" y="0"/>
                      </a:cubicBezTo>
                      <a:cubicBezTo>
                        <a:pt x="0" y="3"/>
                        <a:pt x="0" y="3"/>
                        <a:pt x="0" y="3"/>
                      </a:cubicBezTo>
                      <a:cubicBezTo>
                        <a:pt x="5" y="11"/>
                        <a:pt x="5" y="11"/>
                        <a:pt x="5" y="11"/>
                      </a:cubicBezTo>
                      <a:cubicBezTo>
                        <a:pt x="5" y="12"/>
                        <a:pt x="5" y="12"/>
                        <a:pt x="5" y="12"/>
                      </a:cubicBezTo>
                      <a:cubicBezTo>
                        <a:pt x="5" y="14"/>
                        <a:pt x="5" y="14"/>
                        <a:pt x="5" y="14"/>
                      </a:cubicBezTo>
                      <a:cubicBezTo>
                        <a:pt x="5" y="15"/>
                        <a:pt x="5" y="15"/>
                        <a:pt x="5" y="15"/>
                      </a:cubicBezTo>
                      <a:cubicBezTo>
                        <a:pt x="2" y="19"/>
                        <a:pt x="2" y="19"/>
                        <a:pt x="2" y="19"/>
                      </a:cubicBezTo>
                      <a:cubicBezTo>
                        <a:pt x="2" y="22"/>
                        <a:pt x="2" y="22"/>
                        <a:pt x="2" y="22"/>
                      </a:cubicBezTo>
                      <a:cubicBezTo>
                        <a:pt x="5" y="23"/>
                        <a:pt x="5" y="23"/>
                        <a:pt x="5" y="23"/>
                      </a:cubicBezTo>
                      <a:cubicBezTo>
                        <a:pt x="6" y="23"/>
                        <a:pt x="6" y="23"/>
                        <a:pt x="6" y="23"/>
                      </a:cubicBezTo>
                      <a:cubicBezTo>
                        <a:pt x="7" y="23"/>
                        <a:pt x="11" y="21"/>
                        <a:pt x="11" y="20"/>
                      </a:cubicBezTo>
                      <a:cubicBezTo>
                        <a:pt x="13" y="19"/>
                        <a:pt x="13" y="17"/>
                        <a:pt x="14" y="15"/>
                      </a:cubicBezTo>
                      <a:close/>
                    </a:path>
                  </a:pathLst>
                </a:custGeom>
                <a:solidFill>
                  <a:srgbClr val="E6001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274" name="işḷîḑe">
                  <a:extLst>
                    <a:ext uri="{FF2B5EF4-FFF2-40B4-BE49-F238E27FC236}">
                      <a16:creationId xmlns:a16="http://schemas.microsoft.com/office/drawing/2014/main" id="{88E40FB8-5CA6-9E40-962B-D214B5F662CB}"/>
                    </a:ext>
                  </a:extLst>
                </p:cNvPr>
                <p:cNvSpPr/>
                <p:nvPr/>
              </p:nvSpPr>
              <p:spPr bwMode="auto">
                <a:xfrm>
                  <a:off x="6310313" y="3136900"/>
                  <a:ext cx="406400" cy="554038"/>
                </a:xfrm>
                <a:custGeom>
                  <a:avLst/>
                  <a:gdLst>
                    <a:gd name="T0" fmla="*/ 101 w 123"/>
                    <a:gd name="T1" fmla="*/ 9 h 166"/>
                    <a:gd name="T2" fmla="*/ 96 w 123"/>
                    <a:gd name="T3" fmla="*/ 0 h 166"/>
                    <a:gd name="T4" fmla="*/ 76 w 123"/>
                    <a:gd name="T5" fmla="*/ 23 h 166"/>
                    <a:gd name="T6" fmla="*/ 66 w 123"/>
                    <a:gd name="T7" fmla="*/ 20 h 166"/>
                    <a:gd name="T8" fmla="*/ 69 w 123"/>
                    <a:gd name="T9" fmla="*/ 29 h 166"/>
                    <a:gd name="T10" fmla="*/ 64 w 123"/>
                    <a:gd name="T11" fmla="*/ 38 h 166"/>
                    <a:gd name="T12" fmla="*/ 71 w 123"/>
                    <a:gd name="T13" fmla="*/ 37 h 166"/>
                    <a:gd name="T14" fmla="*/ 78 w 123"/>
                    <a:gd name="T15" fmla="*/ 38 h 166"/>
                    <a:gd name="T16" fmla="*/ 104 w 123"/>
                    <a:gd name="T17" fmla="*/ 37 h 166"/>
                    <a:gd name="T18" fmla="*/ 97 w 123"/>
                    <a:gd name="T19" fmla="*/ 43 h 166"/>
                    <a:gd name="T20" fmla="*/ 85 w 123"/>
                    <a:gd name="T21" fmla="*/ 56 h 166"/>
                    <a:gd name="T22" fmla="*/ 78 w 123"/>
                    <a:gd name="T23" fmla="*/ 67 h 166"/>
                    <a:gd name="T24" fmla="*/ 72 w 123"/>
                    <a:gd name="T25" fmla="*/ 62 h 166"/>
                    <a:gd name="T26" fmla="*/ 72 w 123"/>
                    <a:gd name="T27" fmla="*/ 48 h 166"/>
                    <a:gd name="T28" fmla="*/ 63 w 123"/>
                    <a:gd name="T29" fmla="*/ 57 h 166"/>
                    <a:gd name="T30" fmla="*/ 56 w 123"/>
                    <a:gd name="T31" fmla="*/ 57 h 166"/>
                    <a:gd name="T32" fmla="*/ 61 w 123"/>
                    <a:gd name="T33" fmla="*/ 66 h 166"/>
                    <a:gd name="T34" fmla="*/ 59 w 123"/>
                    <a:gd name="T35" fmla="*/ 70 h 166"/>
                    <a:gd name="T36" fmla="*/ 68 w 123"/>
                    <a:gd name="T37" fmla="*/ 74 h 166"/>
                    <a:gd name="T38" fmla="*/ 68 w 123"/>
                    <a:gd name="T39" fmla="*/ 78 h 166"/>
                    <a:gd name="T40" fmla="*/ 40 w 123"/>
                    <a:gd name="T41" fmla="*/ 92 h 166"/>
                    <a:gd name="T42" fmla="*/ 24 w 123"/>
                    <a:gd name="T43" fmla="*/ 99 h 166"/>
                    <a:gd name="T44" fmla="*/ 3 w 123"/>
                    <a:gd name="T45" fmla="*/ 105 h 166"/>
                    <a:gd name="T46" fmla="*/ 2 w 123"/>
                    <a:gd name="T47" fmla="*/ 112 h 166"/>
                    <a:gd name="T48" fmla="*/ 14 w 123"/>
                    <a:gd name="T49" fmla="*/ 120 h 166"/>
                    <a:gd name="T50" fmla="*/ 32 w 123"/>
                    <a:gd name="T51" fmla="*/ 108 h 166"/>
                    <a:gd name="T52" fmla="*/ 55 w 123"/>
                    <a:gd name="T53" fmla="*/ 93 h 166"/>
                    <a:gd name="T54" fmla="*/ 63 w 123"/>
                    <a:gd name="T55" fmla="*/ 89 h 166"/>
                    <a:gd name="T56" fmla="*/ 82 w 123"/>
                    <a:gd name="T57" fmla="*/ 83 h 166"/>
                    <a:gd name="T58" fmla="*/ 82 w 123"/>
                    <a:gd name="T59" fmla="*/ 86 h 166"/>
                    <a:gd name="T60" fmla="*/ 74 w 123"/>
                    <a:gd name="T61" fmla="*/ 97 h 166"/>
                    <a:gd name="T62" fmla="*/ 61 w 123"/>
                    <a:gd name="T63" fmla="*/ 107 h 166"/>
                    <a:gd name="T64" fmla="*/ 64 w 123"/>
                    <a:gd name="T65" fmla="*/ 118 h 166"/>
                    <a:gd name="T66" fmla="*/ 55 w 123"/>
                    <a:gd name="T67" fmla="*/ 126 h 166"/>
                    <a:gd name="T68" fmla="*/ 40 w 123"/>
                    <a:gd name="T69" fmla="*/ 129 h 166"/>
                    <a:gd name="T70" fmla="*/ 30 w 123"/>
                    <a:gd name="T71" fmla="*/ 130 h 166"/>
                    <a:gd name="T72" fmla="*/ 35 w 123"/>
                    <a:gd name="T73" fmla="*/ 141 h 166"/>
                    <a:gd name="T74" fmla="*/ 38 w 123"/>
                    <a:gd name="T75" fmla="*/ 141 h 166"/>
                    <a:gd name="T76" fmla="*/ 56 w 123"/>
                    <a:gd name="T77" fmla="*/ 133 h 166"/>
                    <a:gd name="T78" fmla="*/ 63 w 123"/>
                    <a:gd name="T79" fmla="*/ 141 h 166"/>
                    <a:gd name="T80" fmla="*/ 56 w 123"/>
                    <a:gd name="T81" fmla="*/ 154 h 166"/>
                    <a:gd name="T82" fmla="*/ 53 w 123"/>
                    <a:gd name="T83" fmla="*/ 154 h 166"/>
                    <a:gd name="T84" fmla="*/ 49 w 123"/>
                    <a:gd name="T85" fmla="*/ 154 h 166"/>
                    <a:gd name="T86" fmla="*/ 46 w 123"/>
                    <a:gd name="T87" fmla="*/ 156 h 166"/>
                    <a:gd name="T88" fmla="*/ 56 w 123"/>
                    <a:gd name="T89" fmla="*/ 166 h 166"/>
                    <a:gd name="T90" fmla="*/ 71 w 123"/>
                    <a:gd name="T91" fmla="*/ 160 h 166"/>
                    <a:gd name="T92" fmla="*/ 75 w 123"/>
                    <a:gd name="T93" fmla="*/ 146 h 166"/>
                    <a:gd name="T94" fmla="*/ 80 w 123"/>
                    <a:gd name="T95" fmla="*/ 124 h 166"/>
                    <a:gd name="T96" fmla="*/ 94 w 123"/>
                    <a:gd name="T97" fmla="*/ 120 h 166"/>
                    <a:gd name="T98" fmla="*/ 81 w 123"/>
                    <a:gd name="T99" fmla="*/ 117 h 166"/>
                    <a:gd name="T100" fmla="*/ 72 w 123"/>
                    <a:gd name="T101" fmla="*/ 107 h 166"/>
                    <a:gd name="T102" fmla="*/ 78 w 123"/>
                    <a:gd name="T103" fmla="*/ 96 h 166"/>
                    <a:gd name="T104" fmla="*/ 92 w 123"/>
                    <a:gd name="T105" fmla="*/ 89 h 166"/>
                    <a:gd name="T106" fmla="*/ 102 w 123"/>
                    <a:gd name="T107" fmla="*/ 78 h 166"/>
                    <a:gd name="T108" fmla="*/ 95 w 123"/>
                    <a:gd name="T109" fmla="*/ 61 h 166"/>
                    <a:gd name="T110" fmla="*/ 109 w 123"/>
                    <a:gd name="T111" fmla="*/ 48 h 166"/>
                    <a:gd name="T112" fmla="*/ 116 w 123"/>
                    <a:gd name="T113" fmla="*/ 42 h 166"/>
                    <a:gd name="T114" fmla="*/ 121 w 123"/>
                    <a:gd name="T115" fmla="*/ 32 h 166"/>
                    <a:gd name="T116" fmla="*/ 116 w 123"/>
                    <a:gd name="T117" fmla="*/ 17 h 166"/>
                    <a:gd name="T118" fmla="*/ 104 w 123"/>
                    <a:gd name="T119" fmla="*/ 20 h 166"/>
                    <a:gd name="T120" fmla="*/ 93 w 123"/>
                    <a:gd name="T121" fmla="*/ 21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  <a:cxn ang="0">
                      <a:pos x="T116" y="T117"/>
                    </a:cxn>
                    <a:cxn ang="0">
                      <a:pos x="T118" y="T119"/>
                    </a:cxn>
                    <a:cxn ang="0">
                      <a:pos x="T120" y="T121"/>
                    </a:cxn>
                  </a:cxnLst>
                  <a:rect l="0" t="0" r="r" b="b"/>
                  <a:pathLst>
                    <a:path w="123" h="166">
                      <a:moveTo>
                        <a:pt x="93" y="21"/>
                      </a:moveTo>
                      <a:cubicBezTo>
                        <a:pt x="94" y="14"/>
                        <a:pt x="98" y="14"/>
                        <a:pt x="101" y="9"/>
                      </a:cubicBezTo>
                      <a:cubicBezTo>
                        <a:pt x="101" y="8"/>
                        <a:pt x="101" y="8"/>
                        <a:pt x="101" y="8"/>
                      </a:cubicBezTo>
                      <a:cubicBezTo>
                        <a:pt x="101" y="5"/>
                        <a:pt x="97" y="1"/>
                        <a:pt x="96" y="0"/>
                      </a:cubicBezTo>
                      <a:cubicBezTo>
                        <a:pt x="89" y="3"/>
                        <a:pt x="91" y="6"/>
                        <a:pt x="88" y="13"/>
                      </a:cubicBezTo>
                      <a:cubicBezTo>
                        <a:pt x="85" y="17"/>
                        <a:pt x="82" y="23"/>
                        <a:pt x="76" y="23"/>
                      </a:cubicBezTo>
                      <a:cubicBezTo>
                        <a:pt x="75" y="23"/>
                        <a:pt x="70" y="18"/>
                        <a:pt x="67" y="17"/>
                      </a:cubicBezTo>
                      <a:cubicBezTo>
                        <a:pt x="66" y="20"/>
                        <a:pt x="66" y="20"/>
                        <a:pt x="66" y="20"/>
                      </a:cubicBezTo>
                      <a:cubicBezTo>
                        <a:pt x="67" y="23"/>
                        <a:pt x="69" y="24"/>
                        <a:pt x="69" y="28"/>
                      </a:cubicBezTo>
                      <a:cubicBezTo>
                        <a:pt x="69" y="29"/>
                        <a:pt x="69" y="29"/>
                        <a:pt x="69" y="29"/>
                      </a:cubicBezTo>
                      <a:cubicBezTo>
                        <a:pt x="69" y="29"/>
                        <a:pt x="63" y="36"/>
                        <a:pt x="62" y="37"/>
                      </a:cubicBezTo>
                      <a:cubicBezTo>
                        <a:pt x="63" y="38"/>
                        <a:pt x="61" y="38"/>
                        <a:pt x="64" y="38"/>
                      </a:cubicBezTo>
                      <a:cubicBezTo>
                        <a:pt x="64" y="38"/>
                        <a:pt x="64" y="38"/>
                        <a:pt x="64" y="38"/>
                      </a:cubicBezTo>
                      <a:cubicBezTo>
                        <a:pt x="71" y="37"/>
                        <a:pt x="71" y="37"/>
                        <a:pt x="71" y="37"/>
                      </a:cubicBezTo>
                      <a:cubicBezTo>
                        <a:pt x="74" y="37"/>
                        <a:pt x="74" y="38"/>
                        <a:pt x="78" y="38"/>
                      </a:cubicBezTo>
                      <a:cubicBezTo>
                        <a:pt x="78" y="38"/>
                        <a:pt x="78" y="38"/>
                        <a:pt x="78" y="38"/>
                      </a:cubicBezTo>
                      <a:cubicBezTo>
                        <a:pt x="79" y="38"/>
                        <a:pt x="84" y="33"/>
                        <a:pt x="91" y="32"/>
                      </a:cubicBezTo>
                      <a:cubicBezTo>
                        <a:pt x="96" y="31"/>
                        <a:pt x="104" y="30"/>
                        <a:pt x="104" y="37"/>
                      </a:cubicBezTo>
                      <a:cubicBezTo>
                        <a:pt x="104" y="39"/>
                        <a:pt x="102" y="41"/>
                        <a:pt x="101" y="43"/>
                      </a:cubicBezTo>
                      <a:cubicBezTo>
                        <a:pt x="98" y="43"/>
                        <a:pt x="99" y="43"/>
                        <a:pt x="97" y="43"/>
                      </a:cubicBezTo>
                      <a:cubicBezTo>
                        <a:pt x="96" y="43"/>
                        <a:pt x="93" y="42"/>
                        <a:pt x="92" y="41"/>
                      </a:cubicBezTo>
                      <a:cubicBezTo>
                        <a:pt x="85" y="46"/>
                        <a:pt x="88" y="49"/>
                        <a:pt x="85" y="56"/>
                      </a:cubicBezTo>
                      <a:cubicBezTo>
                        <a:pt x="84" y="57"/>
                        <a:pt x="81" y="64"/>
                        <a:pt x="81" y="64"/>
                      </a:cubicBezTo>
                      <a:cubicBezTo>
                        <a:pt x="80" y="66"/>
                        <a:pt x="80" y="64"/>
                        <a:pt x="78" y="67"/>
                      </a:cubicBezTo>
                      <a:cubicBezTo>
                        <a:pt x="77" y="70"/>
                        <a:pt x="78" y="68"/>
                        <a:pt x="76" y="70"/>
                      </a:cubicBezTo>
                      <a:cubicBezTo>
                        <a:pt x="74" y="67"/>
                        <a:pt x="72" y="66"/>
                        <a:pt x="72" y="62"/>
                      </a:cubicBezTo>
                      <a:cubicBezTo>
                        <a:pt x="72" y="61"/>
                        <a:pt x="75" y="55"/>
                        <a:pt x="76" y="54"/>
                      </a:cubicBezTo>
                      <a:cubicBezTo>
                        <a:pt x="75" y="51"/>
                        <a:pt x="75" y="48"/>
                        <a:pt x="72" y="48"/>
                      </a:cubicBezTo>
                      <a:cubicBezTo>
                        <a:pt x="71" y="48"/>
                        <a:pt x="70" y="49"/>
                        <a:pt x="70" y="49"/>
                      </a:cubicBezTo>
                      <a:cubicBezTo>
                        <a:pt x="70" y="55"/>
                        <a:pt x="67" y="55"/>
                        <a:pt x="63" y="57"/>
                      </a:cubicBezTo>
                      <a:cubicBezTo>
                        <a:pt x="62" y="56"/>
                        <a:pt x="60" y="55"/>
                        <a:pt x="59" y="55"/>
                      </a:cubicBezTo>
                      <a:cubicBezTo>
                        <a:pt x="58" y="55"/>
                        <a:pt x="56" y="57"/>
                        <a:pt x="56" y="57"/>
                      </a:cubicBezTo>
                      <a:cubicBezTo>
                        <a:pt x="58" y="60"/>
                        <a:pt x="59" y="60"/>
                        <a:pt x="61" y="64"/>
                      </a:cubicBezTo>
                      <a:cubicBezTo>
                        <a:pt x="61" y="66"/>
                        <a:pt x="61" y="66"/>
                        <a:pt x="61" y="66"/>
                      </a:cubicBezTo>
                      <a:cubicBezTo>
                        <a:pt x="61" y="67"/>
                        <a:pt x="61" y="67"/>
                        <a:pt x="61" y="67"/>
                      </a:cubicBezTo>
                      <a:cubicBezTo>
                        <a:pt x="59" y="70"/>
                        <a:pt x="59" y="70"/>
                        <a:pt x="59" y="70"/>
                      </a:cubicBezTo>
                      <a:cubicBezTo>
                        <a:pt x="60" y="71"/>
                        <a:pt x="58" y="71"/>
                        <a:pt x="61" y="71"/>
                      </a:cubicBezTo>
                      <a:cubicBezTo>
                        <a:pt x="64" y="71"/>
                        <a:pt x="66" y="72"/>
                        <a:pt x="68" y="74"/>
                      </a:cubicBezTo>
                      <a:cubicBezTo>
                        <a:pt x="68" y="75"/>
                        <a:pt x="68" y="75"/>
                        <a:pt x="68" y="75"/>
                      </a:cubicBezTo>
                      <a:cubicBezTo>
                        <a:pt x="68" y="78"/>
                        <a:pt x="68" y="78"/>
                        <a:pt x="68" y="78"/>
                      </a:cubicBezTo>
                      <a:cubicBezTo>
                        <a:pt x="68" y="82"/>
                        <a:pt x="58" y="85"/>
                        <a:pt x="55" y="86"/>
                      </a:cubicBezTo>
                      <a:cubicBezTo>
                        <a:pt x="50" y="88"/>
                        <a:pt x="44" y="91"/>
                        <a:pt x="40" y="92"/>
                      </a:cubicBezTo>
                      <a:cubicBezTo>
                        <a:pt x="36" y="94"/>
                        <a:pt x="35" y="94"/>
                        <a:pt x="32" y="96"/>
                      </a:cubicBezTo>
                      <a:cubicBezTo>
                        <a:pt x="29" y="97"/>
                        <a:pt x="27" y="97"/>
                        <a:pt x="24" y="99"/>
                      </a:cubicBezTo>
                      <a:cubicBezTo>
                        <a:pt x="20" y="101"/>
                        <a:pt x="13" y="104"/>
                        <a:pt x="9" y="104"/>
                      </a:cubicBezTo>
                      <a:cubicBezTo>
                        <a:pt x="3" y="105"/>
                        <a:pt x="3" y="105"/>
                        <a:pt x="3" y="105"/>
                      </a:cubicBezTo>
                      <a:cubicBezTo>
                        <a:pt x="1" y="105"/>
                        <a:pt x="1" y="106"/>
                        <a:pt x="0" y="107"/>
                      </a:cubicBezTo>
                      <a:cubicBezTo>
                        <a:pt x="0" y="108"/>
                        <a:pt x="0" y="111"/>
                        <a:pt x="2" y="112"/>
                      </a:cubicBezTo>
                      <a:cubicBezTo>
                        <a:pt x="4" y="114"/>
                        <a:pt x="3" y="114"/>
                        <a:pt x="5" y="115"/>
                      </a:cubicBezTo>
                      <a:cubicBezTo>
                        <a:pt x="6" y="116"/>
                        <a:pt x="12" y="119"/>
                        <a:pt x="14" y="120"/>
                      </a:cubicBezTo>
                      <a:cubicBezTo>
                        <a:pt x="15" y="119"/>
                        <a:pt x="15" y="119"/>
                        <a:pt x="17" y="119"/>
                      </a:cubicBezTo>
                      <a:cubicBezTo>
                        <a:pt x="20" y="119"/>
                        <a:pt x="30" y="110"/>
                        <a:pt x="32" y="108"/>
                      </a:cubicBezTo>
                      <a:cubicBezTo>
                        <a:pt x="36" y="104"/>
                        <a:pt x="42" y="101"/>
                        <a:pt x="47" y="98"/>
                      </a:cubicBezTo>
                      <a:cubicBezTo>
                        <a:pt x="50" y="96"/>
                        <a:pt x="52" y="95"/>
                        <a:pt x="55" y="93"/>
                      </a:cubicBezTo>
                      <a:cubicBezTo>
                        <a:pt x="57" y="92"/>
                        <a:pt x="58" y="92"/>
                        <a:pt x="59" y="91"/>
                      </a:cubicBezTo>
                      <a:cubicBezTo>
                        <a:pt x="61" y="90"/>
                        <a:pt x="61" y="90"/>
                        <a:pt x="63" y="89"/>
                      </a:cubicBezTo>
                      <a:cubicBezTo>
                        <a:pt x="68" y="87"/>
                        <a:pt x="74" y="80"/>
                        <a:pt x="79" y="80"/>
                      </a:cubicBezTo>
                      <a:cubicBezTo>
                        <a:pt x="81" y="80"/>
                        <a:pt x="82" y="82"/>
                        <a:pt x="82" y="83"/>
                      </a:cubicBezTo>
                      <a:cubicBezTo>
                        <a:pt x="82" y="85"/>
                        <a:pt x="82" y="85"/>
                        <a:pt x="82" y="85"/>
                      </a:cubicBezTo>
                      <a:cubicBezTo>
                        <a:pt x="82" y="86"/>
                        <a:pt x="82" y="86"/>
                        <a:pt x="82" y="86"/>
                      </a:cubicBezTo>
                      <a:cubicBezTo>
                        <a:pt x="80" y="90"/>
                        <a:pt x="79" y="89"/>
                        <a:pt x="78" y="93"/>
                      </a:cubicBezTo>
                      <a:cubicBezTo>
                        <a:pt x="75" y="94"/>
                        <a:pt x="75" y="94"/>
                        <a:pt x="74" y="97"/>
                      </a:cubicBezTo>
                      <a:cubicBezTo>
                        <a:pt x="69" y="98"/>
                        <a:pt x="71" y="99"/>
                        <a:pt x="67" y="101"/>
                      </a:cubicBezTo>
                      <a:cubicBezTo>
                        <a:pt x="63" y="103"/>
                        <a:pt x="63" y="103"/>
                        <a:pt x="61" y="107"/>
                      </a:cubicBezTo>
                      <a:cubicBezTo>
                        <a:pt x="61" y="110"/>
                        <a:pt x="64" y="114"/>
                        <a:pt x="64" y="117"/>
                      </a:cubicBezTo>
                      <a:cubicBezTo>
                        <a:pt x="64" y="118"/>
                        <a:pt x="64" y="118"/>
                        <a:pt x="64" y="118"/>
                      </a:cubicBezTo>
                      <a:cubicBezTo>
                        <a:pt x="64" y="119"/>
                        <a:pt x="64" y="119"/>
                        <a:pt x="64" y="119"/>
                      </a:cubicBezTo>
                      <a:cubicBezTo>
                        <a:pt x="61" y="123"/>
                        <a:pt x="60" y="125"/>
                        <a:pt x="55" y="126"/>
                      </a:cubicBezTo>
                      <a:cubicBezTo>
                        <a:pt x="51" y="127"/>
                        <a:pt x="43" y="129"/>
                        <a:pt x="41" y="129"/>
                      </a:cubicBezTo>
                      <a:cubicBezTo>
                        <a:pt x="40" y="129"/>
                        <a:pt x="40" y="129"/>
                        <a:pt x="40" y="129"/>
                      </a:cubicBezTo>
                      <a:cubicBezTo>
                        <a:pt x="32" y="130"/>
                        <a:pt x="32" y="130"/>
                        <a:pt x="32" y="130"/>
                      </a:cubicBezTo>
                      <a:cubicBezTo>
                        <a:pt x="30" y="130"/>
                        <a:pt x="30" y="130"/>
                        <a:pt x="30" y="130"/>
                      </a:cubicBezTo>
                      <a:cubicBezTo>
                        <a:pt x="27" y="132"/>
                        <a:pt x="27" y="132"/>
                        <a:pt x="27" y="132"/>
                      </a:cubicBezTo>
                      <a:cubicBezTo>
                        <a:pt x="30" y="136"/>
                        <a:pt x="30" y="138"/>
                        <a:pt x="35" y="141"/>
                      </a:cubicBezTo>
                      <a:cubicBezTo>
                        <a:pt x="36" y="141"/>
                        <a:pt x="36" y="141"/>
                        <a:pt x="36" y="141"/>
                      </a:cubicBezTo>
                      <a:cubicBezTo>
                        <a:pt x="38" y="141"/>
                        <a:pt x="38" y="141"/>
                        <a:pt x="38" y="141"/>
                      </a:cubicBezTo>
                      <a:cubicBezTo>
                        <a:pt x="39" y="141"/>
                        <a:pt x="39" y="141"/>
                        <a:pt x="39" y="141"/>
                      </a:cubicBezTo>
                      <a:cubicBezTo>
                        <a:pt x="43" y="138"/>
                        <a:pt x="51" y="133"/>
                        <a:pt x="56" y="133"/>
                      </a:cubicBezTo>
                      <a:cubicBezTo>
                        <a:pt x="58" y="133"/>
                        <a:pt x="58" y="133"/>
                        <a:pt x="58" y="133"/>
                      </a:cubicBezTo>
                      <a:cubicBezTo>
                        <a:pt x="62" y="133"/>
                        <a:pt x="63" y="137"/>
                        <a:pt x="63" y="141"/>
                      </a:cubicBezTo>
                      <a:cubicBezTo>
                        <a:pt x="63" y="143"/>
                        <a:pt x="63" y="143"/>
                        <a:pt x="63" y="143"/>
                      </a:cubicBezTo>
                      <a:cubicBezTo>
                        <a:pt x="63" y="150"/>
                        <a:pt x="60" y="152"/>
                        <a:pt x="56" y="154"/>
                      </a:cubicBezTo>
                      <a:cubicBezTo>
                        <a:pt x="55" y="154"/>
                        <a:pt x="55" y="154"/>
                        <a:pt x="55" y="154"/>
                      </a:cubicBezTo>
                      <a:cubicBezTo>
                        <a:pt x="53" y="154"/>
                        <a:pt x="53" y="154"/>
                        <a:pt x="53" y="154"/>
                      </a:cubicBezTo>
                      <a:cubicBezTo>
                        <a:pt x="52" y="154"/>
                        <a:pt x="52" y="154"/>
                        <a:pt x="51" y="153"/>
                      </a:cubicBezTo>
                      <a:cubicBezTo>
                        <a:pt x="50" y="154"/>
                        <a:pt x="50" y="154"/>
                        <a:pt x="49" y="154"/>
                      </a:cubicBezTo>
                      <a:cubicBezTo>
                        <a:pt x="47" y="154"/>
                        <a:pt x="47" y="154"/>
                        <a:pt x="47" y="154"/>
                      </a:cubicBezTo>
                      <a:cubicBezTo>
                        <a:pt x="47" y="155"/>
                        <a:pt x="46" y="155"/>
                        <a:pt x="46" y="156"/>
                      </a:cubicBezTo>
                      <a:cubicBezTo>
                        <a:pt x="46" y="158"/>
                        <a:pt x="53" y="165"/>
                        <a:pt x="55" y="166"/>
                      </a:cubicBezTo>
                      <a:cubicBezTo>
                        <a:pt x="56" y="166"/>
                        <a:pt x="56" y="166"/>
                        <a:pt x="56" y="166"/>
                      </a:cubicBezTo>
                      <a:cubicBezTo>
                        <a:pt x="61" y="166"/>
                        <a:pt x="61" y="166"/>
                        <a:pt x="61" y="166"/>
                      </a:cubicBezTo>
                      <a:cubicBezTo>
                        <a:pt x="66" y="166"/>
                        <a:pt x="69" y="163"/>
                        <a:pt x="71" y="160"/>
                      </a:cubicBezTo>
                      <a:cubicBezTo>
                        <a:pt x="74" y="155"/>
                        <a:pt x="74" y="151"/>
                        <a:pt x="76" y="148"/>
                      </a:cubicBezTo>
                      <a:cubicBezTo>
                        <a:pt x="75" y="146"/>
                        <a:pt x="75" y="148"/>
                        <a:pt x="75" y="146"/>
                      </a:cubicBezTo>
                      <a:cubicBezTo>
                        <a:pt x="75" y="138"/>
                        <a:pt x="75" y="138"/>
                        <a:pt x="75" y="138"/>
                      </a:cubicBezTo>
                      <a:cubicBezTo>
                        <a:pt x="75" y="130"/>
                        <a:pt x="74" y="128"/>
                        <a:pt x="80" y="124"/>
                      </a:cubicBezTo>
                      <a:cubicBezTo>
                        <a:pt x="81" y="124"/>
                        <a:pt x="81" y="124"/>
                        <a:pt x="81" y="124"/>
                      </a:cubicBezTo>
                      <a:cubicBezTo>
                        <a:pt x="90" y="124"/>
                        <a:pt x="90" y="127"/>
                        <a:pt x="94" y="120"/>
                      </a:cubicBezTo>
                      <a:cubicBezTo>
                        <a:pt x="92" y="117"/>
                        <a:pt x="91" y="116"/>
                        <a:pt x="88" y="115"/>
                      </a:cubicBezTo>
                      <a:cubicBezTo>
                        <a:pt x="86" y="116"/>
                        <a:pt x="84" y="117"/>
                        <a:pt x="81" y="117"/>
                      </a:cubicBezTo>
                      <a:cubicBezTo>
                        <a:pt x="79" y="117"/>
                        <a:pt x="79" y="117"/>
                        <a:pt x="79" y="117"/>
                      </a:cubicBezTo>
                      <a:cubicBezTo>
                        <a:pt x="77" y="116"/>
                        <a:pt x="72" y="109"/>
                        <a:pt x="72" y="107"/>
                      </a:cubicBezTo>
                      <a:cubicBezTo>
                        <a:pt x="72" y="105"/>
                        <a:pt x="72" y="105"/>
                        <a:pt x="72" y="105"/>
                      </a:cubicBezTo>
                      <a:cubicBezTo>
                        <a:pt x="72" y="99"/>
                        <a:pt x="75" y="100"/>
                        <a:pt x="78" y="96"/>
                      </a:cubicBezTo>
                      <a:cubicBezTo>
                        <a:pt x="80" y="96"/>
                        <a:pt x="80" y="96"/>
                        <a:pt x="80" y="96"/>
                      </a:cubicBezTo>
                      <a:cubicBezTo>
                        <a:pt x="82" y="93"/>
                        <a:pt x="89" y="90"/>
                        <a:pt x="92" y="89"/>
                      </a:cubicBezTo>
                      <a:cubicBezTo>
                        <a:pt x="95" y="87"/>
                        <a:pt x="101" y="83"/>
                        <a:pt x="101" y="80"/>
                      </a:cubicBezTo>
                      <a:cubicBezTo>
                        <a:pt x="101" y="77"/>
                        <a:pt x="101" y="79"/>
                        <a:pt x="102" y="78"/>
                      </a:cubicBezTo>
                      <a:cubicBezTo>
                        <a:pt x="101" y="77"/>
                        <a:pt x="101" y="79"/>
                        <a:pt x="101" y="77"/>
                      </a:cubicBezTo>
                      <a:cubicBezTo>
                        <a:pt x="101" y="73"/>
                        <a:pt x="96" y="64"/>
                        <a:pt x="95" y="61"/>
                      </a:cubicBezTo>
                      <a:cubicBezTo>
                        <a:pt x="95" y="61"/>
                        <a:pt x="101" y="55"/>
                        <a:pt x="102" y="55"/>
                      </a:cubicBezTo>
                      <a:cubicBezTo>
                        <a:pt x="104" y="52"/>
                        <a:pt x="106" y="51"/>
                        <a:pt x="109" y="48"/>
                      </a:cubicBezTo>
                      <a:cubicBezTo>
                        <a:pt x="110" y="47"/>
                        <a:pt x="112" y="46"/>
                        <a:pt x="113" y="45"/>
                      </a:cubicBezTo>
                      <a:cubicBezTo>
                        <a:pt x="114" y="44"/>
                        <a:pt x="115" y="43"/>
                        <a:pt x="116" y="42"/>
                      </a:cubicBezTo>
                      <a:cubicBezTo>
                        <a:pt x="118" y="39"/>
                        <a:pt x="118" y="35"/>
                        <a:pt x="121" y="34"/>
                      </a:cubicBezTo>
                      <a:cubicBezTo>
                        <a:pt x="121" y="32"/>
                        <a:pt x="121" y="32"/>
                        <a:pt x="121" y="32"/>
                      </a:cubicBezTo>
                      <a:cubicBezTo>
                        <a:pt x="121" y="27"/>
                        <a:pt x="123" y="30"/>
                        <a:pt x="120" y="24"/>
                      </a:cubicBezTo>
                      <a:cubicBezTo>
                        <a:pt x="118" y="20"/>
                        <a:pt x="118" y="20"/>
                        <a:pt x="116" y="17"/>
                      </a:cubicBezTo>
                      <a:cubicBezTo>
                        <a:pt x="113" y="17"/>
                        <a:pt x="113" y="17"/>
                        <a:pt x="113" y="17"/>
                      </a:cubicBezTo>
                      <a:cubicBezTo>
                        <a:pt x="111" y="17"/>
                        <a:pt x="105" y="19"/>
                        <a:pt x="104" y="20"/>
                      </a:cubicBezTo>
                      <a:cubicBezTo>
                        <a:pt x="101" y="23"/>
                        <a:pt x="102" y="23"/>
                        <a:pt x="96" y="24"/>
                      </a:cubicBezTo>
                      <a:lnTo>
                        <a:pt x="93" y="21"/>
                      </a:lnTo>
                      <a:close/>
                    </a:path>
                  </a:pathLst>
                </a:custGeom>
                <a:solidFill>
                  <a:srgbClr val="E6001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275" name="íṥḻiďê">
                  <a:extLst>
                    <a:ext uri="{FF2B5EF4-FFF2-40B4-BE49-F238E27FC236}">
                      <a16:creationId xmlns:a16="http://schemas.microsoft.com/office/drawing/2014/main" id="{844B0D86-9046-2141-A874-61F3E25E14CA}"/>
                    </a:ext>
                  </a:extLst>
                </p:cNvPr>
                <p:cNvSpPr/>
                <p:nvPr/>
              </p:nvSpPr>
              <p:spPr bwMode="auto">
                <a:xfrm>
                  <a:off x="5159376" y="3357563"/>
                  <a:ext cx="117475" cy="366713"/>
                </a:xfrm>
                <a:custGeom>
                  <a:avLst/>
                  <a:gdLst>
                    <a:gd name="T0" fmla="*/ 23 w 36"/>
                    <a:gd name="T1" fmla="*/ 14 h 110"/>
                    <a:gd name="T2" fmla="*/ 23 w 36"/>
                    <a:gd name="T3" fmla="*/ 12 h 110"/>
                    <a:gd name="T4" fmla="*/ 18 w 36"/>
                    <a:gd name="T5" fmla="*/ 6 h 110"/>
                    <a:gd name="T6" fmla="*/ 13 w 36"/>
                    <a:gd name="T7" fmla="*/ 0 h 110"/>
                    <a:gd name="T8" fmla="*/ 11 w 36"/>
                    <a:gd name="T9" fmla="*/ 4 h 110"/>
                    <a:gd name="T10" fmla="*/ 13 w 36"/>
                    <a:gd name="T11" fmla="*/ 16 h 110"/>
                    <a:gd name="T12" fmla="*/ 12 w 36"/>
                    <a:gd name="T13" fmla="*/ 34 h 110"/>
                    <a:gd name="T14" fmla="*/ 7 w 36"/>
                    <a:gd name="T15" fmla="*/ 65 h 110"/>
                    <a:gd name="T16" fmla="*/ 3 w 36"/>
                    <a:gd name="T17" fmla="*/ 80 h 110"/>
                    <a:gd name="T18" fmla="*/ 0 w 36"/>
                    <a:gd name="T19" fmla="*/ 95 h 110"/>
                    <a:gd name="T20" fmla="*/ 0 w 36"/>
                    <a:gd name="T21" fmla="*/ 98 h 110"/>
                    <a:gd name="T22" fmla="*/ 0 w 36"/>
                    <a:gd name="T23" fmla="*/ 100 h 110"/>
                    <a:gd name="T24" fmla="*/ 4 w 36"/>
                    <a:gd name="T25" fmla="*/ 105 h 110"/>
                    <a:gd name="T26" fmla="*/ 9 w 36"/>
                    <a:gd name="T27" fmla="*/ 110 h 110"/>
                    <a:gd name="T28" fmla="*/ 15 w 36"/>
                    <a:gd name="T29" fmla="*/ 104 h 110"/>
                    <a:gd name="T30" fmla="*/ 18 w 36"/>
                    <a:gd name="T31" fmla="*/ 96 h 110"/>
                    <a:gd name="T32" fmla="*/ 18 w 36"/>
                    <a:gd name="T33" fmla="*/ 90 h 110"/>
                    <a:gd name="T34" fmla="*/ 21 w 36"/>
                    <a:gd name="T35" fmla="*/ 71 h 110"/>
                    <a:gd name="T36" fmla="*/ 25 w 36"/>
                    <a:gd name="T37" fmla="*/ 53 h 110"/>
                    <a:gd name="T38" fmla="*/ 30 w 36"/>
                    <a:gd name="T39" fmla="*/ 36 h 110"/>
                    <a:gd name="T40" fmla="*/ 35 w 36"/>
                    <a:gd name="T41" fmla="*/ 20 h 110"/>
                    <a:gd name="T42" fmla="*/ 33 w 36"/>
                    <a:gd name="T43" fmla="*/ 20 h 110"/>
                    <a:gd name="T44" fmla="*/ 30 w 36"/>
                    <a:gd name="T45" fmla="*/ 22 h 110"/>
                    <a:gd name="T46" fmla="*/ 23 w 36"/>
                    <a:gd name="T47" fmla="*/ 17 h 110"/>
                    <a:gd name="T48" fmla="*/ 23 w 36"/>
                    <a:gd name="T49" fmla="*/ 15 h 110"/>
                    <a:gd name="T50" fmla="*/ 23 w 36"/>
                    <a:gd name="T51" fmla="*/ 14 h 1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</a:cxnLst>
                  <a:rect l="0" t="0" r="r" b="b"/>
                  <a:pathLst>
                    <a:path w="36" h="110">
                      <a:moveTo>
                        <a:pt x="23" y="14"/>
                      </a:moveTo>
                      <a:cubicBezTo>
                        <a:pt x="23" y="12"/>
                        <a:pt x="23" y="12"/>
                        <a:pt x="23" y="12"/>
                      </a:cubicBezTo>
                      <a:cubicBezTo>
                        <a:pt x="21" y="8"/>
                        <a:pt x="22" y="9"/>
                        <a:pt x="18" y="6"/>
                      </a:cubicBezTo>
                      <a:cubicBezTo>
                        <a:pt x="17" y="4"/>
                        <a:pt x="15" y="2"/>
                        <a:pt x="13" y="0"/>
                      </a:cubicBezTo>
                      <a:cubicBezTo>
                        <a:pt x="12" y="1"/>
                        <a:pt x="11" y="3"/>
                        <a:pt x="11" y="4"/>
                      </a:cubicBezTo>
                      <a:cubicBezTo>
                        <a:pt x="11" y="7"/>
                        <a:pt x="13" y="12"/>
                        <a:pt x="13" y="16"/>
                      </a:cubicBezTo>
                      <a:cubicBezTo>
                        <a:pt x="12" y="34"/>
                        <a:pt x="12" y="34"/>
                        <a:pt x="12" y="34"/>
                      </a:cubicBezTo>
                      <a:cubicBezTo>
                        <a:pt x="12" y="43"/>
                        <a:pt x="9" y="56"/>
                        <a:pt x="7" y="65"/>
                      </a:cubicBezTo>
                      <a:cubicBezTo>
                        <a:pt x="6" y="72"/>
                        <a:pt x="4" y="75"/>
                        <a:pt x="3" y="80"/>
                      </a:cubicBezTo>
                      <a:cubicBezTo>
                        <a:pt x="2" y="85"/>
                        <a:pt x="0" y="91"/>
                        <a:pt x="0" y="95"/>
                      </a:cubicBezTo>
                      <a:cubicBezTo>
                        <a:pt x="0" y="98"/>
                        <a:pt x="0" y="98"/>
                        <a:pt x="0" y="98"/>
                      </a:cubicBezTo>
                      <a:cubicBezTo>
                        <a:pt x="0" y="100"/>
                        <a:pt x="0" y="100"/>
                        <a:pt x="0" y="100"/>
                      </a:cubicBezTo>
                      <a:cubicBezTo>
                        <a:pt x="2" y="102"/>
                        <a:pt x="2" y="103"/>
                        <a:pt x="4" y="105"/>
                      </a:cubicBezTo>
                      <a:cubicBezTo>
                        <a:pt x="6" y="108"/>
                        <a:pt x="7" y="108"/>
                        <a:pt x="9" y="110"/>
                      </a:cubicBezTo>
                      <a:cubicBezTo>
                        <a:pt x="12" y="108"/>
                        <a:pt x="13" y="108"/>
                        <a:pt x="15" y="104"/>
                      </a:cubicBezTo>
                      <a:cubicBezTo>
                        <a:pt x="16" y="102"/>
                        <a:pt x="18" y="99"/>
                        <a:pt x="18" y="96"/>
                      </a:cubicBezTo>
                      <a:cubicBezTo>
                        <a:pt x="18" y="90"/>
                        <a:pt x="18" y="90"/>
                        <a:pt x="18" y="90"/>
                      </a:cubicBezTo>
                      <a:cubicBezTo>
                        <a:pt x="18" y="83"/>
                        <a:pt x="20" y="77"/>
                        <a:pt x="21" y="71"/>
                      </a:cubicBezTo>
                      <a:cubicBezTo>
                        <a:pt x="23" y="65"/>
                        <a:pt x="23" y="59"/>
                        <a:pt x="25" y="53"/>
                      </a:cubicBezTo>
                      <a:cubicBezTo>
                        <a:pt x="26" y="47"/>
                        <a:pt x="29" y="42"/>
                        <a:pt x="30" y="36"/>
                      </a:cubicBezTo>
                      <a:cubicBezTo>
                        <a:pt x="31" y="28"/>
                        <a:pt x="34" y="27"/>
                        <a:pt x="35" y="20"/>
                      </a:cubicBezTo>
                      <a:cubicBezTo>
                        <a:pt x="34" y="19"/>
                        <a:pt x="36" y="20"/>
                        <a:pt x="33" y="20"/>
                      </a:cubicBezTo>
                      <a:cubicBezTo>
                        <a:pt x="33" y="20"/>
                        <a:pt x="30" y="22"/>
                        <a:pt x="30" y="22"/>
                      </a:cubicBezTo>
                      <a:cubicBezTo>
                        <a:pt x="25" y="21"/>
                        <a:pt x="25" y="21"/>
                        <a:pt x="23" y="17"/>
                      </a:cubicBezTo>
                      <a:cubicBezTo>
                        <a:pt x="23" y="15"/>
                        <a:pt x="23" y="15"/>
                        <a:pt x="23" y="15"/>
                      </a:cubicBezTo>
                      <a:lnTo>
                        <a:pt x="23" y="14"/>
                      </a:lnTo>
                      <a:close/>
                    </a:path>
                  </a:pathLst>
                </a:custGeom>
                <a:solidFill>
                  <a:srgbClr val="E6001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</p:grpSp>
          <p:grpSp>
            <p:nvGrpSpPr>
              <p:cNvPr id="249" name="ïšľîḍê">
                <a:extLst>
                  <a:ext uri="{FF2B5EF4-FFF2-40B4-BE49-F238E27FC236}">
                    <a16:creationId xmlns:a16="http://schemas.microsoft.com/office/drawing/2014/main" id="{1C609813-1774-8E4D-9F8C-E1E3661FF14A}"/>
                  </a:ext>
                </a:extLst>
              </p:cNvPr>
              <p:cNvGrpSpPr/>
              <p:nvPr/>
            </p:nvGrpSpPr>
            <p:grpSpPr>
              <a:xfrm>
                <a:off x="4412452" y="3781425"/>
                <a:ext cx="2312689" cy="166461"/>
                <a:chOff x="6986588" y="3521075"/>
                <a:chExt cx="1654176" cy="119063"/>
              </a:xfrm>
            </p:grpSpPr>
            <p:sp>
              <p:nvSpPr>
                <p:cNvPr id="250" name="îṩľîḑê">
                  <a:extLst>
                    <a:ext uri="{FF2B5EF4-FFF2-40B4-BE49-F238E27FC236}">
                      <a16:creationId xmlns:a16="http://schemas.microsoft.com/office/drawing/2014/main" id="{C89BCD88-9FA4-BD44-982F-9844236EA45A}"/>
                    </a:ext>
                  </a:extLst>
                </p:cNvPr>
                <p:cNvSpPr/>
                <p:nvPr/>
              </p:nvSpPr>
              <p:spPr bwMode="auto">
                <a:xfrm>
                  <a:off x="6986588" y="3521075"/>
                  <a:ext cx="155575" cy="119063"/>
                </a:xfrm>
                <a:custGeom>
                  <a:avLst/>
                  <a:gdLst>
                    <a:gd name="T0" fmla="*/ 84 w 98"/>
                    <a:gd name="T1" fmla="*/ 0 h 75"/>
                    <a:gd name="T2" fmla="*/ 59 w 98"/>
                    <a:gd name="T3" fmla="*/ 52 h 75"/>
                    <a:gd name="T4" fmla="*/ 57 w 98"/>
                    <a:gd name="T5" fmla="*/ 0 h 75"/>
                    <a:gd name="T6" fmla="*/ 40 w 98"/>
                    <a:gd name="T7" fmla="*/ 0 h 75"/>
                    <a:gd name="T8" fmla="*/ 15 w 98"/>
                    <a:gd name="T9" fmla="*/ 52 h 75"/>
                    <a:gd name="T10" fmla="*/ 15 w 98"/>
                    <a:gd name="T11" fmla="*/ 0 h 75"/>
                    <a:gd name="T12" fmla="*/ 0 w 98"/>
                    <a:gd name="T13" fmla="*/ 0 h 75"/>
                    <a:gd name="T14" fmla="*/ 2 w 98"/>
                    <a:gd name="T15" fmla="*/ 75 h 75"/>
                    <a:gd name="T16" fmla="*/ 19 w 98"/>
                    <a:gd name="T17" fmla="*/ 75 h 75"/>
                    <a:gd name="T18" fmla="*/ 44 w 98"/>
                    <a:gd name="T19" fmla="*/ 21 h 75"/>
                    <a:gd name="T20" fmla="*/ 46 w 98"/>
                    <a:gd name="T21" fmla="*/ 75 h 75"/>
                    <a:gd name="T22" fmla="*/ 63 w 98"/>
                    <a:gd name="T23" fmla="*/ 75 h 75"/>
                    <a:gd name="T24" fmla="*/ 98 w 98"/>
                    <a:gd name="T25" fmla="*/ 0 h 75"/>
                    <a:gd name="T26" fmla="*/ 84 w 98"/>
                    <a:gd name="T27" fmla="*/ 0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98" h="75">
                      <a:moveTo>
                        <a:pt x="84" y="0"/>
                      </a:moveTo>
                      <a:lnTo>
                        <a:pt x="59" y="52"/>
                      </a:lnTo>
                      <a:lnTo>
                        <a:pt x="57" y="0"/>
                      </a:lnTo>
                      <a:lnTo>
                        <a:pt x="40" y="0"/>
                      </a:lnTo>
                      <a:lnTo>
                        <a:pt x="15" y="52"/>
                      </a:lnTo>
                      <a:lnTo>
                        <a:pt x="15" y="0"/>
                      </a:lnTo>
                      <a:lnTo>
                        <a:pt x="0" y="0"/>
                      </a:lnTo>
                      <a:lnTo>
                        <a:pt x="2" y="75"/>
                      </a:lnTo>
                      <a:lnTo>
                        <a:pt x="19" y="75"/>
                      </a:lnTo>
                      <a:lnTo>
                        <a:pt x="44" y="21"/>
                      </a:lnTo>
                      <a:lnTo>
                        <a:pt x="46" y="75"/>
                      </a:lnTo>
                      <a:lnTo>
                        <a:pt x="63" y="75"/>
                      </a:lnTo>
                      <a:lnTo>
                        <a:pt x="98" y="0"/>
                      </a:lnTo>
                      <a:lnTo>
                        <a:pt x="84" y="0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251" name="îṩḷîde">
                  <a:extLst>
                    <a:ext uri="{FF2B5EF4-FFF2-40B4-BE49-F238E27FC236}">
                      <a16:creationId xmlns:a16="http://schemas.microsoft.com/office/drawing/2014/main" id="{CCB337B7-50AE-2F4E-A6E5-61392C25DFC7}"/>
                    </a:ext>
                  </a:extLst>
                </p:cNvPr>
                <p:cNvSpPr/>
                <p:nvPr/>
              </p:nvSpPr>
              <p:spPr bwMode="auto">
                <a:xfrm>
                  <a:off x="7135813" y="3521075"/>
                  <a:ext cx="112713" cy="119063"/>
                </a:xfrm>
                <a:custGeom>
                  <a:avLst/>
                  <a:gdLst>
                    <a:gd name="T0" fmla="*/ 22 w 34"/>
                    <a:gd name="T1" fmla="*/ 20 h 36"/>
                    <a:gd name="T2" fmla="*/ 20 w 34"/>
                    <a:gd name="T3" fmla="*/ 26 h 36"/>
                    <a:gd name="T4" fmla="*/ 18 w 34"/>
                    <a:gd name="T5" fmla="*/ 29 h 36"/>
                    <a:gd name="T6" fmla="*/ 13 w 34"/>
                    <a:gd name="T7" fmla="*/ 30 h 36"/>
                    <a:gd name="T8" fmla="*/ 9 w 34"/>
                    <a:gd name="T9" fmla="*/ 29 h 36"/>
                    <a:gd name="T10" fmla="*/ 7 w 34"/>
                    <a:gd name="T11" fmla="*/ 25 h 36"/>
                    <a:gd name="T12" fmla="*/ 7 w 34"/>
                    <a:gd name="T13" fmla="*/ 24 h 36"/>
                    <a:gd name="T14" fmla="*/ 8 w 34"/>
                    <a:gd name="T15" fmla="*/ 19 h 36"/>
                    <a:gd name="T16" fmla="*/ 12 w 34"/>
                    <a:gd name="T17" fmla="*/ 0 h 36"/>
                    <a:gd name="T18" fmla="*/ 5 w 34"/>
                    <a:gd name="T19" fmla="*/ 0 h 36"/>
                    <a:gd name="T20" fmla="*/ 1 w 34"/>
                    <a:gd name="T21" fmla="*/ 19 h 36"/>
                    <a:gd name="T22" fmla="*/ 0 w 34"/>
                    <a:gd name="T23" fmla="*/ 23 h 36"/>
                    <a:gd name="T24" fmla="*/ 0 w 34"/>
                    <a:gd name="T25" fmla="*/ 25 h 36"/>
                    <a:gd name="T26" fmla="*/ 3 w 34"/>
                    <a:gd name="T27" fmla="*/ 33 h 36"/>
                    <a:gd name="T28" fmla="*/ 13 w 34"/>
                    <a:gd name="T29" fmla="*/ 36 h 36"/>
                    <a:gd name="T30" fmla="*/ 22 w 34"/>
                    <a:gd name="T31" fmla="*/ 34 h 36"/>
                    <a:gd name="T32" fmla="*/ 27 w 34"/>
                    <a:gd name="T33" fmla="*/ 29 h 36"/>
                    <a:gd name="T34" fmla="*/ 30 w 34"/>
                    <a:gd name="T35" fmla="*/ 20 h 36"/>
                    <a:gd name="T36" fmla="*/ 34 w 34"/>
                    <a:gd name="T37" fmla="*/ 0 h 36"/>
                    <a:gd name="T38" fmla="*/ 26 w 34"/>
                    <a:gd name="T39" fmla="*/ 0 h 36"/>
                    <a:gd name="T40" fmla="*/ 22 w 34"/>
                    <a:gd name="T41" fmla="*/ 20 h 3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</a:cxnLst>
                  <a:rect l="0" t="0" r="r" b="b"/>
                  <a:pathLst>
                    <a:path w="34" h="36">
                      <a:moveTo>
                        <a:pt x="22" y="20"/>
                      </a:moveTo>
                      <a:cubicBezTo>
                        <a:pt x="22" y="23"/>
                        <a:pt x="21" y="25"/>
                        <a:pt x="20" y="26"/>
                      </a:cubicBezTo>
                      <a:cubicBezTo>
                        <a:pt x="20" y="28"/>
                        <a:pt x="19" y="29"/>
                        <a:pt x="18" y="29"/>
                      </a:cubicBezTo>
                      <a:cubicBezTo>
                        <a:pt x="17" y="30"/>
                        <a:pt x="15" y="30"/>
                        <a:pt x="13" y="30"/>
                      </a:cubicBezTo>
                      <a:cubicBezTo>
                        <a:pt x="11" y="30"/>
                        <a:pt x="10" y="30"/>
                        <a:pt x="9" y="29"/>
                      </a:cubicBezTo>
                      <a:cubicBezTo>
                        <a:pt x="8" y="28"/>
                        <a:pt x="7" y="27"/>
                        <a:pt x="7" y="25"/>
                      </a:cubicBezTo>
                      <a:cubicBezTo>
                        <a:pt x="7" y="25"/>
                        <a:pt x="7" y="25"/>
                        <a:pt x="7" y="24"/>
                      </a:cubicBezTo>
                      <a:cubicBezTo>
                        <a:pt x="8" y="19"/>
                        <a:pt x="8" y="19"/>
                        <a:pt x="8" y="19"/>
                      </a:cubicBezTo>
                      <a:cubicBezTo>
                        <a:pt x="12" y="0"/>
                        <a:pt x="12" y="0"/>
                        <a:pt x="12" y="0"/>
                      </a:cubicBezTo>
                      <a:cubicBezTo>
                        <a:pt x="5" y="0"/>
                        <a:pt x="5" y="0"/>
                        <a:pt x="5" y="0"/>
                      </a:cubicBezTo>
                      <a:cubicBezTo>
                        <a:pt x="1" y="19"/>
                        <a:pt x="1" y="19"/>
                        <a:pt x="1" y="19"/>
                      </a:cubicBezTo>
                      <a:cubicBezTo>
                        <a:pt x="1" y="21"/>
                        <a:pt x="0" y="23"/>
                        <a:pt x="0" y="23"/>
                      </a:cubicBezTo>
                      <a:cubicBezTo>
                        <a:pt x="0" y="24"/>
                        <a:pt x="0" y="25"/>
                        <a:pt x="0" y="25"/>
                      </a:cubicBezTo>
                      <a:cubicBezTo>
                        <a:pt x="0" y="29"/>
                        <a:pt x="1" y="31"/>
                        <a:pt x="3" y="33"/>
                      </a:cubicBezTo>
                      <a:cubicBezTo>
                        <a:pt x="6" y="35"/>
                        <a:pt x="9" y="36"/>
                        <a:pt x="13" y="36"/>
                      </a:cubicBezTo>
                      <a:cubicBezTo>
                        <a:pt x="16" y="36"/>
                        <a:pt x="19" y="36"/>
                        <a:pt x="22" y="34"/>
                      </a:cubicBezTo>
                      <a:cubicBezTo>
                        <a:pt x="24" y="33"/>
                        <a:pt x="25" y="31"/>
                        <a:pt x="27" y="29"/>
                      </a:cubicBezTo>
                      <a:cubicBezTo>
                        <a:pt x="28" y="27"/>
                        <a:pt x="29" y="24"/>
                        <a:pt x="30" y="20"/>
                      </a:cubicBezTo>
                      <a:cubicBezTo>
                        <a:pt x="34" y="0"/>
                        <a:pt x="34" y="0"/>
                        <a:pt x="34" y="0"/>
                      </a:cubicBezTo>
                      <a:cubicBezTo>
                        <a:pt x="26" y="0"/>
                        <a:pt x="26" y="0"/>
                        <a:pt x="26" y="0"/>
                      </a:cubicBezTo>
                      <a:lnTo>
                        <a:pt x="22" y="20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252" name="îṣḻîḑê">
                  <a:extLst>
                    <a:ext uri="{FF2B5EF4-FFF2-40B4-BE49-F238E27FC236}">
                      <a16:creationId xmlns:a16="http://schemas.microsoft.com/office/drawing/2014/main" id="{45143715-8506-694C-B7D2-4989C8FFBCAA}"/>
                    </a:ext>
                  </a:extLst>
                </p:cNvPr>
                <p:cNvSpPr/>
                <p:nvPr/>
              </p:nvSpPr>
              <p:spPr bwMode="auto">
                <a:xfrm>
                  <a:off x="7248526" y="3521075"/>
                  <a:ext cx="114300" cy="119063"/>
                </a:xfrm>
                <a:custGeom>
                  <a:avLst/>
                  <a:gdLst>
                    <a:gd name="T0" fmla="*/ 58 w 72"/>
                    <a:gd name="T1" fmla="*/ 0 h 75"/>
                    <a:gd name="T2" fmla="*/ 52 w 72"/>
                    <a:gd name="T3" fmla="*/ 29 h 75"/>
                    <a:gd name="T4" fmla="*/ 22 w 72"/>
                    <a:gd name="T5" fmla="*/ 29 h 75"/>
                    <a:gd name="T6" fmla="*/ 29 w 72"/>
                    <a:gd name="T7" fmla="*/ 0 h 75"/>
                    <a:gd name="T8" fmla="*/ 14 w 72"/>
                    <a:gd name="T9" fmla="*/ 0 h 75"/>
                    <a:gd name="T10" fmla="*/ 0 w 72"/>
                    <a:gd name="T11" fmla="*/ 75 h 75"/>
                    <a:gd name="T12" fmla="*/ 14 w 72"/>
                    <a:gd name="T13" fmla="*/ 75 h 75"/>
                    <a:gd name="T14" fmla="*/ 20 w 72"/>
                    <a:gd name="T15" fmla="*/ 42 h 75"/>
                    <a:gd name="T16" fmla="*/ 50 w 72"/>
                    <a:gd name="T17" fmla="*/ 42 h 75"/>
                    <a:gd name="T18" fmla="*/ 43 w 72"/>
                    <a:gd name="T19" fmla="*/ 75 h 75"/>
                    <a:gd name="T20" fmla="*/ 58 w 72"/>
                    <a:gd name="T21" fmla="*/ 75 h 75"/>
                    <a:gd name="T22" fmla="*/ 72 w 72"/>
                    <a:gd name="T23" fmla="*/ 0 h 75"/>
                    <a:gd name="T24" fmla="*/ 58 w 72"/>
                    <a:gd name="T25" fmla="*/ 0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72" h="75">
                      <a:moveTo>
                        <a:pt x="58" y="0"/>
                      </a:moveTo>
                      <a:lnTo>
                        <a:pt x="52" y="29"/>
                      </a:lnTo>
                      <a:lnTo>
                        <a:pt x="22" y="29"/>
                      </a:lnTo>
                      <a:lnTo>
                        <a:pt x="29" y="0"/>
                      </a:lnTo>
                      <a:lnTo>
                        <a:pt x="14" y="0"/>
                      </a:lnTo>
                      <a:lnTo>
                        <a:pt x="0" y="75"/>
                      </a:lnTo>
                      <a:lnTo>
                        <a:pt x="14" y="75"/>
                      </a:lnTo>
                      <a:lnTo>
                        <a:pt x="20" y="42"/>
                      </a:lnTo>
                      <a:lnTo>
                        <a:pt x="50" y="42"/>
                      </a:lnTo>
                      <a:lnTo>
                        <a:pt x="43" y="75"/>
                      </a:lnTo>
                      <a:lnTo>
                        <a:pt x="58" y="75"/>
                      </a:lnTo>
                      <a:lnTo>
                        <a:pt x="72" y="0"/>
                      </a:lnTo>
                      <a:lnTo>
                        <a:pt x="58" y="0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253" name="ïṥlíḑê">
                  <a:extLst>
                    <a:ext uri="{FF2B5EF4-FFF2-40B4-BE49-F238E27FC236}">
                      <a16:creationId xmlns:a16="http://schemas.microsoft.com/office/drawing/2014/main" id="{404C92B2-6E6C-6044-9EF8-14F1D8D61BFB}"/>
                    </a:ext>
                  </a:extLst>
                </p:cNvPr>
                <p:cNvSpPr/>
                <p:nvPr/>
              </p:nvSpPr>
              <p:spPr bwMode="auto">
                <a:xfrm>
                  <a:off x="7356476" y="3521075"/>
                  <a:ext cx="112713" cy="119063"/>
                </a:xfrm>
                <a:custGeom>
                  <a:avLst/>
                  <a:gdLst>
                    <a:gd name="T0" fmla="*/ 42 w 71"/>
                    <a:gd name="T1" fmla="*/ 0 h 75"/>
                    <a:gd name="T2" fmla="*/ 0 w 71"/>
                    <a:gd name="T3" fmla="*/ 75 h 75"/>
                    <a:gd name="T4" fmla="*/ 15 w 71"/>
                    <a:gd name="T5" fmla="*/ 75 h 75"/>
                    <a:gd name="T6" fmla="*/ 23 w 71"/>
                    <a:gd name="T7" fmla="*/ 59 h 75"/>
                    <a:gd name="T8" fmla="*/ 54 w 71"/>
                    <a:gd name="T9" fmla="*/ 59 h 75"/>
                    <a:gd name="T10" fmla="*/ 56 w 71"/>
                    <a:gd name="T11" fmla="*/ 75 h 75"/>
                    <a:gd name="T12" fmla="*/ 71 w 71"/>
                    <a:gd name="T13" fmla="*/ 75 h 75"/>
                    <a:gd name="T14" fmla="*/ 58 w 71"/>
                    <a:gd name="T15" fmla="*/ 0 h 75"/>
                    <a:gd name="T16" fmla="*/ 42 w 71"/>
                    <a:gd name="T17" fmla="*/ 0 h 75"/>
                    <a:gd name="T18" fmla="*/ 29 w 71"/>
                    <a:gd name="T19" fmla="*/ 46 h 75"/>
                    <a:gd name="T20" fmla="*/ 48 w 71"/>
                    <a:gd name="T21" fmla="*/ 17 h 75"/>
                    <a:gd name="T22" fmla="*/ 52 w 71"/>
                    <a:gd name="T23" fmla="*/ 46 h 75"/>
                    <a:gd name="T24" fmla="*/ 29 w 71"/>
                    <a:gd name="T25" fmla="*/ 46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71" h="75">
                      <a:moveTo>
                        <a:pt x="42" y="0"/>
                      </a:moveTo>
                      <a:lnTo>
                        <a:pt x="0" y="75"/>
                      </a:lnTo>
                      <a:lnTo>
                        <a:pt x="15" y="75"/>
                      </a:lnTo>
                      <a:lnTo>
                        <a:pt x="23" y="59"/>
                      </a:lnTo>
                      <a:lnTo>
                        <a:pt x="54" y="59"/>
                      </a:lnTo>
                      <a:lnTo>
                        <a:pt x="56" y="75"/>
                      </a:lnTo>
                      <a:lnTo>
                        <a:pt x="71" y="75"/>
                      </a:lnTo>
                      <a:lnTo>
                        <a:pt x="58" y="0"/>
                      </a:lnTo>
                      <a:lnTo>
                        <a:pt x="42" y="0"/>
                      </a:lnTo>
                      <a:close/>
                      <a:moveTo>
                        <a:pt x="29" y="46"/>
                      </a:moveTo>
                      <a:lnTo>
                        <a:pt x="48" y="17"/>
                      </a:lnTo>
                      <a:lnTo>
                        <a:pt x="52" y="46"/>
                      </a:lnTo>
                      <a:lnTo>
                        <a:pt x="29" y="46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254" name="îş1íḋe">
                  <a:extLst>
                    <a:ext uri="{FF2B5EF4-FFF2-40B4-BE49-F238E27FC236}">
                      <a16:creationId xmlns:a16="http://schemas.microsoft.com/office/drawing/2014/main" id="{7C5F190C-6F8A-8743-B665-77D7BA9B99B1}"/>
                    </a:ext>
                  </a:extLst>
                </p:cNvPr>
                <p:cNvSpPr/>
                <p:nvPr/>
              </p:nvSpPr>
              <p:spPr bwMode="auto">
                <a:xfrm>
                  <a:off x="7481888" y="3521075"/>
                  <a:ext cx="119063" cy="119063"/>
                </a:xfrm>
                <a:custGeom>
                  <a:avLst/>
                  <a:gdLst>
                    <a:gd name="T0" fmla="*/ 50 w 75"/>
                    <a:gd name="T1" fmla="*/ 50 h 75"/>
                    <a:gd name="T2" fmla="*/ 31 w 75"/>
                    <a:gd name="T3" fmla="*/ 0 h 75"/>
                    <a:gd name="T4" fmla="*/ 17 w 75"/>
                    <a:gd name="T5" fmla="*/ 0 h 75"/>
                    <a:gd name="T6" fmla="*/ 0 w 75"/>
                    <a:gd name="T7" fmla="*/ 75 h 75"/>
                    <a:gd name="T8" fmla="*/ 15 w 75"/>
                    <a:gd name="T9" fmla="*/ 75 h 75"/>
                    <a:gd name="T10" fmla="*/ 25 w 75"/>
                    <a:gd name="T11" fmla="*/ 25 h 75"/>
                    <a:gd name="T12" fmla="*/ 46 w 75"/>
                    <a:gd name="T13" fmla="*/ 75 h 75"/>
                    <a:gd name="T14" fmla="*/ 58 w 75"/>
                    <a:gd name="T15" fmla="*/ 75 h 75"/>
                    <a:gd name="T16" fmla="*/ 75 w 75"/>
                    <a:gd name="T17" fmla="*/ 0 h 75"/>
                    <a:gd name="T18" fmla="*/ 61 w 75"/>
                    <a:gd name="T19" fmla="*/ 0 h 75"/>
                    <a:gd name="T20" fmla="*/ 50 w 75"/>
                    <a:gd name="T21" fmla="*/ 50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75" h="75">
                      <a:moveTo>
                        <a:pt x="50" y="50"/>
                      </a:moveTo>
                      <a:lnTo>
                        <a:pt x="31" y="0"/>
                      </a:lnTo>
                      <a:lnTo>
                        <a:pt x="17" y="0"/>
                      </a:lnTo>
                      <a:lnTo>
                        <a:pt x="0" y="75"/>
                      </a:lnTo>
                      <a:lnTo>
                        <a:pt x="15" y="75"/>
                      </a:lnTo>
                      <a:lnTo>
                        <a:pt x="25" y="25"/>
                      </a:lnTo>
                      <a:lnTo>
                        <a:pt x="46" y="75"/>
                      </a:lnTo>
                      <a:lnTo>
                        <a:pt x="58" y="75"/>
                      </a:lnTo>
                      <a:lnTo>
                        <a:pt x="75" y="0"/>
                      </a:lnTo>
                      <a:lnTo>
                        <a:pt x="61" y="0"/>
                      </a:lnTo>
                      <a:lnTo>
                        <a:pt x="50" y="50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255" name="îş1ïḋe">
                  <a:extLst>
                    <a:ext uri="{FF2B5EF4-FFF2-40B4-BE49-F238E27FC236}">
                      <a16:creationId xmlns:a16="http://schemas.microsoft.com/office/drawing/2014/main" id="{AACAEFC6-00DB-624B-96E5-55D1153283DA}"/>
                    </a:ext>
                  </a:extLst>
                </p:cNvPr>
                <p:cNvSpPr/>
                <p:nvPr/>
              </p:nvSpPr>
              <p:spPr bwMode="auto">
                <a:xfrm>
                  <a:off x="7653338" y="3521075"/>
                  <a:ext cx="112713" cy="119063"/>
                </a:xfrm>
                <a:custGeom>
                  <a:avLst/>
                  <a:gdLst>
                    <a:gd name="T0" fmla="*/ 22 w 34"/>
                    <a:gd name="T1" fmla="*/ 20 h 36"/>
                    <a:gd name="T2" fmla="*/ 20 w 34"/>
                    <a:gd name="T3" fmla="*/ 26 h 36"/>
                    <a:gd name="T4" fmla="*/ 18 w 34"/>
                    <a:gd name="T5" fmla="*/ 29 h 36"/>
                    <a:gd name="T6" fmla="*/ 13 w 34"/>
                    <a:gd name="T7" fmla="*/ 30 h 36"/>
                    <a:gd name="T8" fmla="*/ 9 w 34"/>
                    <a:gd name="T9" fmla="*/ 29 h 36"/>
                    <a:gd name="T10" fmla="*/ 7 w 34"/>
                    <a:gd name="T11" fmla="*/ 25 h 36"/>
                    <a:gd name="T12" fmla="*/ 7 w 34"/>
                    <a:gd name="T13" fmla="*/ 24 h 36"/>
                    <a:gd name="T14" fmla="*/ 8 w 34"/>
                    <a:gd name="T15" fmla="*/ 19 h 36"/>
                    <a:gd name="T16" fmla="*/ 12 w 34"/>
                    <a:gd name="T17" fmla="*/ 0 h 36"/>
                    <a:gd name="T18" fmla="*/ 5 w 34"/>
                    <a:gd name="T19" fmla="*/ 0 h 36"/>
                    <a:gd name="T20" fmla="*/ 1 w 34"/>
                    <a:gd name="T21" fmla="*/ 19 h 36"/>
                    <a:gd name="T22" fmla="*/ 0 w 34"/>
                    <a:gd name="T23" fmla="*/ 23 h 36"/>
                    <a:gd name="T24" fmla="*/ 0 w 34"/>
                    <a:gd name="T25" fmla="*/ 25 h 36"/>
                    <a:gd name="T26" fmla="*/ 3 w 34"/>
                    <a:gd name="T27" fmla="*/ 33 h 36"/>
                    <a:gd name="T28" fmla="*/ 13 w 34"/>
                    <a:gd name="T29" fmla="*/ 36 h 36"/>
                    <a:gd name="T30" fmla="*/ 22 w 34"/>
                    <a:gd name="T31" fmla="*/ 34 h 36"/>
                    <a:gd name="T32" fmla="*/ 27 w 34"/>
                    <a:gd name="T33" fmla="*/ 29 h 36"/>
                    <a:gd name="T34" fmla="*/ 30 w 34"/>
                    <a:gd name="T35" fmla="*/ 20 h 36"/>
                    <a:gd name="T36" fmla="*/ 34 w 34"/>
                    <a:gd name="T37" fmla="*/ 0 h 36"/>
                    <a:gd name="T38" fmla="*/ 26 w 34"/>
                    <a:gd name="T39" fmla="*/ 0 h 36"/>
                    <a:gd name="T40" fmla="*/ 22 w 34"/>
                    <a:gd name="T41" fmla="*/ 20 h 3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</a:cxnLst>
                  <a:rect l="0" t="0" r="r" b="b"/>
                  <a:pathLst>
                    <a:path w="34" h="36">
                      <a:moveTo>
                        <a:pt x="22" y="20"/>
                      </a:moveTo>
                      <a:cubicBezTo>
                        <a:pt x="22" y="23"/>
                        <a:pt x="21" y="25"/>
                        <a:pt x="20" y="26"/>
                      </a:cubicBezTo>
                      <a:cubicBezTo>
                        <a:pt x="20" y="28"/>
                        <a:pt x="19" y="29"/>
                        <a:pt x="18" y="29"/>
                      </a:cubicBezTo>
                      <a:cubicBezTo>
                        <a:pt x="17" y="30"/>
                        <a:pt x="15" y="30"/>
                        <a:pt x="13" y="30"/>
                      </a:cubicBezTo>
                      <a:cubicBezTo>
                        <a:pt x="11" y="30"/>
                        <a:pt x="10" y="30"/>
                        <a:pt x="9" y="29"/>
                      </a:cubicBezTo>
                      <a:cubicBezTo>
                        <a:pt x="8" y="28"/>
                        <a:pt x="7" y="27"/>
                        <a:pt x="7" y="25"/>
                      </a:cubicBezTo>
                      <a:cubicBezTo>
                        <a:pt x="7" y="25"/>
                        <a:pt x="7" y="25"/>
                        <a:pt x="7" y="24"/>
                      </a:cubicBezTo>
                      <a:cubicBezTo>
                        <a:pt x="8" y="19"/>
                        <a:pt x="8" y="19"/>
                        <a:pt x="8" y="19"/>
                      </a:cubicBezTo>
                      <a:cubicBezTo>
                        <a:pt x="12" y="0"/>
                        <a:pt x="12" y="0"/>
                        <a:pt x="12" y="0"/>
                      </a:cubicBezTo>
                      <a:cubicBezTo>
                        <a:pt x="5" y="0"/>
                        <a:pt x="5" y="0"/>
                        <a:pt x="5" y="0"/>
                      </a:cubicBezTo>
                      <a:cubicBezTo>
                        <a:pt x="1" y="19"/>
                        <a:pt x="1" y="19"/>
                        <a:pt x="1" y="19"/>
                      </a:cubicBezTo>
                      <a:cubicBezTo>
                        <a:pt x="1" y="21"/>
                        <a:pt x="0" y="23"/>
                        <a:pt x="0" y="23"/>
                      </a:cubicBezTo>
                      <a:cubicBezTo>
                        <a:pt x="0" y="24"/>
                        <a:pt x="0" y="25"/>
                        <a:pt x="0" y="25"/>
                      </a:cubicBezTo>
                      <a:cubicBezTo>
                        <a:pt x="0" y="29"/>
                        <a:pt x="1" y="31"/>
                        <a:pt x="3" y="33"/>
                      </a:cubicBezTo>
                      <a:cubicBezTo>
                        <a:pt x="6" y="35"/>
                        <a:pt x="9" y="36"/>
                        <a:pt x="13" y="36"/>
                      </a:cubicBezTo>
                      <a:cubicBezTo>
                        <a:pt x="16" y="36"/>
                        <a:pt x="19" y="36"/>
                        <a:pt x="22" y="34"/>
                      </a:cubicBezTo>
                      <a:cubicBezTo>
                        <a:pt x="24" y="33"/>
                        <a:pt x="25" y="31"/>
                        <a:pt x="27" y="29"/>
                      </a:cubicBezTo>
                      <a:cubicBezTo>
                        <a:pt x="28" y="27"/>
                        <a:pt x="29" y="24"/>
                        <a:pt x="30" y="20"/>
                      </a:cubicBezTo>
                      <a:cubicBezTo>
                        <a:pt x="34" y="0"/>
                        <a:pt x="34" y="0"/>
                        <a:pt x="34" y="0"/>
                      </a:cubicBezTo>
                      <a:cubicBezTo>
                        <a:pt x="26" y="0"/>
                        <a:pt x="26" y="0"/>
                        <a:pt x="26" y="0"/>
                      </a:cubicBezTo>
                      <a:lnTo>
                        <a:pt x="22" y="20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256" name="íšlídè">
                  <a:extLst>
                    <a:ext uri="{FF2B5EF4-FFF2-40B4-BE49-F238E27FC236}">
                      <a16:creationId xmlns:a16="http://schemas.microsoft.com/office/drawing/2014/main" id="{6B91F165-2F01-9D4C-950F-9CEF67F7AEAE}"/>
                    </a:ext>
                  </a:extLst>
                </p:cNvPr>
                <p:cNvSpPr/>
                <p:nvPr/>
              </p:nvSpPr>
              <p:spPr bwMode="auto">
                <a:xfrm>
                  <a:off x="7766051" y="3521075"/>
                  <a:ext cx="115888" cy="119063"/>
                </a:xfrm>
                <a:custGeom>
                  <a:avLst/>
                  <a:gdLst>
                    <a:gd name="T0" fmla="*/ 58 w 73"/>
                    <a:gd name="T1" fmla="*/ 0 h 75"/>
                    <a:gd name="T2" fmla="*/ 50 w 73"/>
                    <a:gd name="T3" fmla="*/ 50 h 75"/>
                    <a:gd name="T4" fmla="*/ 29 w 73"/>
                    <a:gd name="T5" fmla="*/ 0 h 75"/>
                    <a:gd name="T6" fmla="*/ 15 w 73"/>
                    <a:gd name="T7" fmla="*/ 0 h 75"/>
                    <a:gd name="T8" fmla="*/ 0 w 73"/>
                    <a:gd name="T9" fmla="*/ 75 h 75"/>
                    <a:gd name="T10" fmla="*/ 13 w 73"/>
                    <a:gd name="T11" fmla="*/ 75 h 75"/>
                    <a:gd name="T12" fmla="*/ 23 w 73"/>
                    <a:gd name="T13" fmla="*/ 25 h 75"/>
                    <a:gd name="T14" fmla="*/ 44 w 73"/>
                    <a:gd name="T15" fmla="*/ 75 h 75"/>
                    <a:gd name="T16" fmla="*/ 58 w 73"/>
                    <a:gd name="T17" fmla="*/ 75 h 75"/>
                    <a:gd name="T18" fmla="*/ 73 w 73"/>
                    <a:gd name="T19" fmla="*/ 0 h 75"/>
                    <a:gd name="T20" fmla="*/ 58 w 73"/>
                    <a:gd name="T21" fmla="*/ 0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73" h="75">
                      <a:moveTo>
                        <a:pt x="58" y="0"/>
                      </a:moveTo>
                      <a:lnTo>
                        <a:pt x="50" y="50"/>
                      </a:lnTo>
                      <a:lnTo>
                        <a:pt x="29" y="0"/>
                      </a:lnTo>
                      <a:lnTo>
                        <a:pt x="15" y="0"/>
                      </a:lnTo>
                      <a:lnTo>
                        <a:pt x="0" y="75"/>
                      </a:lnTo>
                      <a:lnTo>
                        <a:pt x="13" y="75"/>
                      </a:lnTo>
                      <a:lnTo>
                        <a:pt x="23" y="25"/>
                      </a:lnTo>
                      <a:lnTo>
                        <a:pt x="44" y="75"/>
                      </a:lnTo>
                      <a:lnTo>
                        <a:pt x="58" y="75"/>
                      </a:lnTo>
                      <a:lnTo>
                        <a:pt x="73" y="0"/>
                      </a:lnTo>
                      <a:lnTo>
                        <a:pt x="58" y="0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257" name="îṣḻîďe">
                  <a:extLst>
                    <a:ext uri="{FF2B5EF4-FFF2-40B4-BE49-F238E27FC236}">
                      <a16:creationId xmlns:a16="http://schemas.microsoft.com/office/drawing/2014/main" id="{A86EADCA-D694-E449-8EE6-CDCDF22A34C4}"/>
                    </a:ext>
                  </a:extLst>
                </p:cNvPr>
                <p:cNvSpPr/>
                <p:nvPr/>
              </p:nvSpPr>
              <p:spPr bwMode="auto">
                <a:xfrm>
                  <a:off x="7881938" y="3521075"/>
                  <a:ext cx="49213" cy="119063"/>
                </a:xfrm>
                <a:custGeom>
                  <a:avLst/>
                  <a:gdLst>
                    <a:gd name="T0" fmla="*/ 0 w 31"/>
                    <a:gd name="T1" fmla="*/ 75 h 75"/>
                    <a:gd name="T2" fmla="*/ 14 w 31"/>
                    <a:gd name="T3" fmla="*/ 75 h 75"/>
                    <a:gd name="T4" fmla="*/ 31 w 31"/>
                    <a:gd name="T5" fmla="*/ 0 h 75"/>
                    <a:gd name="T6" fmla="*/ 14 w 31"/>
                    <a:gd name="T7" fmla="*/ 0 h 75"/>
                    <a:gd name="T8" fmla="*/ 0 w 31"/>
                    <a:gd name="T9" fmla="*/ 75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75">
                      <a:moveTo>
                        <a:pt x="0" y="75"/>
                      </a:moveTo>
                      <a:lnTo>
                        <a:pt x="14" y="75"/>
                      </a:lnTo>
                      <a:lnTo>
                        <a:pt x="31" y="0"/>
                      </a:lnTo>
                      <a:lnTo>
                        <a:pt x="14" y="0"/>
                      </a:lnTo>
                      <a:lnTo>
                        <a:pt x="0" y="75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258" name="íŝḻiḋè">
                  <a:extLst>
                    <a:ext uri="{FF2B5EF4-FFF2-40B4-BE49-F238E27FC236}">
                      <a16:creationId xmlns:a16="http://schemas.microsoft.com/office/drawing/2014/main" id="{8F478696-931D-F84B-8764-BEAA02862463}"/>
                    </a:ext>
                  </a:extLst>
                </p:cNvPr>
                <p:cNvSpPr/>
                <p:nvPr/>
              </p:nvSpPr>
              <p:spPr bwMode="auto">
                <a:xfrm>
                  <a:off x="7940676" y="3521075"/>
                  <a:ext cx="109538" cy="119063"/>
                </a:xfrm>
                <a:custGeom>
                  <a:avLst/>
                  <a:gdLst>
                    <a:gd name="T0" fmla="*/ 54 w 69"/>
                    <a:gd name="T1" fmla="*/ 0 h 75"/>
                    <a:gd name="T2" fmla="*/ 23 w 69"/>
                    <a:gd name="T3" fmla="*/ 57 h 75"/>
                    <a:gd name="T4" fmla="*/ 15 w 69"/>
                    <a:gd name="T5" fmla="*/ 0 h 75"/>
                    <a:gd name="T6" fmla="*/ 0 w 69"/>
                    <a:gd name="T7" fmla="*/ 0 h 75"/>
                    <a:gd name="T8" fmla="*/ 13 w 69"/>
                    <a:gd name="T9" fmla="*/ 75 h 75"/>
                    <a:gd name="T10" fmla="*/ 29 w 69"/>
                    <a:gd name="T11" fmla="*/ 75 h 75"/>
                    <a:gd name="T12" fmla="*/ 69 w 69"/>
                    <a:gd name="T13" fmla="*/ 0 h 75"/>
                    <a:gd name="T14" fmla="*/ 54 w 69"/>
                    <a:gd name="T15" fmla="*/ 0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69" h="75">
                      <a:moveTo>
                        <a:pt x="54" y="0"/>
                      </a:moveTo>
                      <a:lnTo>
                        <a:pt x="23" y="57"/>
                      </a:lnTo>
                      <a:lnTo>
                        <a:pt x="15" y="0"/>
                      </a:lnTo>
                      <a:lnTo>
                        <a:pt x="0" y="0"/>
                      </a:lnTo>
                      <a:lnTo>
                        <a:pt x="13" y="75"/>
                      </a:lnTo>
                      <a:lnTo>
                        <a:pt x="29" y="75"/>
                      </a:lnTo>
                      <a:lnTo>
                        <a:pt x="69" y="0"/>
                      </a:lnTo>
                      <a:lnTo>
                        <a:pt x="54" y="0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259" name="î$ḷíďé">
                  <a:extLst>
                    <a:ext uri="{FF2B5EF4-FFF2-40B4-BE49-F238E27FC236}">
                      <a16:creationId xmlns:a16="http://schemas.microsoft.com/office/drawing/2014/main" id="{8037E45B-B559-4446-9B46-4A200B187521}"/>
                    </a:ext>
                  </a:extLst>
                </p:cNvPr>
                <p:cNvSpPr/>
                <p:nvPr/>
              </p:nvSpPr>
              <p:spPr bwMode="auto">
                <a:xfrm>
                  <a:off x="8037513" y="3521075"/>
                  <a:ext cx="111125" cy="119063"/>
                </a:xfrm>
                <a:custGeom>
                  <a:avLst/>
                  <a:gdLst>
                    <a:gd name="T0" fmla="*/ 68 w 70"/>
                    <a:gd name="T1" fmla="*/ 12 h 75"/>
                    <a:gd name="T2" fmla="*/ 70 w 70"/>
                    <a:gd name="T3" fmla="*/ 0 h 75"/>
                    <a:gd name="T4" fmla="*/ 16 w 70"/>
                    <a:gd name="T5" fmla="*/ 0 h 75"/>
                    <a:gd name="T6" fmla="*/ 0 w 70"/>
                    <a:gd name="T7" fmla="*/ 75 h 75"/>
                    <a:gd name="T8" fmla="*/ 58 w 70"/>
                    <a:gd name="T9" fmla="*/ 75 h 75"/>
                    <a:gd name="T10" fmla="*/ 60 w 70"/>
                    <a:gd name="T11" fmla="*/ 63 h 75"/>
                    <a:gd name="T12" fmla="*/ 16 w 70"/>
                    <a:gd name="T13" fmla="*/ 63 h 75"/>
                    <a:gd name="T14" fmla="*/ 22 w 70"/>
                    <a:gd name="T15" fmla="*/ 42 h 75"/>
                    <a:gd name="T16" fmla="*/ 60 w 70"/>
                    <a:gd name="T17" fmla="*/ 42 h 75"/>
                    <a:gd name="T18" fmla="*/ 62 w 70"/>
                    <a:gd name="T19" fmla="*/ 29 h 75"/>
                    <a:gd name="T20" fmla="*/ 24 w 70"/>
                    <a:gd name="T21" fmla="*/ 29 h 75"/>
                    <a:gd name="T22" fmla="*/ 29 w 70"/>
                    <a:gd name="T23" fmla="*/ 12 h 75"/>
                    <a:gd name="T24" fmla="*/ 68 w 70"/>
                    <a:gd name="T25" fmla="*/ 12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70" h="75">
                      <a:moveTo>
                        <a:pt x="68" y="12"/>
                      </a:moveTo>
                      <a:lnTo>
                        <a:pt x="70" y="0"/>
                      </a:lnTo>
                      <a:lnTo>
                        <a:pt x="16" y="0"/>
                      </a:lnTo>
                      <a:lnTo>
                        <a:pt x="0" y="75"/>
                      </a:lnTo>
                      <a:lnTo>
                        <a:pt x="58" y="75"/>
                      </a:lnTo>
                      <a:lnTo>
                        <a:pt x="60" y="63"/>
                      </a:lnTo>
                      <a:lnTo>
                        <a:pt x="16" y="63"/>
                      </a:lnTo>
                      <a:lnTo>
                        <a:pt x="22" y="42"/>
                      </a:lnTo>
                      <a:lnTo>
                        <a:pt x="60" y="42"/>
                      </a:lnTo>
                      <a:lnTo>
                        <a:pt x="62" y="29"/>
                      </a:lnTo>
                      <a:lnTo>
                        <a:pt x="24" y="29"/>
                      </a:lnTo>
                      <a:lnTo>
                        <a:pt x="29" y="12"/>
                      </a:lnTo>
                      <a:lnTo>
                        <a:pt x="68" y="12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260" name="îṡlîďe">
                  <a:extLst>
                    <a:ext uri="{FF2B5EF4-FFF2-40B4-BE49-F238E27FC236}">
                      <a16:creationId xmlns:a16="http://schemas.microsoft.com/office/drawing/2014/main" id="{966194C0-DA5C-164F-84D3-187CDBEFED3E}"/>
                    </a:ext>
                  </a:extLst>
                </p:cNvPr>
                <p:cNvSpPr/>
                <p:nvPr/>
              </p:nvSpPr>
              <p:spPr bwMode="auto">
                <a:xfrm>
                  <a:off x="8145463" y="3521075"/>
                  <a:ext cx="115888" cy="119063"/>
                </a:xfrm>
                <a:custGeom>
                  <a:avLst/>
                  <a:gdLst>
                    <a:gd name="T0" fmla="*/ 30 w 35"/>
                    <a:gd name="T1" fmla="*/ 1 h 36"/>
                    <a:gd name="T2" fmla="*/ 24 w 35"/>
                    <a:gd name="T3" fmla="*/ 0 h 36"/>
                    <a:gd name="T4" fmla="*/ 8 w 35"/>
                    <a:gd name="T5" fmla="*/ 0 h 36"/>
                    <a:gd name="T6" fmla="*/ 0 w 35"/>
                    <a:gd name="T7" fmla="*/ 36 h 36"/>
                    <a:gd name="T8" fmla="*/ 8 w 35"/>
                    <a:gd name="T9" fmla="*/ 36 h 36"/>
                    <a:gd name="T10" fmla="*/ 11 w 35"/>
                    <a:gd name="T11" fmla="*/ 21 h 36"/>
                    <a:gd name="T12" fmla="*/ 14 w 35"/>
                    <a:gd name="T13" fmla="*/ 21 h 36"/>
                    <a:gd name="T14" fmla="*/ 17 w 35"/>
                    <a:gd name="T15" fmla="*/ 22 h 36"/>
                    <a:gd name="T16" fmla="*/ 21 w 35"/>
                    <a:gd name="T17" fmla="*/ 26 h 36"/>
                    <a:gd name="T18" fmla="*/ 24 w 35"/>
                    <a:gd name="T19" fmla="*/ 36 h 36"/>
                    <a:gd name="T20" fmla="*/ 32 w 35"/>
                    <a:gd name="T21" fmla="*/ 36 h 36"/>
                    <a:gd name="T22" fmla="*/ 27 w 35"/>
                    <a:gd name="T23" fmla="*/ 24 h 36"/>
                    <a:gd name="T24" fmla="*/ 24 w 35"/>
                    <a:gd name="T25" fmla="*/ 21 h 36"/>
                    <a:gd name="T26" fmla="*/ 32 w 35"/>
                    <a:gd name="T27" fmla="*/ 17 h 36"/>
                    <a:gd name="T28" fmla="*/ 35 w 35"/>
                    <a:gd name="T29" fmla="*/ 9 h 36"/>
                    <a:gd name="T30" fmla="*/ 34 w 35"/>
                    <a:gd name="T31" fmla="*/ 4 h 36"/>
                    <a:gd name="T32" fmla="*/ 30 w 35"/>
                    <a:gd name="T33" fmla="*/ 1 h 36"/>
                    <a:gd name="T34" fmla="*/ 27 w 35"/>
                    <a:gd name="T35" fmla="*/ 13 h 36"/>
                    <a:gd name="T36" fmla="*/ 24 w 35"/>
                    <a:gd name="T37" fmla="*/ 15 h 36"/>
                    <a:gd name="T38" fmla="*/ 16 w 35"/>
                    <a:gd name="T39" fmla="*/ 16 h 36"/>
                    <a:gd name="T40" fmla="*/ 12 w 35"/>
                    <a:gd name="T41" fmla="*/ 16 h 36"/>
                    <a:gd name="T42" fmla="*/ 14 w 35"/>
                    <a:gd name="T43" fmla="*/ 6 h 36"/>
                    <a:gd name="T44" fmla="*/ 22 w 35"/>
                    <a:gd name="T45" fmla="*/ 6 h 36"/>
                    <a:gd name="T46" fmla="*/ 26 w 35"/>
                    <a:gd name="T47" fmla="*/ 7 h 36"/>
                    <a:gd name="T48" fmla="*/ 28 w 35"/>
                    <a:gd name="T49" fmla="*/ 10 h 36"/>
                    <a:gd name="T50" fmla="*/ 27 w 35"/>
                    <a:gd name="T51" fmla="*/ 13 h 3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</a:cxnLst>
                  <a:rect l="0" t="0" r="r" b="b"/>
                  <a:pathLst>
                    <a:path w="35" h="36">
                      <a:moveTo>
                        <a:pt x="30" y="1"/>
                      </a:moveTo>
                      <a:cubicBezTo>
                        <a:pt x="28" y="0"/>
                        <a:pt x="26" y="0"/>
                        <a:pt x="24" y="0"/>
                      </a:cubicBezTo>
                      <a:cubicBezTo>
                        <a:pt x="8" y="0"/>
                        <a:pt x="8" y="0"/>
                        <a:pt x="8" y="0"/>
                      </a:cubicBezTo>
                      <a:cubicBezTo>
                        <a:pt x="0" y="36"/>
                        <a:pt x="0" y="36"/>
                        <a:pt x="0" y="36"/>
                      </a:cubicBezTo>
                      <a:cubicBezTo>
                        <a:pt x="8" y="36"/>
                        <a:pt x="8" y="36"/>
                        <a:pt x="8" y="36"/>
                      </a:cubicBezTo>
                      <a:cubicBezTo>
                        <a:pt x="11" y="21"/>
                        <a:pt x="11" y="21"/>
                        <a:pt x="11" y="21"/>
                      </a:cubicBezTo>
                      <a:cubicBezTo>
                        <a:pt x="14" y="21"/>
                        <a:pt x="14" y="21"/>
                        <a:pt x="14" y="21"/>
                      </a:cubicBezTo>
                      <a:cubicBezTo>
                        <a:pt x="15" y="21"/>
                        <a:pt x="17" y="21"/>
                        <a:pt x="17" y="22"/>
                      </a:cubicBezTo>
                      <a:cubicBezTo>
                        <a:pt x="18" y="22"/>
                        <a:pt x="20" y="24"/>
                        <a:pt x="21" y="26"/>
                      </a:cubicBezTo>
                      <a:cubicBezTo>
                        <a:pt x="22" y="31"/>
                        <a:pt x="24" y="34"/>
                        <a:pt x="24" y="36"/>
                      </a:cubicBezTo>
                      <a:cubicBezTo>
                        <a:pt x="32" y="36"/>
                        <a:pt x="32" y="36"/>
                        <a:pt x="32" y="36"/>
                      </a:cubicBezTo>
                      <a:cubicBezTo>
                        <a:pt x="30" y="31"/>
                        <a:pt x="28" y="27"/>
                        <a:pt x="27" y="24"/>
                      </a:cubicBezTo>
                      <a:cubicBezTo>
                        <a:pt x="26" y="23"/>
                        <a:pt x="25" y="21"/>
                        <a:pt x="24" y="21"/>
                      </a:cubicBezTo>
                      <a:cubicBezTo>
                        <a:pt x="28" y="20"/>
                        <a:pt x="30" y="19"/>
                        <a:pt x="32" y="17"/>
                      </a:cubicBezTo>
                      <a:cubicBezTo>
                        <a:pt x="34" y="15"/>
                        <a:pt x="35" y="13"/>
                        <a:pt x="35" y="9"/>
                      </a:cubicBezTo>
                      <a:cubicBezTo>
                        <a:pt x="35" y="7"/>
                        <a:pt x="34" y="6"/>
                        <a:pt x="34" y="4"/>
                      </a:cubicBezTo>
                      <a:cubicBezTo>
                        <a:pt x="33" y="3"/>
                        <a:pt x="31" y="2"/>
                        <a:pt x="30" y="1"/>
                      </a:cubicBezTo>
                      <a:close/>
                      <a:moveTo>
                        <a:pt x="27" y="13"/>
                      </a:moveTo>
                      <a:cubicBezTo>
                        <a:pt x="26" y="14"/>
                        <a:pt x="25" y="14"/>
                        <a:pt x="24" y="15"/>
                      </a:cubicBezTo>
                      <a:cubicBezTo>
                        <a:pt x="22" y="15"/>
                        <a:pt x="20" y="16"/>
                        <a:pt x="16" y="16"/>
                      </a:cubicBezTo>
                      <a:cubicBezTo>
                        <a:pt x="12" y="16"/>
                        <a:pt x="12" y="16"/>
                        <a:pt x="12" y="16"/>
                      </a:cubicBezTo>
                      <a:cubicBezTo>
                        <a:pt x="14" y="6"/>
                        <a:pt x="14" y="6"/>
                        <a:pt x="14" y="6"/>
                      </a:cubicBezTo>
                      <a:cubicBezTo>
                        <a:pt x="22" y="6"/>
                        <a:pt x="22" y="6"/>
                        <a:pt x="22" y="6"/>
                      </a:cubicBezTo>
                      <a:cubicBezTo>
                        <a:pt x="24" y="6"/>
                        <a:pt x="25" y="6"/>
                        <a:pt x="26" y="7"/>
                      </a:cubicBezTo>
                      <a:cubicBezTo>
                        <a:pt x="27" y="7"/>
                        <a:pt x="28" y="8"/>
                        <a:pt x="28" y="10"/>
                      </a:cubicBezTo>
                      <a:cubicBezTo>
                        <a:pt x="28" y="11"/>
                        <a:pt x="27" y="12"/>
                        <a:pt x="27" y="13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261" name="ïşľîḍé">
                  <a:extLst>
                    <a:ext uri="{FF2B5EF4-FFF2-40B4-BE49-F238E27FC236}">
                      <a16:creationId xmlns:a16="http://schemas.microsoft.com/office/drawing/2014/main" id="{35AF3130-2C15-5842-AFD1-576DBB732B53}"/>
                    </a:ext>
                  </a:extLst>
                </p:cNvPr>
                <p:cNvSpPr/>
                <p:nvPr/>
              </p:nvSpPr>
              <p:spPr bwMode="auto">
                <a:xfrm>
                  <a:off x="8267701" y="3521075"/>
                  <a:ext cx="98425" cy="119063"/>
                </a:xfrm>
                <a:custGeom>
                  <a:avLst/>
                  <a:gdLst>
                    <a:gd name="T0" fmla="*/ 17 w 30"/>
                    <a:gd name="T1" fmla="*/ 5 h 36"/>
                    <a:gd name="T2" fmla="*/ 22 w 30"/>
                    <a:gd name="T3" fmla="*/ 7 h 36"/>
                    <a:gd name="T4" fmla="*/ 23 w 30"/>
                    <a:gd name="T5" fmla="*/ 11 h 36"/>
                    <a:gd name="T6" fmla="*/ 30 w 30"/>
                    <a:gd name="T7" fmla="*/ 10 h 36"/>
                    <a:gd name="T8" fmla="*/ 27 w 30"/>
                    <a:gd name="T9" fmla="*/ 3 h 36"/>
                    <a:gd name="T10" fmla="*/ 17 w 30"/>
                    <a:gd name="T11" fmla="*/ 0 h 36"/>
                    <a:gd name="T12" fmla="*/ 8 w 30"/>
                    <a:gd name="T13" fmla="*/ 3 h 36"/>
                    <a:gd name="T14" fmla="*/ 4 w 30"/>
                    <a:gd name="T15" fmla="*/ 10 h 36"/>
                    <a:gd name="T16" fmla="*/ 6 w 30"/>
                    <a:gd name="T17" fmla="*/ 14 h 36"/>
                    <a:gd name="T18" fmla="*/ 8 w 30"/>
                    <a:gd name="T19" fmla="*/ 18 h 36"/>
                    <a:gd name="T20" fmla="*/ 15 w 30"/>
                    <a:gd name="T21" fmla="*/ 21 h 36"/>
                    <a:gd name="T22" fmla="*/ 20 w 30"/>
                    <a:gd name="T23" fmla="*/ 23 h 36"/>
                    <a:gd name="T24" fmla="*/ 21 w 30"/>
                    <a:gd name="T25" fmla="*/ 26 h 36"/>
                    <a:gd name="T26" fmla="*/ 19 w 30"/>
                    <a:gd name="T27" fmla="*/ 29 h 36"/>
                    <a:gd name="T28" fmla="*/ 14 w 30"/>
                    <a:gd name="T29" fmla="*/ 30 h 36"/>
                    <a:gd name="T30" fmla="*/ 8 w 30"/>
                    <a:gd name="T31" fmla="*/ 28 h 36"/>
                    <a:gd name="T32" fmla="*/ 7 w 30"/>
                    <a:gd name="T33" fmla="*/ 24 h 36"/>
                    <a:gd name="T34" fmla="*/ 0 w 30"/>
                    <a:gd name="T35" fmla="*/ 24 h 36"/>
                    <a:gd name="T36" fmla="*/ 1 w 30"/>
                    <a:gd name="T37" fmla="*/ 30 h 36"/>
                    <a:gd name="T38" fmla="*/ 6 w 30"/>
                    <a:gd name="T39" fmla="*/ 35 h 36"/>
                    <a:gd name="T40" fmla="*/ 14 w 30"/>
                    <a:gd name="T41" fmla="*/ 36 h 36"/>
                    <a:gd name="T42" fmla="*/ 24 w 30"/>
                    <a:gd name="T43" fmla="*/ 33 h 36"/>
                    <a:gd name="T44" fmla="*/ 28 w 30"/>
                    <a:gd name="T45" fmla="*/ 25 h 36"/>
                    <a:gd name="T46" fmla="*/ 26 w 30"/>
                    <a:gd name="T47" fmla="*/ 19 h 36"/>
                    <a:gd name="T48" fmla="*/ 18 w 30"/>
                    <a:gd name="T49" fmla="*/ 14 h 36"/>
                    <a:gd name="T50" fmla="*/ 13 w 30"/>
                    <a:gd name="T51" fmla="*/ 12 h 36"/>
                    <a:gd name="T52" fmla="*/ 11 w 30"/>
                    <a:gd name="T53" fmla="*/ 9 h 36"/>
                    <a:gd name="T54" fmla="*/ 13 w 30"/>
                    <a:gd name="T55" fmla="*/ 6 h 36"/>
                    <a:gd name="T56" fmla="*/ 17 w 30"/>
                    <a:gd name="T57" fmla="*/ 5 h 3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</a:cxnLst>
                  <a:rect l="0" t="0" r="r" b="b"/>
                  <a:pathLst>
                    <a:path w="30" h="36">
                      <a:moveTo>
                        <a:pt x="17" y="5"/>
                      </a:moveTo>
                      <a:cubicBezTo>
                        <a:pt x="19" y="5"/>
                        <a:pt x="21" y="6"/>
                        <a:pt x="22" y="7"/>
                      </a:cubicBezTo>
                      <a:cubicBezTo>
                        <a:pt x="23" y="8"/>
                        <a:pt x="23" y="9"/>
                        <a:pt x="23" y="11"/>
                      </a:cubicBezTo>
                      <a:cubicBezTo>
                        <a:pt x="30" y="10"/>
                        <a:pt x="30" y="10"/>
                        <a:pt x="30" y="10"/>
                      </a:cubicBezTo>
                      <a:cubicBezTo>
                        <a:pt x="30" y="7"/>
                        <a:pt x="29" y="4"/>
                        <a:pt x="27" y="3"/>
                      </a:cubicBezTo>
                      <a:cubicBezTo>
                        <a:pt x="24" y="1"/>
                        <a:pt x="21" y="0"/>
                        <a:pt x="17" y="0"/>
                      </a:cubicBezTo>
                      <a:cubicBezTo>
                        <a:pt x="13" y="0"/>
                        <a:pt x="10" y="1"/>
                        <a:pt x="8" y="3"/>
                      </a:cubicBezTo>
                      <a:cubicBezTo>
                        <a:pt x="5" y="5"/>
                        <a:pt x="4" y="7"/>
                        <a:pt x="4" y="10"/>
                      </a:cubicBezTo>
                      <a:cubicBezTo>
                        <a:pt x="4" y="12"/>
                        <a:pt x="5" y="13"/>
                        <a:pt x="6" y="14"/>
                      </a:cubicBezTo>
                      <a:cubicBezTo>
                        <a:pt x="6" y="16"/>
                        <a:pt x="7" y="17"/>
                        <a:pt x="8" y="18"/>
                      </a:cubicBezTo>
                      <a:cubicBezTo>
                        <a:pt x="10" y="18"/>
                        <a:pt x="12" y="19"/>
                        <a:pt x="15" y="21"/>
                      </a:cubicBezTo>
                      <a:cubicBezTo>
                        <a:pt x="17" y="22"/>
                        <a:pt x="19" y="23"/>
                        <a:pt x="20" y="23"/>
                      </a:cubicBezTo>
                      <a:cubicBezTo>
                        <a:pt x="20" y="24"/>
                        <a:pt x="21" y="25"/>
                        <a:pt x="21" y="26"/>
                      </a:cubicBezTo>
                      <a:cubicBezTo>
                        <a:pt x="21" y="27"/>
                        <a:pt x="20" y="28"/>
                        <a:pt x="19" y="29"/>
                      </a:cubicBezTo>
                      <a:cubicBezTo>
                        <a:pt x="18" y="30"/>
                        <a:pt x="16" y="30"/>
                        <a:pt x="14" y="30"/>
                      </a:cubicBezTo>
                      <a:cubicBezTo>
                        <a:pt x="11" y="30"/>
                        <a:pt x="9" y="30"/>
                        <a:pt x="8" y="28"/>
                      </a:cubicBezTo>
                      <a:cubicBezTo>
                        <a:pt x="8" y="28"/>
                        <a:pt x="7" y="26"/>
                        <a:pt x="7" y="24"/>
                      </a:cubicBezTo>
                      <a:cubicBezTo>
                        <a:pt x="0" y="24"/>
                        <a:pt x="0" y="24"/>
                        <a:pt x="0" y="24"/>
                      </a:cubicBezTo>
                      <a:cubicBezTo>
                        <a:pt x="0" y="27"/>
                        <a:pt x="0" y="29"/>
                        <a:pt x="1" y="30"/>
                      </a:cubicBezTo>
                      <a:cubicBezTo>
                        <a:pt x="2" y="32"/>
                        <a:pt x="4" y="34"/>
                        <a:pt x="6" y="35"/>
                      </a:cubicBezTo>
                      <a:cubicBezTo>
                        <a:pt x="8" y="36"/>
                        <a:pt x="11" y="36"/>
                        <a:pt x="14" y="36"/>
                      </a:cubicBezTo>
                      <a:cubicBezTo>
                        <a:pt x="18" y="36"/>
                        <a:pt x="22" y="35"/>
                        <a:pt x="24" y="33"/>
                      </a:cubicBezTo>
                      <a:cubicBezTo>
                        <a:pt x="27" y="31"/>
                        <a:pt x="28" y="28"/>
                        <a:pt x="28" y="25"/>
                      </a:cubicBezTo>
                      <a:cubicBezTo>
                        <a:pt x="28" y="22"/>
                        <a:pt x="27" y="20"/>
                        <a:pt x="26" y="19"/>
                      </a:cubicBezTo>
                      <a:cubicBezTo>
                        <a:pt x="25" y="18"/>
                        <a:pt x="22" y="16"/>
                        <a:pt x="18" y="14"/>
                      </a:cubicBezTo>
                      <a:cubicBezTo>
                        <a:pt x="15" y="13"/>
                        <a:pt x="13" y="12"/>
                        <a:pt x="13" y="12"/>
                      </a:cubicBezTo>
                      <a:cubicBezTo>
                        <a:pt x="12" y="11"/>
                        <a:pt x="11" y="10"/>
                        <a:pt x="11" y="9"/>
                      </a:cubicBezTo>
                      <a:cubicBezTo>
                        <a:pt x="11" y="8"/>
                        <a:pt x="12" y="7"/>
                        <a:pt x="13" y="6"/>
                      </a:cubicBezTo>
                      <a:cubicBezTo>
                        <a:pt x="14" y="6"/>
                        <a:pt x="15" y="5"/>
                        <a:pt x="17" y="5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262" name="îṩľîďe">
                  <a:extLst>
                    <a:ext uri="{FF2B5EF4-FFF2-40B4-BE49-F238E27FC236}">
                      <a16:creationId xmlns:a16="http://schemas.microsoft.com/office/drawing/2014/main" id="{BDD7DDCD-E30F-764D-80CF-830A60436831}"/>
                    </a:ext>
                  </a:extLst>
                </p:cNvPr>
                <p:cNvSpPr/>
                <p:nvPr/>
              </p:nvSpPr>
              <p:spPr bwMode="auto">
                <a:xfrm>
                  <a:off x="8374063" y="3521075"/>
                  <a:ext cx="46038" cy="119063"/>
                </a:xfrm>
                <a:custGeom>
                  <a:avLst/>
                  <a:gdLst>
                    <a:gd name="T0" fmla="*/ 0 w 29"/>
                    <a:gd name="T1" fmla="*/ 75 h 75"/>
                    <a:gd name="T2" fmla="*/ 14 w 29"/>
                    <a:gd name="T3" fmla="*/ 75 h 75"/>
                    <a:gd name="T4" fmla="*/ 29 w 29"/>
                    <a:gd name="T5" fmla="*/ 0 h 75"/>
                    <a:gd name="T6" fmla="*/ 14 w 29"/>
                    <a:gd name="T7" fmla="*/ 0 h 75"/>
                    <a:gd name="T8" fmla="*/ 0 w 29"/>
                    <a:gd name="T9" fmla="*/ 75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9" h="75">
                      <a:moveTo>
                        <a:pt x="0" y="75"/>
                      </a:moveTo>
                      <a:lnTo>
                        <a:pt x="14" y="75"/>
                      </a:lnTo>
                      <a:lnTo>
                        <a:pt x="29" y="0"/>
                      </a:lnTo>
                      <a:lnTo>
                        <a:pt x="14" y="0"/>
                      </a:lnTo>
                      <a:lnTo>
                        <a:pt x="0" y="75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263" name="iS1idè">
                  <a:extLst>
                    <a:ext uri="{FF2B5EF4-FFF2-40B4-BE49-F238E27FC236}">
                      <a16:creationId xmlns:a16="http://schemas.microsoft.com/office/drawing/2014/main" id="{E921EDEF-EBCF-6044-9628-02C1420BEAC6}"/>
                    </a:ext>
                  </a:extLst>
                </p:cNvPr>
                <p:cNvSpPr/>
                <p:nvPr/>
              </p:nvSpPr>
              <p:spPr bwMode="auto">
                <a:xfrm>
                  <a:off x="8432801" y="3521075"/>
                  <a:ext cx="95250" cy="119063"/>
                </a:xfrm>
                <a:custGeom>
                  <a:avLst/>
                  <a:gdLst>
                    <a:gd name="T0" fmla="*/ 0 w 60"/>
                    <a:gd name="T1" fmla="*/ 12 h 75"/>
                    <a:gd name="T2" fmla="*/ 21 w 60"/>
                    <a:gd name="T3" fmla="*/ 12 h 75"/>
                    <a:gd name="T4" fmla="*/ 8 w 60"/>
                    <a:gd name="T5" fmla="*/ 75 h 75"/>
                    <a:gd name="T6" fmla="*/ 23 w 60"/>
                    <a:gd name="T7" fmla="*/ 75 h 75"/>
                    <a:gd name="T8" fmla="*/ 35 w 60"/>
                    <a:gd name="T9" fmla="*/ 12 h 75"/>
                    <a:gd name="T10" fmla="*/ 58 w 60"/>
                    <a:gd name="T11" fmla="*/ 12 h 75"/>
                    <a:gd name="T12" fmla="*/ 60 w 60"/>
                    <a:gd name="T13" fmla="*/ 0 h 75"/>
                    <a:gd name="T14" fmla="*/ 2 w 60"/>
                    <a:gd name="T15" fmla="*/ 0 h 75"/>
                    <a:gd name="T16" fmla="*/ 0 w 60"/>
                    <a:gd name="T17" fmla="*/ 12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60" h="75">
                      <a:moveTo>
                        <a:pt x="0" y="12"/>
                      </a:moveTo>
                      <a:lnTo>
                        <a:pt x="21" y="12"/>
                      </a:lnTo>
                      <a:lnTo>
                        <a:pt x="8" y="75"/>
                      </a:lnTo>
                      <a:lnTo>
                        <a:pt x="23" y="75"/>
                      </a:lnTo>
                      <a:lnTo>
                        <a:pt x="35" y="12"/>
                      </a:lnTo>
                      <a:lnTo>
                        <a:pt x="58" y="12"/>
                      </a:lnTo>
                      <a:lnTo>
                        <a:pt x="60" y="0"/>
                      </a:lnTo>
                      <a:lnTo>
                        <a:pt x="2" y="0"/>
                      </a:lnTo>
                      <a:lnTo>
                        <a:pt x="0" y="12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264" name="iṣḷîḋe">
                  <a:extLst>
                    <a:ext uri="{FF2B5EF4-FFF2-40B4-BE49-F238E27FC236}">
                      <a16:creationId xmlns:a16="http://schemas.microsoft.com/office/drawing/2014/main" id="{B4BF50DA-B9DA-1444-89A0-381C75023C90}"/>
                    </a:ext>
                  </a:extLst>
                </p:cNvPr>
                <p:cNvSpPr/>
                <p:nvPr/>
              </p:nvSpPr>
              <p:spPr bwMode="auto">
                <a:xfrm>
                  <a:off x="8531226" y="3521075"/>
                  <a:ext cx="109538" cy="119063"/>
                </a:xfrm>
                <a:custGeom>
                  <a:avLst/>
                  <a:gdLst>
                    <a:gd name="T0" fmla="*/ 25 w 33"/>
                    <a:gd name="T1" fmla="*/ 0 h 36"/>
                    <a:gd name="T2" fmla="*/ 19 w 33"/>
                    <a:gd name="T3" fmla="*/ 7 h 36"/>
                    <a:gd name="T4" fmla="*/ 16 w 33"/>
                    <a:gd name="T5" fmla="*/ 12 h 36"/>
                    <a:gd name="T6" fmla="*/ 14 w 33"/>
                    <a:gd name="T7" fmla="*/ 15 h 36"/>
                    <a:gd name="T8" fmla="*/ 12 w 33"/>
                    <a:gd name="T9" fmla="*/ 10 h 36"/>
                    <a:gd name="T10" fmla="*/ 8 w 33"/>
                    <a:gd name="T11" fmla="*/ 0 h 36"/>
                    <a:gd name="T12" fmla="*/ 0 w 33"/>
                    <a:gd name="T13" fmla="*/ 0 h 36"/>
                    <a:gd name="T14" fmla="*/ 10 w 33"/>
                    <a:gd name="T15" fmla="*/ 22 h 36"/>
                    <a:gd name="T16" fmla="*/ 7 w 33"/>
                    <a:gd name="T17" fmla="*/ 36 h 36"/>
                    <a:gd name="T18" fmla="*/ 14 w 33"/>
                    <a:gd name="T19" fmla="*/ 36 h 36"/>
                    <a:gd name="T20" fmla="*/ 17 w 33"/>
                    <a:gd name="T21" fmla="*/ 23 h 36"/>
                    <a:gd name="T22" fmla="*/ 33 w 33"/>
                    <a:gd name="T23" fmla="*/ 0 h 36"/>
                    <a:gd name="T24" fmla="*/ 25 w 33"/>
                    <a:gd name="T25" fmla="*/ 0 h 3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33" h="36">
                      <a:moveTo>
                        <a:pt x="25" y="0"/>
                      </a:moveTo>
                      <a:cubicBezTo>
                        <a:pt x="19" y="7"/>
                        <a:pt x="19" y="7"/>
                        <a:pt x="19" y="7"/>
                      </a:cubicBezTo>
                      <a:cubicBezTo>
                        <a:pt x="16" y="12"/>
                        <a:pt x="16" y="12"/>
                        <a:pt x="16" y="12"/>
                      </a:cubicBezTo>
                      <a:cubicBezTo>
                        <a:pt x="15" y="13"/>
                        <a:pt x="15" y="14"/>
                        <a:pt x="14" y="15"/>
                      </a:cubicBezTo>
                      <a:cubicBezTo>
                        <a:pt x="14" y="14"/>
                        <a:pt x="13" y="13"/>
                        <a:pt x="12" y="10"/>
                      </a:cubicBezTo>
                      <a:cubicBezTo>
                        <a:pt x="8" y="0"/>
                        <a:pt x="8" y="0"/>
                        <a:pt x="8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0" y="22"/>
                        <a:pt x="10" y="22"/>
                        <a:pt x="10" y="22"/>
                      </a:cubicBezTo>
                      <a:cubicBezTo>
                        <a:pt x="7" y="36"/>
                        <a:pt x="7" y="36"/>
                        <a:pt x="7" y="36"/>
                      </a:cubicBezTo>
                      <a:cubicBezTo>
                        <a:pt x="14" y="36"/>
                        <a:pt x="14" y="36"/>
                        <a:pt x="14" y="36"/>
                      </a:cubicBezTo>
                      <a:cubicBezTo>
                        <a:pt x="17" y="23"/>
                        <a:pt x="17" y="23"/>
                        <a:pt x="17" y="23"/>
                      </a:cubicBezTo>
                      <a:cubicBezTo>
                        <a:pt x="33" y="0"/>
                        <a:pt x="33" y="0"/>
                        <a:pt x="33" y="0"/>
                      </a:cubicBezTo>
                      <a:lnTo>
                        <a:pt x="25" y="0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</p:grpSp>
        </p:grpSp>
      </p:grpSp>
      <p:cxnSp>
        <p:nvCxnSpPr>
          <p:cNvPr id="4" name="直线连接符 3">
            <a:extLst>
              <a:ext uri="{FF2B5EF4-FFF2-40B4-BE49-F238E27FC236}">
                <a16:creationId xmlns:a16="http://schemas.microsoft.com/office/drawing/2014/main" id="{959D5530-A0A5-934E-AAE7-E3140A5C1BA3}"/>
              </a:ext>
            </a:extLst>
          </p:cNvPr>
          <p:cNvCxnSpPr/>
          <p:nvPr userDrawn="1"/>
        </p:nvCxnSpPr>
        <p:spPr>
          <a:xfrm>
            <a:off x="0" y="1016000"/>
            <a:ext cx="12192000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0" name="图片 109" descr="图片包含 天空, 户外, 建筑物, 日落&#10;&#10;描述已自动生成">
            <a:extLst>
              <a:ext uri="{FF2B5EF4-FFF2-40B4-BE49-F238E27FC236}">
                <a16:creationId xmlns:a16="http://schemas.microsoft.com/office/drawing/2014/main" id="{F8B9A523-AD8C-9140-B30D-DCF5D7DFB66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9500" l="10000" r="98000">
                        <a14:foregroundMark x1="45583" y1="28625" x2="72750" y2="47875"/>
                        <a14:foregroundMark x1="72750" y1="47875" x2="79000" y2="48875"/>
                        <a14:foregroundMark x1="79000" y1="48875" x2="87083" y2="44750"/>
                        <a14:foregroundMark x1="87083" y1="44750" x2="89333" y2="42875"/>
                        <a14:foregroundMark x1="49697" y1="28104" x2="51500" y2="30625"/>
                        <a14:foregroundMark x1="46583" y1="23750" x2="49595" y2="27961"/>
                        <a14:foregroundMark x1="46917" y1="21000" x2="48333" y2="17125"/>
                        <a14:foregroundMark x1="62917" y1="48125" x2="65250" y2="51750"/>
                        <a14:foregroundMark x1="65250" y1="51750" x2="86750" y2="67750"/>
                        <a14:foregroundMark x1="94417" y1="36500" x2="92917" y2="90875"/>
                        <a14:foregroundMark x1="98000" y1="30875" x2="91667" y2="84250"/>
                        <a14:foregroundMark x1="91667" y1="84250" x2="91333" y2="85500"/>
                        <a14:foregroundMark x1="70000" y1="67000" x2="89333" y2="84250"/>
                        <a14:foregroundMark x1="89333" y1="84250" x2="89333" y2="84250"/>
                        <a14:foregroundMark x1="70500" y1="67000" x2="66333" y2="64125"/>
                        <a14:foregroundMark x1="66333" y1="64125" x2="59333" y2="53500"/>
                        <a14:foregroundMark x1="79333" y1="90625" x2="80167" y2="96250"/>
                        <a14:foregroundMark x1="80167" y1="96250" x2="85167" y2="96625"/>
                        <a14:foregroundMark x1="85167" y1="96625" x2="88083" y2="94625"/>
                        <a14:foregroundMark x1="88083" y1="94625" x2="88167" y2="94625"/>
                        <a14:foregroundMark x1="96750" y1="97500" x2="76750" y2="99500"/>
                        <a14:foregroundMark x1="77799" y1="89875" x2="77667" y2="86250"/>
                        <a14:foregroundMark x1="77984" y1="94938" x2="77927" y2="93375"/>
                        <a14:foregroundMark x1="78000" y1="95375" x2="78056" y2="96909"/>
                        <a14:foregroundMark x1="68667" y1="40875" x2="68417" y2="41125"/>
                        <a14:backgroundMark x1="77667" y1="89875" x2="77667" y2="93375"/>
                        <a14:backgroundMark x1="77833" y1="95625" x2="78167" y2="90625"/>
                        <a14:backgroundMark x1="78500" y1="96125" x2="79000" y2="90375"/>
                        <a14:backgroundMark x1="19833" y1="30625" x2="46417" y2="71000"/>
                        <a14:backgroundMark x1="46417" y1="71000" x2="46417" y2="71000"/>
                        <a14:backgroundMark x1="17000" y1="72500" x2="23583" y2="72625"/>
                        <a14:backgroundMark x1="23583" y1="72625" x2="37833" y2="71875"/>
                        <a14:backgroundMark x1="37833" y1="71875" x2="57167" y2="75375"/>
                        <a14:backgroundMark x1="61667" y1="37000" x2="62000" y2="37375"/>
                        <a14:backgroundMark x1="66667" y1="39375" x2="66917" y2="39750"/>
                        <a14:backgroundMark x1="50917" y1="27125" x2="51000" y2="27625"/>
                      </a14:backgroundRemoval>
                    </a14:imgEffect>
                    <a14:imgEffect>
                      <a14:colorTemperature colorTemp="9660"/>
                    </a14:imgEffect>
                    <a14:imgEffect>
                      <a14:saturation sat="111000"/>
                    </a14:imgEffect>
                    <a14:imgEffect>
                      <a14:brightnessContrast bright="72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8743" t="8413"/>
          <a:stretch/>
        </p:blipFill>
        <p:spPr>
          <a:xfrm flipH="1">
            <a:off x="-1" y="60500"/>
            <a:ext cx="958611" cy="955500"/>
          </a:xfrm>
          <a:prstGeom prst="rect">
            <a:avLst/>
          </a:prstGeom>
        </p:spPr>
      </p:pic>
      <p:sp>
        <p:nvSpPr>
          <p:cNvPr id="113" name="图片占位符 4">
            <a:extLst>
              <a:ext uri="{FF2B5EF4-FFF2-40B4-BE49-F238E27FC236}">
                <a16:creationId xmlns:a16="http://schemas.microsoft.com/office/drawing/2014/main" id="{14FAC167-4F4A-D74C-B4CE-4F421659CDD7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803275" y="1255713"/>
            <a:ext cx="3344863" cy="3084512"/>
          </a:xfrm>
        </p:spPr>
        <p:txBody>
          <a:bodyPr/>
          <a:lstStyle/>
          <a:p>
            <a:endParaRPr kumimoji="1" lang="zh-CN" altLang="en-US" dirty="0"/>
          </a:p>
        </p:txBody>
      </p:sp>
      <p:sp>
        <p:nvSpPr>
          <p:cNvPr id="120" name="图片占位符 4">
            <a:extLst>
              <a:ext uri="{FF2B5EF4-FFF2-40B4-BE49-F238E27FC236}">
                <a16:creationId xmlns:a16="http://schemas.microsoft.com/office/drawing/2014/main" id="{EC96D504-0202-914E-A43A-56D6A3A512B7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423568" y="1255713"/>
            <a:ext cx="3344863" cy="3084512"/>
          </a:xfrm>
        </p:spPr>
        <p:txBody>
          <a:bodyPr/>
          <a:lstStyle/>
          <a:p>
            <a:endParaRPr kumimoji="1" lang="zh-CN" altLang="en-US" dirty="0"/>
          </a:p>
        </p:txBody>
      </p:sp>
      <p:sp>
        <p:nvSpPr>
          <p:cNvPr id="121" name="图片占位符 4">
            <a:extLst>
              <a:ext uri="{FF2B5EF4-FFF2-40B4-BE49-F238E27FC236}">
                <a16:creationId xmlns:a16="http://schemas.microsoft.com/office/drawing/2014/main" id="{F2B52F4A-3B44-2C4B-A3B7-C07D1AED4C29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8043861" y="1255713"/>
            <a:ext cx="3344863" cy="3084512"/>
          </a:xfrm>
        </p:spPr>
        <p:txBody>
          <a:bodyPr/>
          <a:lstStyle/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49178031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四张照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1" name="组合 110">
            <a:extLst>
              <a:ext uri="{FF2B5EF4-FFF2-40B4-BE49-F238E27FC236}">
                <a16:creationId xmlns:a16="http://schemas.microsoft.com/office/drawing/2014/main" id="{1FB63BBC-3013-674E-ACA8-D123C9DA71E1}"/>
              </a:ext>
            </a:extLst>
          </p:cNvPr>
          <p:cNvGrpSpPr/>
          <p:nvPr userDrawn="1"/>
        </p:nvGrpSpPr>
        <p:grpSpPr>
          <a:xfrm flipH="1">
            <a:off x="5208336" y="4040440"/>
            <a:ext cx="804808" cy="2020022"/>
            <a:chOff x="803275" y="1324069"/>
            <a:chExt cx="804808" cy="2020022"/>
          </a:xfrm>
        </p:grpSpPr>
        <p:sp>
          <p:nvSpPr>
            <p:cNvPr id="112" name="矩形 111">
              <a:extLst>
                <a:ext uri="{FF2B5EF4-FFF2-40B4-BE49-F238E27FC236}">
                  <a16:creationId xmlns:a16="http://schemas.microsoft.com/office/drawing/2014/main" id="{78D6C1B3-6A82-714C-B855-8929CD6F9435}"/>
                </a:ext>
              </a:extLst>
            </p:cNvPr>
            <p:cNvSpPr/>
            <p:nvPr/>
          </p:nvSpPr>
          <p:spPr>
            <a:xfrm>
              <a:off x="803275" y="1324069"/>
              <a:ext cx="804808" cy="2020022"/>
            </a:xfrm>
            <a:prstGeom prst="rect">
              <a:avLst/>
            </a:prstGeom>
            <a:noFill/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80000" rIns="180000" bIns="180000" numCol="1" spcCol="0" rtlCol="0" fromWordArt="0" anchor="t" anchorCtr="0" forceAA="0" compatLnSpc="1">
              <a:prstTxWarp prst="textNoShape">
                <a:avLst/>
              </a:prstTxWarp>
              <a:normAutofit/>
            </a:bodyPr>
            <a:lstStyle/>
            <a:p>
              <a:pPr algn="l">
                <a:lnSpc>
                  <a:spcPct val="130000"/>
                </a:lnSpc>
              </a:pPr>
              <a:endParaRPr kumimoji="1"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cxnSp>
          <p:nvCxnSpPr>
            <p:cNvPr id="113" name="直线连接符 112">
              <a:extLst>
                <a:ext uri="{FF2B5EF4-FFF2-40B4-BE49-F238E27FC236}">
                  <a16:creationId xmlns:a16="http://schemas.microsoft.com/office/drawing/2014/main" id="{894BEC06-40FB-1C47-8E0C-818C826385CA}"/>
                </a:ext>
              </a:extLst>
            </p:cNvPr>
            <p:cNvCxnSpPr/>
            <p:nvPr/>
          </p:nvCxnSpPr>
          <p:spPr>
            <a:xfrm>
              <a:off x="806746" y="1375471"/>
              <a:ext cx="684965" cy="0"/>
            </a:xfrm>
            <a:prstGeom prst="line">
              <a:avLst/>
            </a:prstGeom>
            <a:ln w="1270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直线连接符 116">
              <a:extLst>
                <a:ext uri="{FF2B5EF4-FFF2-40B4-BE49-F238E27FC236}">
                  <a16:creationId xmlns:a16="http://schemas.microsoft.com/office/drawing/2014/main" id="{8C7C1231-6045-C943-8FC3-A52AB90D9EE1}"/>
                </a:ext>
              </a:extLst>
            </p:cNvPr>
            <p:cNvCxnSpPr/>
            <p:nvPr/>
          </p:nvCxnSpPr>
          <p:spPr>
            <a:xfrm>
              <a:off x="806746" y="3293388"/>
              <a:ext cx="684965" cy="0"/>
            </a:xfrm>
            <a:prstGeom prst="line">
              <a:avLst/>
            </a:prstGeom>
            <a:ln w="1270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直线连接符 117">
              <a:extLst>
                <a:ext uri="{FF2B5EF4-FFF2-40B4-BE49-F238E27FC236}">
                  <a16:creationId xmlns:a16="http://schemas.microsoft.com/office/drawing/2014/main" id="{51C50869-AAD2-6F4B-9D83-47A805A0A512}"/>
                </a:ext>
              </a:extLst>
            </p:cNvPr>
            <p:cNvCxnSpPr/>
            <p:nvPr/>
          </p:nvCxnSpPr>
          <p:spPr>
            <a:xfrm>
              <a:off x="857416" y="1324069"/>
              <a:ext cx="0" cy="2020022"/>
            </a:xfrm>
            <a:prstGeom prst="line">
              <a:avLst/>
            </a:prstGeom>
            <a:ln w="1270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19" name="组合 118">
            <a:extLst>
              <a:ext uri="{FF2B5EF4-FFF2-40B4-BE49-F238E27FC236}">
                <a16:creationId xmlns:a16="http://schemas.microsoft.com/office/drawing/2014/main" id="{D2485D20-E02F-544A-BB3C-9954D9F404C5}"/>
              </a:ext>
            </a:extLst>
          </p:cNvPr>
          <p:cNvGrpSpPr/>
          <p:nvPr userDrawn="1"/>
        </p:nvGrpSpPr>
        <p:grpSpPr>
          <a:xfrm flipH="1">
            <a:off x="10599834" y="4040440"/>
            <a:ext cx="804808" cy="2020022"/>
            <a:chOff x="803275" y="1324069"/>
            <a:chExt cx="804808" cy="2020022"/>
          </a:xfrm>
        </p:grpSpPr>
        <p:sp>
          <p:nvSpPr>
            <p:cNvPr id="120" name="矩形 119">
              <a:extLst>
                <a:ext uri="{FF2B5EF4-FFF2-40B4-BE49-F238E27FC236}">
                  <a16:creationId xmlns:a16="http://schemas.microsoft.com/office/drawing/2014/main" id="{E3232733-C9F1-B84A-B9E8-CD54FE3AD602}"/>
                </a:ext>
              </a:extLst>
            </p:cNvPr>
            <p:cNvSpPr/>
            <p:nvPr/>
          </p:nvSpPr>
          <p:spPr>
            <a:xfrm>
              <a:off x="803275" y="1324069"/>
              <a:ext cx="804808" cy="2020022"/>
            </a:xfrm>
            <a:prstGeom prst="rect">
              <a:avLst/>
            </a:prstGeom>
            <a:noFill/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80000" rIns="180000" bIns="180000" numCol="1" spcCol="0" rtlCol="0" fromWordArt="0" anchor="t" anchorCtr="0" forceAA="0" compatLnSpc="1">
              <a:prstTxWarp prst="textNoShape">
                <a:avLst/>
              </a:prstTxWarp>
              <a:normAutofit/>
            </a:bodyPr>
            <a:lstStyle/>
            <a:p>
              <a:pPr algn="l">
                <a:lnSpc>
                  <a:spcPct val="130000"/>
                </a:lnSpc>
              </a:pPr>
              <a:endParaRPr kumimoji="1"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cxnSp>
          <p:nvCxnSpPr>
            <p:cNvPr id="121" name="直线连接符 120">
              <a:extLst>
                <a:ext uri="{FF2B5EF4-FFF2-40B4-BE49-F238E27FC236}">
                  <a16:creationId xmlns:a16="http://schemas.microsoft.com/office/drawing/2014/main" id="{DB339222-F27D-6B4A-BBBE-DEE2C12A2B31}"/>
                </a:ext>
              </a:extLst>
            </p:cNvPr>
            <p:cNvCxnSpPr/>
            <p:nvPr/>
          </p:nvCxnSpPr>
          <p:spPr>
            <a:xfrm>
              <a:off x="806746" y="1375471"/>
              <a:ext cx="684965" cy="0"/>
            </a:xfrm>
            <a:prstGeom prst="line">
              <a:avLst/>
            </a:prstGeom>
            <a:ln w="1270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直线连接符 121">
              <a:extLst>
                <a:ext uri="{FF2B5EF4-FFF2-40B4-BE49-F238E27FC236}">
                  <a16:creationId xmlns:a16="http://schemas.microsoft.com/office/drawing/2014/main" id="{9EF27BC3-1F31-3A43-8334-0F1D85497EBD}"/>
                </a:ext>
              </a:extLst>
            </p:cNvPr>
            <p:cNvCxnSpPr/>
            <p:nvPr/>
          </p:nvCxnSpPr>
          <p:spPr>
            <a:xfrm>
              <a:off x="806746" y="3293388"/>
              <a:ext cx="684965" cy="0"/>
            </a:xfrm>
            <a:prstGeom prst="line">
              <a:avLst/>
            </a:prstGeom>
            <a:ln w="1270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直线连接符 122">
              <a:extLst>
                <a:ext uri="{FF2B5EF4-FFF2-40B4-BE49-F238E27FC236}">
                  <a16:creationId xmlns:a16="http://schemas.microsoft.com/office/drawing/2014/main" id="{3D8B6E42-D641-D645-A8E1-87CADB206743}"/>
                </a:ext>
              </a:extLst>
            </p:cNvPr>
            <p:cNvCxnSpPr/>
            <p:nvPr/>
          </p:nvCxnSpPr>
          <p:spPr>
            <a:xfrm>
              <a:off x="857416" y="1324069"/>
              <a:ext cx="0" cy="2020022"/>
            </a:xfrm>
            <a:prstGeom prst="line">
              <a:avLst/>
            </a:prstGeom>
            <a:ln w="1270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24" name="组合 123">
            <a:extLst>
              <a:ext uri="{FF2B5EF4-FFF2-40B4-BE49-F238E27FC236}">
                <a16:creationId xmlns:a16="http://schemas.microsoft.com/office/drawing/2014/main" id="{7DE52E92-1F42-D34B-8002-344620F4AD1D}"/>
              </a:ext>
            </a:extLst>
          </p:cNvPr>
          <p:cNvGrpSpPr/>
          <p:nvPr userDrawn="1"/>
        </p:nvGrpSpPr>
        <p:grpSpPr>
          <a:xfrm>
            <a:off x="6187279" y="1324069"/>
            <a:ext cx="804808" cy="2020022"/>
            <a:chOff x="803275" y="1324069"/>
            <a:chExt cx="804808" cy="2020022"/>
          </a:xfrm>
        </p:grpSpPr>
        <p:sp>
          <p:nvSpPr>
            <p:cNvPr id="125" name="矩形 124">
              <a:extLst>
                <a:ext uri="{FF2B5EF4-FFF2-40B4-BE49-F238E27FC236}">
                  <a16:creationId xmlns:a16="http://schemas.microsoft.com/office/drawing/2014/main" id="{C6DD9B41-5FF9-0042-BD59-7309498477FB}"/>
                </a:ext>
              </a:extLst>
            </p:cNvPr>
            <p:cNvSpPr/>
            <p:nvPr/>
          </p:nvSpPr>
          <p:spPr>
            <a:xfrm>
              <a:off x="803275" y="1324069"/>
              <a:ext cx="804808" cy="2020022"/>
            </a:xfrm>
            <a:prstGeom prst="rect">
              <a:avLst/>
            </a:prstGeom>
            <a:noFill/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80000" rIns="180000" bIns="180000" numCol="1" spcCol="0" rtlCol="0" fromWordArt="0" anchor="t" anchorCtr="0" forceAA="0" compatLnSpc="1">
              <a:prstTxWarp prst="textNoShape">
                <a:avLst/>
              </a:prstTxWarp>
              <a:normAutofit/>
            </a:bodyPr>
            <a:lstStyle/>
            <a:p>
              <a:pPr algn="l">
                <a:lnSpc>
                  <a:spcPct val="130000"/>
                </a:lnSpc>
              </a:pPr>
              <a:endParaRPr kumimoji="1"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cxnSp>
          <p:nvCxnSpPr>
            <p:cNvPr id="126" name="直线连接符 125">
              <a:extLst>
                <a:ext uri="{FF2B5EF4-FFF2-40B4-BE49-F238E27FC236}">
                  <a16:creationId xmlns:a16="http://schemas.microsoft.com/office/drawing/2014/main" id="{E544495A-7894-5145-AB79-526A131C42C4}"/>
                </a:ext>
              </a:extLst>
            </p:cNvPr>
            <p:cNvCxnSpPr/>
            <p:nvPr/>
          </p:nvCxnSpPr>
          <p:spPr>
            <a:xfrm>
              <a:off x="806746" y="1375471"/>
              <a:ext cx="684965" cy="0"/>
            </a:xfrm>
            <a:prstGeom prst="line">
              <a:avLst/>
            </a:prstGeom>
            <a:ln w="1270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直线连接符 126">
              <a:extLst>
                <a:ext uri="{FF2B5EF4-FFF2-40B4-BE49-F238E27FC236}">
                  <a16:creationId xmlns:a16="http://schemas.microsoft.com/office/drawing/2014/main" id="{2D5BE325-6E0F-A842-AB78-DA8B21F5F402}"/>
                </a:ext>
              </a:extLst>
            </p:cNvPr>
            <p:cNvCxnSpPr/>
            <p:nvPr/>
          </p:nvCxnSpPr>
          <p:spPr>
            <a:xfrm>
              <a:off x="806746" y="3293388"/>
              <a:ext cx="684965" cy="0"/>
            </a:xfrm>
            <a:prstGeom prst="line">
              <a:avLst/>
            </a:prstGeom>
            <a:ln w="1270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直线连接符 127">
              <a:extLst>
                <a:ext uri="{FF2B5EF4-FFF2-40B4-BE49-F238E27FC236}">
                  <a16:creationId xmlns:a16="http://schemas.microsoft.com/office/drawing/2014/main" id="{213C2436-D71E-D448-9ACC-726B6CB83F8C}"/>
                </a:ext>
              </a:extLst>
            </p:cNvPr>
            <p:cNvCxnSpPr/>
            <p:nvPr/>
          </p:nvCxnSpPr>
          <p:spPr>
            <a:xfrm>
              <a:off x="857416" y="1324069"/>
              <a:ext cx="0" cy="2020022"/>
            </a:xfrm>
            <a:prstGeom prst="line">
              <a:avLst/>
            </a:prstGeom>
            <a:ln w="1270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29" name="组合 128">
            <a:extLst>
              <a:ext uri="{FF2B5EF4-FFF2-40B4-BE49-F238E27FC236}">
                <a16:creationId xmlns:a16="http://schemas.microsoft.com/office/drawing/2014/main" id="{5875CFF7-D0E2-E942-866A-EE99334FFF80}"/>
              </a:ext>
            </a:extLst>
          </p:cNvPr>
          <p:cNvGrpSpPr/>
          <p:nvPr userDrawn="1"/>
        </p:nvGrpSpPr>
        <p:grpSpPr>
          <a:xfrm>
            <a:off x="795392" y="1324069"/>
            <a:ext cx="804808" cy="2020022"/>
            <a:chOff x="803275" y="1324069"/>
            <a:chExt cx="804808" cy="2020022"/>
          </a:xfrm>
        </p:grpSpPr>
        <p:sp>
          <p:nvSpPr>
            <p:cNvPr id="130" name="矩形 129">
              <a:extLst>
                <a:ext uri="{FF2B5EF4-FFF2-40B4-BE49-F238E27FC236}">
                  <a16:creationId xmlns:a16="http://schemas.microsoft.com/office/drawing/2014/main" id="{3E9B8B57-51EB-ED4D-B692-DF960AFAB065}"/>
                </a:ext>
              </a:extLst>
            </p:cNvPr>
            <p:cNvSpPr/>
            <p:nvPr/>
          </p:nvSpPr>
          <p:spPr>
            <a:xfrm>
              <a:off x="803275" y="1324069"/>
              <a:ext cx="804808" cy="2020022"/>
            </a:xfrm>
            <a:prstGeom prst="rect">
              <a:avLst/>
            </a:prstGeom>
            <a:noFill/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80000" rIns="180000" bIns="180000" numCol="1" spcCol="0" rtlCol="0" fromWordArt="0" anchor="t" anchorCtr="0" forceAA="0" compatLnSpc="1">
              <a:prstTxWarp prst="textNoShape">
                <a:avLst/>
              </a:prstTxWarp>
              <a:normAutofit/>
            </a:bodyPr>
            <a:lstStyle/>
            <a:p>
              <a:pPr algn="l">
                <a:lnSpc>
                  <a:spcPct val="130000"/>
                </a:lnSpc>
              </a:pPr>
              <a:endParaRPr kumimoji="1"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cxnSp>
          <p:nvCxnSpPr>
            <p:cNvPr id="131" name="直线连接符 130">
              <a:extLst>
                <a:ext uri="{FF2B5EF4-FFF2-40B4-BE49-F238E27FC236}">
                  <a16:creationId xmlns:a16="http://schemas.microsoft.com/office/drawing/2014/main" id="{A85C7C4B-C306-6943-BEB2-DECA1AD8E8B8}"/>
                </a:ext>
              </a:extLst>
            </p:cNvPr>
            <p:cNvCxnSpPr/>
            <p:nvPr/>
          </p:nvCxnSpPr>
          <p:spPr>
            <a:xfrm>
              <a:off x="806746" y="1375471"/>
              <a:ext cx="684965" cy="0"/>
            </a:xfrm>
            <a:prstGeom prst="line">
              <a:avLst/>
            </a:prstGeom>
            <a:ln w="1270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2" name="直线连接符 131">
              <a:extLst>
                <a:ext uri="{FF2B5EF4-FFF2-40B4-BE49-F238E27FC236}">
                  <a16:creationId xmlns:a16="http://schemas.microsoft.com/office/drawing/2014/main" id="{95AA23B1-27E2-F149-9148-B04C53BA77DC}"/>
                </a:ext>
              </a:extLst>
            </p:cNvPr>
            <p:cNvCxnSpPr/>
            <p:nvPr/>
          </p:nvCxnSpPr>
          <p:spPr>
            <a:xfrm>
              <a:off x="806746" y="3293388"/>
              <a:ext cx="684965" cy="0"/>
            </a:xfrm>
            <a:prstGeom prst="line">
              <a:avLst/>
            </a:prstGeom>
            <a:ln w="1270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3" name="直线连接符 132">
              <a:extLst>
                <a:ext uri="{FF2B5EF4-FFF2-40B4-BE49-F238E27FC236}">
                  <a16:creationId xmlns:a16="http://schemas.microsoft.com/office/drawing/2014/main" id="{905E7B71-A0BD-814A-BE3B-F06763196D9D}"/>
                </a:ext>
              </a:extLst>
            </p:cNvPr>
            <p:cNvCxnSpPr/>
            <p:nvPr/>
          </p:nvCxnSpPr>
          <p:spPr>
            <a:xfrm>
              <a:off x="857416" y="1324069"/>
              <a:ext cx="0" cy="2020022"/>
            </a:xfrm>
            <a:prstGeom prst="line">
              <a:avLst/>
            </a:prstGeom>
            <a:ln w="1270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标题 1">
            <a:extLst>
              <a:ext uri="{FF2B5EF4-FFF2-40B4-BE49-F238E27FC236}">
                <a16:creationId xmlns:a16="http://schemas.microsoft.com/office/drawing/2014/main" id="{2F6E400B-D16B-4A3A-AC95-3E3276FD3F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3275" y="393486"/>
            <a:ext cx="8970989" cy="663575"/>
          </a:xfrm>
        </p:spPr>
        <p:txBody>
          <a:bodyPr lIns="0"/>
          <a:lstStyle>
            <a:lvl1pPr>
              <a:defRPr b="1">
                <a:solidFill>
                  <a:schemeClr val="accent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grpSp>
        <p:nvGrpSpPr>
          <p:cNvPr id="245" name="组合 244">
            <a:extLst>
              <a:ext uri="{FF2B5EF4-FFF2-40B4-BE49-F238E27FC236}">
                <a16:creationId xmlns:a16="http://schemas.microsoft.com/office/drawing/2014/main" id="{C2642FC6-A069-EB4A-AE09-AEAF3C0FF9D3}"/>
              </a:ext>
            </a:extLst>
          </p:cNvPr>
          <p:cNvGrpSpPr/>
          <p:nvPr userDrawn="1"/>
        </p:nvGrpSpPr>
        <p:grpSpPr>
          <a:xfrm>
            <a:off x="9895088" y="468793"/>
            <a:ext cx="1480571" cy="458860"/>
            <a:chOff x="2558030" y="228446"/>
            <a:chExt cx="6774643" cy="2099603"/>
          </a:xfrm>
        </p:grpSpPr>
        <p:grpSp>
          <p:nvGrpSpPr>
            <p:cNvPr id="246" name="íšḻîďê">
              <a:extLst>
                <a:ext uri="{FF2B5EF4-FFF2-40B4-BE49-F238E27FC236}">
                  <a16:creationId xmlns:a16="http://schemas.microsoft.com/office/drawing/2014/main" id="{49171AB3-8591-5348-9C61-F17D0F929EB0}"/>
                </a:ext>
              </a:extLst>
            </p:cNvPr>
            <p:cNvGrpSpPr/>
            <p:nvPr userDrawn="1"/>
          </p:nvGrpSpPr>
          <p:grpSpPr>
            <a:xfrm>
              <a:off x="2558030" y="228446"/>
              <a:ext cx="2085857" cy="2099603"/>
              <a:chOff x="3551238" y="3067050"/>
              <a:chExt cx="722313" cy="727075"/>
            </a:xfrm>
          </p:grpSpPr>
          <p:sp>
            <p:nvSpPr>
              <p:cNvPr id="276" name="ïş1íḍê">
                <a:extLst>
                  <a:ext uri="{FF2B5EF4-FFF2-40B4-BE49-F238E27FC236}">
                    <a16:creationId xmlns:a16="http://schemas.microsoft.com/office/drawing/2014/main" id="{331EE849-D4A4-DC42-B184-E5D68CE3C507}"/>
                  </a:ext>
                </a:extLst>
              </p:cNvPr>
              <p:cNvSpPr/>
              <p:nvPr/>
            </p:nvSpPr>
            <p:spPr bwMode="auto">
              <a:xfrm>
                <a:off x="3575051" y="3087688"/>
                <a:ext cx="673100" cy="679450"/>
              </a:xfrm>
              <a:custGeom>
                <a:avLst/>
                <a:gdLst>
                  <a:gd name="T0" fmla="*/ 102 w 204"/>
                  <a:gd name="T1" fmla="*/ 0 h 204"/>
                  <a:gd name="T2" fmla="*/ 204 w 204"/>
                  <a:gd name="T3" fmla="*/ 102 h 204"/>
                  <a:gd name="T4" fmla="*/ 102 w 204"/>
                  <a:gd name="T5" fmla="*/ 204 h 204"/>
                  <a:gd name="T6" fmla="*/ 0 w 204"/>
                  <a:gd name="T7" fmla="*/ 102 h 204"/>
                  <a:gd name="T8" fmla="*/ 102 w 204"/>
                  <a:gd name="T9" fmla="*/ 0 h 204"/>
                  <a:gd name="T10" fmla="*/ 102 w 204"/>
                  <a:gd name="T11" fmla="*/ 25 h 204"/>
                  <a:gd name="T12" fmla="*/ 24 w 204"/>
                  <a:gd name="T13" fmla="*/ 103 h 204"/>
                  <a:gd name="T14" fmla="*/ 102 w 204"/>
                  <a:gd name="T15" fmla="*/ 181 h 204"/>
                  <a:gd name="T16" fmla="*/ 180 w 204"/>
                  <a:gd name="T17" fmla="*/ 103 h 204"/>
                  <a:gd name="T18" fmla="*/ 102 w 204"/>
                  <a:gd name="T19" fmla="*/ 25 h 2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04" h="204">
                    <a:moveTo>
                      <a:pt x="102" y="0"/>
                    </a:moveTo>
                    <a:cubicBezTo>
                      <a:pt x="159" y="0"/>
                      <a:pt x="204" y="46"/>
                      <a:pt x="204" y="102"/>
                    </a:cubicBezTo>
                    <a:cubicBezTo>
                      <a:pt x="204" y="158"/>
                      <a:pt x="159" y="204"/>
                      <a:pt x="102" y="204"/>
                    </a:cubicBezTo>
                    <a:cubicBezTo>
                      <a:pt x="46" y="204"/>
                      <a:pt x="0" y="158"/>
                      <a:pt x="0" y="102"/>
                    </a:cubicBezTo>
                    <a:cubicBezTo>
                      <a:pt x="0" y="46"/>
                      <a:pt x="46" y="0"/>
                      <a:pt x="102" y="0"/>
                    </a:cubicBezTo>
                    <a:close/>
                    <a:moveTo>
                      <a:pt x="102" y="25"/>
                    </a:moveTo>
                    <a:cubicBezTo>
                      <a:pt x="59" y="25"/>
                      <a:pt x="24" y="60"/>
                      <a:pt x="24" y="103"/>
                    </a:cubicBezTo>
                    <a:cubicBezTo>
                      <a:pt x="24" y="146"/>
                      <a:pt x="59" y="181"/>
                      <a:pt x="102" y="181"/>
                    </a:cubicBezTo>
                    <a:cubicBezTo>
                      <a:pt x="145" y="181"/>
                      <a:pt x="180" y="146"/>
                      <a:pt x="180" y="103"/>
                    </a:cubicBezTo>
                    <a:cubicBezTo>
                      <a:pt x="180" y="60"/>
                      <a:pt x="145" y="25"/>
                      <a:pt x="102" y="25"/>
                    </a:cubicBezTo>
                    <a:close/>
                  </a:path>
                </a:pathLst>
              </a:custGeom>
              <a:solidFill>
                <a:srgbClr val="0052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77" name="íšḻïḍè">
                <a:extLst>
                  <a:ext uri="{FF2B5EF4-FFF2-40B4-BE49-F238E27FC236}">
                    <a16:creationId xmlns:a16="http://schemas.microsoft.com/office/drawing/2014/main" id="{DF8A2D4E-E7AE-764C-B284-1B5B99A5E272}"/>
                  </a:ext>
                </a:extLst>
              </p:cNvPr>
              <p:cNvSpPr/>
              <p:nvPr/>
            </p:nvSpPr>
            <p:spPr bwMode="auto">
              <a:xfrm>
                <a:off x="3621088" y="3103563"/>
                <a:ext cx="584200" cy="203200"/>
              </a:xfrm>
              <a:custGeom>
                <a:avLst/>
                <a:gdLst>
                  <a:gd name="T0" fmla="*/ 8 w 177"/>
                  <a:gd name="T1" fmla="*/ 53 h 61"/>
                  <a:gd name="T2" fmla="*/ 0 w 177"/>
                  <a:gd name="T3" fmla="*/ 56 h 61"/>
                  <a:gd name="T4" fmla="*/ 5 w 177"/>
                  <a:gd name="T5" fmla="*/ 52 h 61"/>
                  <a:gd name="T6" fmla="*/ 4 w 177"/>
                  <a:gd name="T7" fmla="*/ 50 h 61"/>
                  <a:gd name="T8" fmla="*/ 5 w 177"/>
                  <a:gd name="T9" fmla="*/ 48 h 61"/>
                  <a:gd name="T10" fmla="*/ 10 w 177"/>
                  <a:gd name="T11" fmla="*/ 41 h 61"/>
                  <a:gd name="T12" fmla="*/ 17 w 177"/>
                  <a:gd name="T13" fmla="*/ 50 h 61"/>
                  <a:gd name="T14" fmla="*/ 14 w 177"/>
                  <a:gd name="T15" fmla="*/ 35 h 61"/>
                  <a:gd name="T16" fmla="*/ 23 w 177"/>
                  <a:gd name="T17" fmla="*/ 46 h 61"/>
                  <a:gd name="T18" fmla="*/ 31 w 177"/>
                  <a:gd name="T19" fmla="*/ 38 h 61"/>
                  <a:gd name="T20" fmla="*/ 29 w 177"/>
                  <a:gd name="T21" fmla="*/ 40 h 61"/>
                  <a:gd name="T22" fmla="*/ 18 w 177"/>
                  <a:gd name="T23" fmla="*/ 32 h 61"/>
                  <a:gd name="T24" fmla="*/ 19 w 177"/>
                  <a:gd name="T25" fmla="*/ 30 h 61"/>
                  <a:gd name="T26" fmla="*/ 21 w 177"/>
                  <a:gd name="T27" fmla="*/ 27 h 61"/>
                  <a:gd name="T28" fmla="*/ 41 w 177"/>
                  <a:gd name="T29" fmla="*/ 29 h 61"/>
                  <a:gd name="T30" fmla="*/ 43 w 177"/>
                  <a:gd name="T31" fmla="*/ 29 h 61"/>
                  <a:gd name="T32" fmla="*/ 35 w 177"/>
                  <a:gd name="T33" fmla="*/ 35 h 61"/>
                  <a:gd name="T34" fmla="*/ 31 w 177"/>
                  <a:gd name="T35" fmla="*/ 21 h 61"/>
                  <a:gd name="T36" fmla="*/ 46 w 177"/>
                  <a:gd name="T37" fmla="*/ 11 h 61"/>
                  <a:gd name="T38" fmla="*/ 47 w 177"/>
                  <a:gd name="T39" fmla="*/ 11 h 61"/>
                  <a:gd name="T40" fmla="*/ 47 w 177"/>
                  <a:gd name="T41" fmla="*/ 26 h 61"/>
                  <a:gd name="T42" fmla="*/ 39 w 177"/>
                  <a:gd name="T43" fmla="*/ 15 h 61"/>
                  <a:gd name="T44" fmla="*/ 72 w 177"/>
                  <a:gd name="T45" fmla="*/ 16 h 61"/>
                  <a:gd name="T46" fmla="*/ 71 w 177"/>
                  <a:gd name="T47" fmla="*/ 2 h 61"/>
                  <a:gd name="T48" fmla="*/ 65 w 177"/>
                  <a:gd name="T49" fmla="*/ 15 h 61"/>
                  <a:gd name="T50" fmla="*/ 64 w 177"/>
                  <a:gd name="T51" fmla="*/ 4 h 61"/>
                  <a:gd name="T52" fmla="*/ 84 w 177"/>
                  <a:gd name="T53" fmla="*/ 1 h 61"/>
                  <a:gd name="T54" fmla="*/ 84 w 177"/>
                  <a:gd name="T55" fmla="*/ 1 h 61"/>
                  <a:gd name="T56" fmla="*/ 78 w 177"/>
                  <a:gd name="T57" fmla="*/ 16 h 61"/>
                  <a:gd name="T58" fmla="*/ 77 w 177"/>
                  <a:gd name="T59" fmla="*/ 15 h 61"/>
                  <a:gd name="T60" fmla="*/ 90 w 177"/>
                  <a:gd name="T61" fmla="*/ 1 h 61"/>
                  <a:gd name="T62" fmla="*/ 94 w 177"/>
                  <a:gd name="T63" fmla="*/ 15 h 61"/>
                  <a:gd name="T64" fmla="*/ 92 w 177"/>
                  <a:gd name="T65" fmla="*/ 15 h 61"/>
                  <a:gd name="T66" fmla="*/ 113 w 177"/>
                  <a:gd name="T67" fmla="*/ 3 h 61"/>
                  <a:gd name="T68" fmla="*/ 102 w 177"/>
                  <a:gd name="T69" fmla="*/ 2 h 61"/>
                  <a:gd name="T70" fmla="*/ 105 w 177"/>
                  <a:gd name="T71" fmla="*/ 14 h 61"/>
                  <a:gd name="T72" fmla="*/ 117 w 177"/>
                  <a:gd name="T73" fmla="*/ 5 h 61"/>
                  <a:gd name="T74" fmla="*/ 122 w 177"/>
                  <a:gd name="T75" fmla="*/ 19 h 61"/>
                  <a:gd name="T76" fmla="*/ 119 w 177"/>
                  <a:gd name="T77" fmla="*/ 13 h 61"/>
                  <a:gd name="T78" fmla="*/ 121 w 177"/>
                  <a:gd name="T79" fmla="*/ 12 h 61"/>
                  <a:gd name="T80" fmla="*/ 124 w 177"/>
                  <a:gd name="T81" fmla="*/ 10 h 61"/>
                  <a:gd name="T82" fmla="*/ 131 w 177"/>
                  <a:gd name="T83" fmla="*/ 26 h 61"/>
                  <a:gd name="T84" fmla="*/ 126 w 177"/>
                  <a:gd name="T85" fmla="*/ 23 h 61"/>
                  <a:gd name="T86" fmla="*/ 124 w 177"/>
                  <a:gd name="T87" fmla="*/ 23 h 61"/>
                  <a:gd name="T88" fmla="*/ 137 w 177"/>
                  <a:gd name="T89" fmla="*/ 14 h 61"/>
                  <a:gd name="T90" fmla="*/ 133 w 177"/>
                  <a:gd name="T91" fmla="*/ 11 h 61"/>
                  <a:gd name="T92" fmla="*/ 137 w 177"/>
                  <a:gd name="T93" fmla="*/ 32 h 61"/>
                  <a:gd name="T94" fmla="*/ 137 w 177"/>
                  <a:gd name="T95" fmla="*/ 32 h 61"/>
                  <a:gd name="T96" fmla="*/ 145 w 177"/>
                  <a:gd name="T97" fmla="*/ 19 h 61"/>
                  <a:gd name="T98" fmla="*/ 146 w 177"/>
                  <a:gd name="T99" fmla="*/ 19 h 61"/>
                  <a:gd name="T100" fmla="*/ 159 w 177"/>
                  <a:gd name="T101" fmla="*/ 31 h 61"/>
                  <a:gd name="T102" fmla="*/ 149 w 177"/>
                  <a:gd name="T103" fmla="*/ 42 h 61"/>
                  <a:gd name="T104" fmla="*/ 155 w 177"/>
                  <a:gd name="T105" fmla="*/ 27 h 61"/>
                  <a:gd name="T106" fmla="*/ 166 w 177"/>
                  <a:gd name="T107" fmla="*/ 40 h 61"/>
                  <a:gd name="T108" fmla="*/ 160 w 177"/>
                  <a:gd name="T109" fmla="*/ 37 h 61"/>
                  <a:gd name="T110" fmla="*/ 153 w 177"/>
                  <a:gd name="T111" fmla="*/ 46 h 61"/>
                  <a:gd name="T112" fmla="*/ 177 w 177"/>
                  <a:gd name="T113" fmla="*/ 55 h 61"/>
                  <a:gd name="T114" fmla="*/ 162 w 177"/>
                  <a:gd name="T115" fmla="*/ 60 h 61"/>
                  <a:gd name="T116" fmla="*/ 165 w 177"/>
                  <a:gd name="T117" fmla="*/ 55 h 61"/>
                  <a:gd name="T118" fmla="*/ 173 w 177"/>
                  <a:gd name="T119" fmla="*/ 49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177" h="61">
                    <a:moveTo>
                      <a:pt x="6" y="46"/>
                    </a:moveTo>
                    <a:cubicBezTo>
                      <a:pt x="6" y="46"/>
                      <a:pt x="6" y="46"/>
                      <a:pt x="6" y="46"/>
                    </a:cubicBezTo>
                    <a:cubicBezTo>
                      <a:pt x="6" y="46"/>
                      <a:pt x="6" y="46"/>
                      <a:pt x="6" y="46"/>
                    </a:cubicBezTo>
                    <a:cubicBezTo>
                      <a:pt x="6" y="46"/>
                      <a:pt x="6" y="47"/>
                      <a:pt x="6" y="47"/>
                    </a:cubicBezTo>
                    <a:cubicBezTo>
                      <a:pt x="6" y="47"/>
                      <a:pt x="6" y="47"/>
                      <a:pt x="6" y="47"/>
                    </a:cubicBezTo>
                    <a:cubicBezTo>
                      <a:pt x="17" y="57"/>
                      <a:pt x="17" y="57"/>
                      <a:pt x="17" y="57"/>
                    </a:cubicBezTo>
                    <a:cubicBezTo>
                      <a:pt x="17" y="57"/>
                      <a:pt x="17" y="57"/>
                      <a:pt x="17" y="57"/>
                    </a:cubicBezTo>
                    <a:cubicBezTo>
                      <a:pt x="8" y="53"/>
                      <a:pt x="8" y="53"/>
                      <a:pt x="8" y="53"/>
                    </a:cubicBezTo>
                    <a:cubicBezTo>
                      <a:pt x="8" y="54"/>
                      <a:pt x="8" y="54"/>
                      <a:pt x="8" y="54"/>
                    </a:cubicBezTo>
                    <a:cubicBezTo>
                      <a:pt x="15" y="60"/>
                      <a:pt x="15" y="60"/>
                      <a:pt x="15" y="60"/>
                    </a:cubicBezTo>
                    <a:cubicBezTo>
                      <a:pt x="15" y="61"/>
                      <a:pt x="15" y="61"/>
                      <a:pt x="15" y="61"/>
                    </a:cubicBezTo>
                    <a:cubicBezTo>
                      <a:pt x="1" y="55"/>
                      <a:pt x="1" y="55"/>
                      <a:pt x="1" y="55"/>
                    </a:cubicBezTo>
                    <a:cubicBezTo>
                      <a:pt x="1" y="55"/>
                      <a:pt x="1" y="55"/>
                      <a:pt x="1" y="55"/>
                    </a:cubicBezTo>
                    <a:cubicBezTo>
                      <a:pt x="1" y="55"/>
                      <a:pt x="1" y="55"/>
                      <a:pt x="1" y="55"/>
                    </a:cubicBezTo>
                    <a:cubicBezTo>
                      <a:pt x="0" y="56"/>
                      <a:pt x="0" y="56"/>
                      <a:pt x="0" y="56"/>
                    </a:cubicBezTo>
                    <a:cubicBezTo>
                      <a:pt x="0" y="56"/>
                      <a:pt x="0" y="56"/>
                      <a:pt x="0" y="56"/>
                    </a:cubicBezTo>
                    <a:cubicBezTo>
                      <a:pt x="2" y="53"/>
                      <a:pt x="2" y="53"/>
                      <a:pt x="2" y="53"/>
                    </a:cubicBezTo>
                    <a:cubicBezTo>
                      <a:pt x="2" y="53"/>
                      <a:pt x="2" y="53"/>
                      <a:pt x="2" y="53"/>
                    </a:cubicBezTo>
                    <a:cubicBezTo>
                      <a:pt x="2" y="53"/>
                      <a:pt x="2" y="53"/>
                      <a:pt x="2" y="53"/>
                    </a:cubicBezTo>
                    <a:cubicBezTo>
                      <a:pt x="2" y="53"/>
                      <a:pt x="2" y="54"/>
                      <a:pt x="2" y="54"/>
                    </a:cubicBezTo>
                    <a:cubicBezTo>
                      <a:pt x="2" y="54"/>
                      <a:pt x="2" y="54"/>
                      <a:pt x="2" y="54"/>
                    </a:cubicBezTo>
                    <a:cubicBezTo>
                      <a:pt x="11" y="58"/>
                      <a:pt x="11" y="58"/>
                      <a:pt x="11" y="58"/>
                    </a:cubicBezTo>
                    <a:cubicBezTo>
                      <a:pt x="12" y="58"/>
                      <a:pt x="12" y="58"/>
                      <a:pt x="12" y="58"/>
                    </a:cubicBezTo>
                    <a:cubicBezTo>
                      <a:pt x="5" y="52"/>
                      <a:pt x="5" y="52"/>
                      <a:pt x="5" y="52"/>
                    </a:cubicBezTo>
                    <a:cubicBezTo>
                      <a:pt x="4" y="52"/>
                      <a:pt x="4" y="52"/>
                      <a:pt x="4" y="52"/>
                    </a:cubicBezTo>
                    <a:cubicBezTo>
                      <a:pt x="3" y="52"/>
                      <a:pt x="3" y="52"/>
                      <a:pt x="3" y="52"/>
                    </a:cubicBezTo>
                    <a:cubicBezTo>
                      <a:pt x="3" y="52"/>
                      <a:pt x="3" y="52"/>
                      <a:pt x="3" y="52"/>
                    </a:cubicBezTo>
                    <a:cubicBezTo>
                      <a:pt x="3" y="52"/>
                      <a:pt x="3" y="52"/>
                      <a:pt x="3" y="52"/>
                    </a:cubicBezTo>
                    <a:cubicBezTo>
                      <a:pt x="2" y="52"/>
                      <a:pt x="2" y="52"/>
                      <a:pt x="2" y="52"/>
                    </a:cubicBezTo>
                    <a:cubicBezTo>
                      <a:pt x="4" y="49"/>
                      <a:pt x="4" y="49"/>
                      <a:pt x="4" y="49"/>
                    </a:cubicBezTo>
                    <a:cubicBezTo>
                      <a:pt x="4" y="49"/>
                      <a:pt x="4" y="49"/>
                      <a:pt x="4" y="49"/>
                    </a:cubicBezTo>
                    <a:cubicBezTo>
                      <a:pt x="4" y="50"/>
                      <a:pt x="4" y="50"/>
                      <a:pt x="4" y="50"/>
                    </a:cubicBezTo>
                    <a:cubicBezTo>
                      <a:pt x="4" y="50"/>
                      <a:pt x="4" y="50"/>
                      <a:pt x="4" y="50"/>
                    </a:cubicBezTo>
                    <a:cubicBezTo>
                      <a:pt x="4" y="50"/>
                      <a:pt x="4" y="50"/>
                      <a:pt x="4" y="51"/>
                    </a:cubicBezTo>
                    <a:cubicBezTo>
                      <a:pt x="13" y="54"/>
                      <a:pt x="13" y="54"/>
                      <a:pt x="13" y="54"/>
                    </a:cubicBezTo>
                    <a:cubicBezTo>
                      <a:pt x="13" y="54"/>
                      <a:pt x="13" y="54"/>
                      <a:pt x="13" y="54"/>
                    </a:cubicBezTo>
                    <a:cubicBezTo>
                      <a:pt x="6" y="48"/>
                      <a:pt x="6" y="48"/>
                      <a:pt x="6" y="48"/>
                    </a:cubicBezTo>
                    <a:cubicBezTo>
                      <a:pt x="6" y="48"/>
                      <a:pt x="6" y="48"/>
                      <a:pt x="5" y="48"/>
                    </a:cubicBezTo>
                    <a:cubicBezTo>
                      <a:pt x="5" y="48"/>
                      <a:pt x="5" y="48"/>
                      <a:pt x="5" y="48"/>
                    </a:cubicBezTo>
                    <a:cubicBezTo>
                      <a:pt x="5" y="48"/>
                      <a:pt x="5" y="48"/>
                      <a:pt x="5" y="48"/>
                    </a:cubicBezTo>
                    <a:cubicBezTo>
                      <a:pt x="4" y="48"/>
                      <a:pt x="4" y="48"/>
                      <a:pt x="4" y="48"/>
                    </a:cubicBezTo>
                    <a:cubicBezTo>
                      <a:pt x="6" y="46"/>
                      <a:pt x="6" y="46"/>
                      <a:pt x="6" y="46"/>
                    </a:cubicBezTo>
                    <a:close/>
                    <a:moveTo>
                      <a:pt x="22" y="48"/>
                    </a:moveTo>
                    <a:cubicBezTo>
                      <a:pt x="22" y="49"/>
                      <a:pt x="21" y="49"/>
                      <a:pt x="21" y="49"/>
                    </a:cubicBezTo>
                    <a:cubicBezTo>
                      <a:pt x="20" y="50"/>
                      <a:pt x="19" y="49"/>
                      <a:pt x="18" y="48"/>
                    </a:cubicBezTo>
                    <a:cubicBezTo>
                      <a:pt x="10" y="42"/>
                      <a:pt x="10" y="42"/>
                      <a:pt x="10" y="42"/>
                    </a:cubicBezTo>
                    <a:cubicBezTo>
                      <a:pt x="10" y="42"/>
                      <a:pt x="10" y="41"/>
                      <a:pt x="10" y="41"/>
                    </a:cubicBezTo>
                    <a:cubicBezTo>
                      <a:pt x="10" y="41"/>
                      <a:pt x="10" y="41"/>
                      <a:pt x="10" y="41"/>
                    </a:cubicBezTo>
                    <a:cubicBezTo>
                      <a:pt x="10" y="40"/>
                      <a:pt x="10" y="40"/>
                      <a:pt x="10" y="40"/>
                    </a:cubicBezTo>
                    <a:cubicBezTo>
                      <a:pt x="10" y="40"/>
                      <a:pt x="10" y="40"/>
                      <a:pt x="10" y="40"/>
                    </a:cubicBezTo>
                    <a:cubicBezTo>
                      <a:pt x="7" y="43"/>
                      <a:pt x="7" y="43"/>
                      <a:pt x="7" y="43"/>
                    </a:cubicBezTo>
                    <a:cubicBezTo>
                      <a:pt x="8" y="43"/>
                      <a:pt x="8" y="43"/>
                      <a:pt x="8" y="43"/>
                    </a:cubicBezTo>
                    <a:cubicBezTo>
                      <a:pt x="8" y="43"/>
                      <a:pt x="8" y="43"/>
                      <a:pt x="8" y="43"/>
                    </a:cubicBezTo>
                    <a:cubicBezTo>
                      <a:pt x="8" y="43"/>
                      <a:pt x="8" y="43"/>
                      <a:pt x="8" y="43"/>
                    </a:cubicBezTo>
                    <a:cubicBezTo>
                      <a:pt x="9" y="43"/>
                      <a:pt x="9" y="43"/>
                      <a:pt x="9" y="43"/>
                    </a:cubicBezTo>
                    <a:cubicBezTo>
                      <a:pt x="17" y="50"/>
                      <a:pt x="17" y="50"/>
                      <a:pt x="17" y="50"/>
                    </a:cubicBezTo>
                    <a:cubicBezTo>
                      <a:pt x="18" y="50"/>
                      <a:pt x="19" y="51"/>
                      <a:pt x="20" y="50"/>
                    </a:cubicBezTo>
                    <a:cubicBezTo>
                      <a:pt x="21" y="50"/>
                      <a:pt x="22" y="50"/>
                      <a:pt x="23" y="49"/>
                    </a:cubicBezTo>
                    <a:cubicBezTo>
                      <a:pt x="24" y="48"/>
                      <a:pt x="24" y="47"/>
                      <a:pt x="24" y="46"/>
                    </a:cubicBezTo>
                    <a:cubicBezTo>
                      <a:pt x="24" y="45"/>
                      <a:pt x="23" y="44"/>
                      <a:pt x="22" y="43"/>
                    </a:cubicBezTo>
                    <a:cubicBezTo>
                      <a:pt x="14" y="36"/>
                      <a:pt x="14" y="36"/>
                      <a:pt x="14" y="36"/>
                    </a:cubicBezTo>
                    <a:cubicBezTo>
                      <a:pt x="14" y="36"/>
                      <a:pt x="14" y="36"/>
                      <a:pt x="14" y="36"/>
                    </a:cubicBezTo>
                    <a:cubicBezTo>
                      <a:pt x="14" y="36"/>
                      <a:pt x="14" y="36"/>
                      <a:pt x="14" y="35"/>
                    </a:cubicBezTo>
                    <a:cubicBezTo>
                      <a:pt x="14" y="35"/>
                      <a:pt x="14" y="35"/>
                      <a:pt x="14" y="35"/>
                    </a:cubicBezTo>
                    <a:cubicBezTo>
                      <a:pt x="14" y="35"/>
                      <a:pt x="14" y="35"/>
                      <a:pt x="14" y="35"/>
                    </a:cubicBezTo>
                    <a:cubicBezTo>
                      <a:pt x="12" y="37"/>
                      <a:pt x="12" y="37"/>
                      <a:pt x="12" y="37"/>
                    </a:cubicBezTo>
                    <a:cubicBezTo>
                      <a:pt x="12" y="38"/>
                      <a:pt x="12" y="38"/>
                      <a:pt x="12" y="38"/>
                    </a:cubicBezTo>
                    <a:cubicBezTo>
                      <a:pt x="13" y="37"/>
                      <a:pt x="13" y="37"/>
                      <a:pt x="13" y="37"/>
                    </a:cubicBezTo>
                    <a:cubicBezTo>
                      <a:pt x="13" y="37"/>
                      <a:pt x="13" y="37"/>
                      <a:pt x="13" y="37"/>
                    </a:cubicBezTo>
                    <a:cubicBezTo>
                      <a:pt x="13" y="37"/>
                      <a:pt x="14" y="37"/>
                      <a:pt x="14" y="37"/>
                    </a:cubicBezTo>
                    <a:cubicBezTo>
                      <a:pt x="22" y="44"/>
                      <a:pt x="22" y="44"/>
                      <a:pt x="22" y="44"/>
                    </a:cubicBezTo>
                    <a:cubicBezTo>
                      <a:pt x="23" y="44"/>
                      <a:pt x="23" y="45"/>
                      <a:pt x="23" y="46"/>
                    </a:cubicBezTo>
                    <a:cubicBezTo>
                      <a:pt x="23" y="47"/>
                      <a:pt x="23" y="47"/>
                      <a:pt x="22" y="48"/>
                    </a:cubicBezTo>
                    <a:close/>
                    <a:moveTo>
                      <a:pt x="33" y="36"/>
                    </a:moveTo>
                    <a:cubicBezTo>
                      <a:pt x="33" y="36"/>
                      <a:pt x="33" y="36"/>
                      <a:pt x="33" y="36"/>
                    </a:cubicBezTo>
                    <a:cubicBezTo>
                      <a:pt x="33" y="36"/>
                      <a:pt x="34" y="36"/>
                      <a:pt x="34" y="36"/>
                    </a:cubicBezTo>
                    <a:cubicBezTo>
                      <a:pt x="34" y="35"/>
                      <a:pt x="34" y="35"/>
                      <a:pt x="34" y="35"/>
                    </a:cubicBezTo>
                    <a:cubicBezTo>
                      <a:pt x="35" y="36"/>
                      <a:pt x="35" y="36"/>
                      <a:pt x="35" y="36"/>
                    </a:cubicBezTo>
                    <a:cubicBezTo>
                      <a:pt x="32" y="39"/>
                      <a:pt x="32" y="39"/>
                      <a:pt x="32" y="39"/>
                    </a:cubicBezTo>
                    <a:cubicBezTo>
                      <a:pt x="31" y="38"/>
                      <a:pt x="31" y="38"/>
                      <a:pt x="31" y="38"/>
                    </a:cubicBezTo>
                    <a:cubicBezTo>
                      <a:pt x="32" y="38"/>
                      <a:pt x="32" y="38"/>
                      <a:pt x="32" y="38"/>
                    </a:cubicBezTo>
                    <a:cubicBezTo>
                      <a:pt x="32" y="38"/>
                      <a:pt x="32" y="37"/>
                      <a:pt x="32" y="37"/>
                    </a:cubicBezTo>
                    <a:cubicBezTo>
                      <a:pt x="32" y="37"/>
                      <a:pt x="32" y="37"/>
                      <a:pt x="32" y="37"/>
                    </a:cubicBezTo>
                    <a:cubicBezTo>
                      <a:pt x="27" y="32"/>
                      <a:pt x="27" y="32"/>
                      <a:pt x="27" y="32"/>
                    </a:cubicBezTo>
                    <a:cubicBezTo>
                      <a:pt x="23" y="36"/>
                      <a:pt x="23" y="36"/>
                      <a:pt x="23" y="36"/>
                    </a:cubicBezTo>
                    <a:cubicBezTo>
                      <a:pt x="28" y="40"/>
                      <a:pt x="28" y="40"/>
                      <a:pt x="28" y="40"/>
                    </a:cubicBezTo>
                    <a:cubicBezTo>
                      <a:pt x="28" y="41"/>
                      <a:pt x="28" y="41"/>
                      <a:pt x="28" y="41"/>
                    </a:cubicBezTo>
                    <a:cubicBezTo>
                      <a:pt x="28" y="41"/>
                      <a:pt x="29" y="41"/>
                      <a:pt x="29" y="40"/>
                    </a:cubicBezTo>
                    <a:cubicBezTo>
                      <a:pt x="29" y="40"/>
                      <a:pt x="29" y="40"/>
                      <a:pt x="29" y="40"/>
                    </a:cubicBezTo>
                    <a:cubicBezTo>
                      <a:pt x="30" y="41"/>
                      <a:pt x="30" y="41"/>
                      <a:pt x="30" y="41"/>
                    </a:cubicBezTo>
                    <a:cubicBezTo>
                      <a:pt x="27" y="43"/>
                      <a:pt x="27" y="43"/>
                      <a:pt x="27" y="43"/>
                    </a:cubicBezTo>
                    <a:cubicBezTo>
                      <a:pt x="26" y="43"/>
                      <a:pt x="26" y="43"/>
                      <a:pt x="26" y="43"/>
                    </a:cubicBezTo>
                    <a:cubicBezTo>
                      <a:pt x="27" y="43"/>
                      <a:pt x="27" y="43"/>
                      <a:pt x="27" y="43"/>
                    </a:cubicBezTo>
                    <a:cubicBezTo>
                      <a:pt x="27" y="42"/>
                      <a:pt x="27" y="42"/>
                      <a:pt x="27" y="42"/>
                    </a:cubicBezTo>
                    <a:cubicBezTo>
                      <a:pt x="27" y="42"/>
                      <a:pt x="27" y="42"/>
                      <a:pt x="27" y="41"/>
                    </a:cubicBezTo>
                    <a:cubicBezTo>
                      <a:pt x="18" y="32"/>
                      <a:pt x="18" y="32"/>
                      <a:pt x="18" y="32"/>
                    </a:cubicBezTo>
                    <a:cubicBezTo>
                      <a:pt x="18" y="32"/>
                      <a:pt x="17" y="32"/>
                      <a:pt x="17" y="32"/>
                    </a:cubicBezTo>
                    <a:cubicBezTo>
                      <a:pt x="17" y="32"/>
                      <a:pt x="17" y="32"/>
                      <a:pt x="17" y="32"/>
                    </a:cubicBezTo>
                    <a:cubicBezTo>
                      <a:pt x="16" y="32"/>
                      <a:pt x="16" y="32"/>
                      <a:pt x="16" y="32"/>
                    </a:cubicBezTo>
                    <a:cubicBezTo>
                      <a:pt x="16" y="32"/>
                      <a:pt x="16" y="32"/>
                      <a:pt x="16" y="32"/>
                    </a:cubicBezTo>
                    <a:cubicBezTo>
                      <a:pt x="19" y="29"/>
                      <a:pt x="19" y="29"/>
                      <a:pt x="19" y="29"/>
                    </a:cubicBezTo>
                    <a:cubicBezTo>
                      <a:pt x="19" y="29"/>
                      <a:pt x="19" y="29"/>
                      <a:pt x="19" y="29"/>
                    </a:cubicBezTo>
                    <a:cubicBezTo>
                      <a:pt x="19" y="30"/>
                      <a:pt x="19" y="30"/>
                      <a:pt x="19" y="30"/>
                    </a:cubicBezTo>
                    <a:cubicBezTo>
                      <a:pt x="19" y="30"/>
                      <a:pt x="19" y="30"/>
                      <a:pt x="19" y="30"/>
                    </a:cubicBezTo>
                    <a:cubicBezTo>
                      <a:pt x="19" y="30"/>
                      <a:pt x="19" y="31"/>
                      <a:pt x="19" y="31"/>
                    </a:cubicBezTo>
                    <a:cubicBezTo>
                      <a:pt x="23" y="35"/>
                      <a:pt x="23" y="35"/>
                      <a:pt x="23" y="35"/>
                    </a:cubicBezTo>
                    <a:cubicBezTo>
                      <a:pt x="27" y="31"/>
                      <a:pt x="27" y="31"/>
                      <a:pt x="27" y="31"/>
                    </a:cubicBezTo>
                    <a:cubicBezTo>
                      <a:pt x="23" y="27"/>
                      <a:pt x="23" y="27"/>
                      <a:pt x="23" y="27"/>
                    </a:cubicBezTo>
                    <a:cubicBezTo>
                      <a:pt x="23" y="27"/>
                      <a:pt x="22" y="27"/>
                      <a:pt x="22" y="27"/>
                    </a:cubicBezTo>
                    <a:cubicBezTo>
                      <a:pt x="22" y="27"/>
                      <a:pt x="22" y="27"/>
                      <a:pt x="22" y="27"/>
                    </a:cubicBezTo>
                    <a:cubicBezTo>
                      <a:pt x="21" y="27"/>
                      <a:pt x="21" y="27"/>
                      <a:pt x="21" y="27"/>
                    </a:cubicBezTo>
                    <a:cubicBezTo>
                      <a:pt x="21" y="27"/>
                      <a:pt x="21" y="27"/>
                      <a:pt x="21" y="27"/>
                    </a:cubicBezTo>
                    <a:cubicBezTo>
                      <a:pt x="24" y="24"/>
                      <a:pt x="24" y="24"/>
                      <a:pt x="24" y="24"/>
                    </a:cubicBezTo>
                    <a:cubicBezTo>
                      <a:pt x="24" y="25"/>
                      <a:pt x="24" y="25"/>
                      <a:pt x="24" y="25"/>
                    </a:cubicBezTo>
                    <a:cubicBezTo>
                      <a:pt x="24" y="25"/>
                      <a:pt x="24" y="25"/>
                      <a:pt x="24" y="25"/>
                    </a:cubicBezTo>
                    <a:cubicBezTo>
                      <a:pt x="24" y="25"/>
                      <a:pt x="24" y="25"/>
                      <a:pt x="24" y="26"/>
                    </a:cubicBezTo>
                    <a:cubicBezTo>
                      <a:pt x="24" y="26"/>
                      <a:pt x="24" y="26"/>
                      <a:pt x="24" y="26"/>
                    </a:cubicBezTo>
                    <a:cubicBezTo>
                      <a:pt x="33" y="36"/>
                      <a:pt x="33" y="36"/>
                      <a:pt x="33" y="36"/>
                    </a:cubicBezTo>
                    <a:close/>
                    <a:moveTo>
                      <a:pt x="38" y="26"/>
                    </a:moveTo>
                    <a:cubicBezTo>
                      <a:pt x="41" y="29"/>
                      <a:pt x="41" y="29"/>
                      <a:pt x="41" y="29"/>
                    </a:cubicBezTo>
                    <a:cubicBezTo>
                      <a:pt x="41" y="29"/>
                      <a:pt x="41" y="30"/>
                      <a:pt x="41" y="30"/>
                    </a:cubicBezTo>
                    <a:cubicBezTo>
                      <a:pt x="41" y="30"/>
                      <a:pt x="41" y="30"/>
                      <a:pt x="41" y="30"/>
                    </a:cubicBezTo>
                    <a:cubicBezTo>
                      <a:pt x="41" y="31"/>
                      <a:pt x="41" y="31"/>
                      <a:pt x="41" y="31"/>
                    </a:cubicBezTo>
                    <a:cubicBezTo>
                      <a:pt x="41" y="31"/>
                      <a:pt x="41" y="31"/>
                      <a:pt x="41" y="31"/>
                    </a:cubicBezTo>
                    <a:cubicBezTo>
                      <a:pt x="44" y="29"/>
                      <a:pt x="44" y="29"/>
                      <a:pt x="44" y="29"/>
                    </a:cubicBezTo>
                    <a:cubicBezTo>
                      <a:pt x="44" y="28"/>
                      <a:pt x="44" y="28"/>
                      <a:pt x="44" y="28"/>
                    </a:cubicBezTo>
                    <a:cubicBezTo>
                      <a:pt x="44" y="29"/>
                      <a:pt x="44" y="29"/>
                      <a:pt x="44" y="29"/>
                    </a:cubicBezTo>
                    <a:cubicBezTo>
                      <a:pt x="43" y="29"/>
                      <a:pt x="43" y="29"/>
                      <a:pt x="43" y="29"/>
                    </a:cubicBezTo>
                    <a:cubicBezTo>
                      <a:pt x="43" y="29"/>
                      <a:pt x="42" y="29"/>
                      <a:pt x="42" y="28"/>
                    </a:cubicBezTo>
                    <a:cubicBezTo>
                      <a:pt x="31" y="18"/>
                      <a:pt x="31" y="18"/>
                      <a:pt x="31" y="18"/>
                    </a:cubicBezTo>
                    <a:cubicBezTo>
                      <a:pt x="30" y="20"/>
                      <a:pt x="30" y="20"/>
                      <a:pt x="30" y="20"/>
                    </a:cubicBezTo>
                    <a:cubicBezTo>
                      <a:pt x="35" y="33"/>
                      <a:pt x="35" y="33"/>
                      <a:pt x="35" y="33"/>
                    </a:cubicBezTo>
                    <a:cubicBezTo>
                      <a:pt x="35" y="33"/>
                      <a:pt x="35" y="34"/>
                      <a:pt x="35" y="34"/>
                    </a:cubicBezTo>
                    <a:cubicBezTo>
                      <a:pt x="35" y="34"/>
                      <a:pt x="35" y="34"/>
                      <a:pt x="35" y="35"/>
                    </a:cubicBezTo>
                    <a:cubicBezTo>
                      <a:pt x="35" y="35"/>
                      <a:pt x="35" y="35"/>
                      <a:pt x="35" y="35"/>
                    </a:cubicBezTo>
                    <a:cubicBezTo>
                      <a:pt x="35" y="35"/>
                      <a:pt x="35" y="35"/>
                      <a:pt x="35" y="35"/>
                    </a:cubicBezTo>
                    <a:cubicBezTo>
                      <a:pt x="38" y="33"/>
                      <a:pt x="38" y="33"/>
                      <a:pt x="38" y="33"/>
                    </a:cubicBezTo>
                    <a:cubicBezTo>
                      <a:pt x="38" y="33"/>
                      <a:pt x="38" y="33"/>
                      <a:pt x="38" y="33"/>
                    </a:cubicBezTo>
                    <a:cubicBezTo>
                      <a:pt x="37" y="33"/>
                      <a:pt x="37" y="33"/>
                      <a:pt x="37" y="33"/>
                    </a:cubicBezTo>
                    <a:cubicBezTo>
                      <a:pt x="37" y="33"/>
                      <a:pt x="37" y="33"/>
                      <a:pt x="36" y="33"/>
                    </a:cubicBezTo>
                    <a:cubicBezTo>
                      <a:pt x="36" y="33"/>
                      <a:pt x="36" y="32"/>
                      <a:pt x="36" y="32"/>
                    </a:cubicBezTo>
                    <a:cubicBezTo>
                      <a:pt x="34" y="29"/>
                      <a:pt x="34" y="29"/>
                      <a:pt x="34" y="29"/>
                    </a:cubicBezTo>
                    <a:cubicBezTo>
                      <a:pt x="38" y="26"/>
                      <a:pt x="38" y="26"/>
                      <a:pt x="38" y="26"/>
                    </a:cubicBezTo>
                    <a:close/>
                    <a:moveTo>
                      <a:pt x="31" y="21"/>
                    </a:moveTo>
                    <a:cubicBezTo>
                      <a:pt x="31" y="21"/>
                      <a:pt x="31" y="21"/>
                      <a:pt x="31" y="21"/>
                    </a:cubicBezTo>
                    <a:cubicBezTo>
                      <a:pt x="34" y="28"/>
                      <a:pt x="34" y="28"/>
                      <a:pt x="34" y="28"/>
                    </a:cubicBezTo>
                    <a:cubicBezTo>
                      <a:pt x="37" y="26"/>
                      <a:pt x="37" y="26"/>
                      <a:pt x="37" y="26"/>
                    </a:cubicBezTo>
                    <a:cubicBezTo>
                      <a:pt x="31" y="21"/>
                      <a:pt x="31" y="21"/>
                      <a:pt x="31" y="21"/>
                    </a:cubicBezTo>
                    <a:close/>
                    <a:moveTo>
                      <a:pt x="51" y="21"/>
                    </a:moveTo>
                    <a:cubicBezTo>
                      <a:pt x="51" y="21"/>
                      <a:pt x="51" y="21"/>
                      <a:pt x="51" y="21"/>
                    </a:cubicBezTo>
                    <a:cubicBezTo>
                      <a:pt x="46" y="11"/>
                      <a:pt x="46" y="11"/>
                      <a:pt x="46" y="11"/>
                    </a:cubicBezTo>
                    <a:cubicBezTo>
                      <a:pt x="46" y="11"/>
                      <a:pt x="46" y="11"/>
                      <a:pt x="46" y="11"/>
                    </a:cubicBezTo>
                    <a:cubicBezTo>
                      <a:pt x="46" y="11"/>
                      <a:pt x="46" y="11"/>
                      <a:pt x="45" y="11"/>
                    </a:cubicBezTo>
                    <a:cubicBezTo>
                      <a:pt x="45" y="11"/>
                      <a:pt x="45" y="11"/>
                      <a:pt x="45" y="11"/>
                    </a:cubicBezTo>
                    <a:cubicBezTo>
                      <a:pt x="44" y="11"/>
                      <a:pt x="44" y="11"/>
                      <a:pt x="44" y="11"/>
                    </a:cubicBezTo>
                    <a:cubicBezTo>
                      <a:pt x="48" y="9"/>
                      <a:pt x="48" y="9"/>
                      <a:pt x="48" y="9"/>
                    </a:cubicBezTo>
                    <a:cubicBezTo>
                      <a:pt x="48" y="10"/>
                      <a:pt x="48" y="10"/>
                      <a:pt x="48" y="10"/>
                    </a:cubicBezTo>
                    <a:cubicBezTo>
                      <a:pt x="47" y="10"/>
                      <a:pt x="47" y="10"/>
                      <a:pt x="47" y="10"/>
                    </a:cubicBezTo>
                    <a:cubicBezTo>
                      <a:pt x="47" y="10"/>
                      <a:pt x="47" y="10"/>
                      <a:pt x="47" y="10"/>
                    </a:cubicBezTo>
                    <a:cubicBezTo>
                      <a:pt x="47" y="10"/>
                      <a:pt x="47" y="11"/>
                      <a:pt x="47" y="11"/>
                    </a:cubicBezTo>
                    <a:cubicBezTo>
                      <a:pt x="53" y="24"/>
                      <a:pt x="53" y="24"/>
                      <a:pt x="53" y="24"/>
                    </a:cubicBezTo>
                    <a:cubicBezTo>
                      <a:pt x="53" y="24"/>
                      <a:pt x="53" y="24"/>
                      <a:pt x="53" y="24"/>
                    </a:cubicBezTo>
                    <a:cubicBezTo>
                      <a:pt x="53" y="24"/>
                      <a:pt x="53" y="24"/>
                      <a:pt x="53" y="24"/>
                    </a:cubicBezTo>
                    <a:cubicBezTo>
                      <a:pt x="40" y="15"/>
                      <a:pt x="40" y="15"/>
                      <a:pt x="40" y="15"/>
                    </a:cubicBezTo>
                    <a:cubicBezTo>
                      <a:pt x="40" y="15"/>
                      <a:pt x="40" y="15"/>
                      <a:pt x="40" y="15"/>
                    </a:cubicBezTo>
                    <a:cubicBezTo>
                      <a:pt x="46" y="26"/>
                      <a:pt x="46" y="26"/>
                      <a:pt x="46" y="26"/>
                    </a:cubicBezTo>
                    <a:cubicBezTo>
                      <a:pt x="46" y="26"/>
                      <a:pt x="46" y="26"/>
                      <a:pt x="46" y="26"/>
                    </a:cubicBezTo>
                    <a:cubicBezTo>
                      <a:pt x="47" y="26"/>
                      <a:pt x="47" y="26"/>
                      <a:pt x="47" y="26"/>
                    </a:cubicBezTo>
                    <a:cubicBezTo>
                      <a:pt x="48" y="26"/>
                      <a:pt x="48" y="26"/>
                      <a:pt x="48" y="26"/>
                    </a:cubicBezTo>
                    <a:cubicBezTo>
                      <a:pt x="48" y="26"/>
                      <a:pt x="48" y="26"/>
                      <a:pt x="48" y="26"/>
                    </a:cubicBezTo>
                    <a:cubicBezTo>
                      <a:pt x="45" y="28"/>
                      <a:pt x="45" y="28"/>
                      <a:pt x="45" y="28"/>
                    </a:cubicBezTo>
                    <a:cubicBezTo>
                      <a:pt x="44" y="28"/>
                      <a:pt x="44" y="28"/>
                      <a:pt x="44" y="28"/>
                    </a:cubicBezTo>
                    <a:cubicBezTo>
                      <a:pt x="45" y="27"/>
                      <a:pt x="45" y="27"/>
                      <a:pt x="45" y="27"/>
                    </a:cubicBezTo>
                    <a:cubicBezTo>
                      <a:pt x="45" y="27"/>
                      <a:pt x="45" y="27"/>
                      <a:pt x="45" y="27"/>
                    </a:cubicBezTo>
                    <a:cubicBezTo>
                      <a:pt x="46" y="27"/>
                      <a:pt x="46" y="26"/>
                      <a:pt x="45" y="26"/>
                    </a:cubicBezTo>
                    <a:cubicBezTo>
                      <a:pt x="39" y="15"/>
                      <a:pt x="39" y="15"/>
                      <a:pt x="39" y="15"/>
                    </a:cubicBezTo>
                    <a:cubicBezTo>
                      <a:pt x="39" y="14"/>
                      <a:pt x="39" y="14"/>
                      <a:pt x="39" y="14"/>
                    </a:cubicBezTo>
                    <a:cubicBezTo>
                      <a:pt x="39" y="14"/>
                      <a:pt x="39" y="14"/>
                      <a:pt x="38" y="14"/>
                    </a:cubicBezTo>
                    <a:cubicBezTo>
                      <a:pt x="38" y="15"/>
                      <a:pt x="38" y="15"/>
                      <a:pt x="38" y="15"/>
                    </a:cubicBezTo>
                    <a:cubicBezTo>
                      <a:pt x="37" y="14"/>
                      <a:pt x="37" y="14"/>
                      <a:pt x="37" y="14"/>
                    </a:cubicBezTo>
                    <a:cubicBezTo>
                      <a:pt x="40" y="13"/>
                      <a:pt x="40" y="13"/>
                      <a:pt x="40" y="13"/>
                    </a:cubicBezTo>
                    <a:cubicBezTo>
                      <a:pt x="51" y="21"/>
                      <a:pt x="51" y="21"/>
                      <a:pt x="51" y="21"/>
                    </a:cubicBezTo>
                    <a:close/>
                    <a:moveTo>
                      <a:pt x="70" y="17"/>
                    </a:moveTo>
                    <a:cubicBezTo>
                      <a:pt x="70" y="17"/>
                      <a:pt x="71" y="17"/>
                      <a:pt x="72" y="16"/>
                    </a:cubicBezTo>
                    <a:cubicBezTo>
                      <a:pt x="72" y="15"/>
                      <a:pt x="72" y="14"/>
                      <a:pt x="72" y="14"/>
                    </a:cubicBezTo>
                    <a:cubicBezTo>
                      <a:pt x="70" y="3"/>
                      <a:pt x="70" y="3"/>
                      <a:pt x="70" y="3"/>
                    </a:cubicBezTo>
                    <a:cubicBezTo>
                      <a:pt x="70" y="3"/>
                      <a:pt x="69" y="3"/>
                      <a:pt x="69" y="3"/>
                    </a:cubicBezTo>
                    <a:cubicBezTo>
                      <a:pt x="69" y="3"/>
                      <a:pt x="69" y="3"/>
                      <a:pt x="69" y="3"/>
                    </a:cubicBezTo>
                    <a:cubicBezTo>
                      <a:pt x="68" y="3"/>
                      <a:pt x="68" y="3"/>
                      <a:pt x="68" y="3"/>
                    </a:cubicBezTo>
                    <a:cubicBezTo>
                      <a:pt x="68" y="2"/>
                      <a:pt x="68" y="2"/>
                      <a:pt x="68" y="2"/>
                    </a:cubicBezTo>
                    <a:cubicBezTo>
                      <a:pt x="71" y="1"/>
                      <a:pt x="71" y="1"/>
                      <a:pt x="71" y="1"/>
                    </a:cubicBezTo>
                    <a:cubicBezTo>
                      <a:pt x="71" y="2"/>
                      <a:pt x="71" y="2"/>
                      <a:pt x="71" y="2"/>
                    </a:cubicBezTo>
                    <a:cubicBezTo>
                      <a:pt x="71" y="2"/>
                      <a:pt x="71" y="2"/>
                      <a:pt x="71" y="2"/>
                    </a:cubicBezTo>
                    <a:cubicBezTo>
                      <a:pt x="71" y="2"/>
                      <a:pt x="70" y="2"/>
                      <a:pt x="70" y="2"/>
                    </a:cubicBezTo>
                    <a:cubicBezTo>
                      <a:pt x="70" y="3"/>
                      <a:pt x="70" y="3"/>
                      <a:pt x="70" y="3"/>
                    </a:cubicBezTo>
                    <a:cubicBezTo>
                      <a:pt x="73" y="13"/>
                      <a:pt x="73" y="13"/>
                      <a:pt x="73" y="13"/>
                    </a:cubicBezTo>
                    <a:cubicBezTo>
                      <a:pt x="73" y="15"/>
                      <a:pt x="73" y="16"/>
                      <a:pt x="72" y="16"/>
                    </a:cubicBezTo>
                    <a:cubicBezTo>
                      <a:pt x="71" y="17"/>
                      <a:pt x="71" y="18"/>
                      <a:pt x="70" y="18"/>
                    </a:cubicBezTo>
                    <a:cubicBezTo>
                      <a:pt x="68" y="18"/>
                      <a:pt x="67" y="18"/>
                      <a:pt x="66" y="18"/>
                    </a:cubicBezTo>
                    <a:cubicBezTo>
                      <a:pt x="66" y="17"/>
                      <a:pt x="65" y="17"/>
                      <a:pt x="65" y="15"/>
                    </a:cubicBezTo>
                    <a:cubicBezTo>
                      <a:pt x="62" y="5"/>
                      <a:pt x="62" y="5"/>
                      <a:pt x="62" y="5"/>
                    </a:cubicBezTo>
                    <a:cubicBezTo>
                      <a:pt x="62" y="5"/>
                      <a:pt x="62" y="4"/>
                      <a:pt x="62" y="4"/>
                    </a:cubicBezTo>
                    <a:cubicBezTo>
                      <a:pt x="62" y="4"/>
                      <a:pt x="62" y="4"/>
                      <a:pt x="61" y="4"/>
                    </a:cubicBezTo>
                    <a:cubicBezTo>
                      <a:pt x="61" y="4"/>
                      <a:pt x="61" y="4"/>
                      <a:pt x="61" y="4"/>
                    </a:cubicBezTo>
                    <a:cubicBezTo>
                      <a:pt x="61" y="4"/>
                      <a:pt x="61" y="4"/>
                      <a:pt x="61" y="4"/>
                    </a:cubicBezTo>
                    <a:cubicBezTo>
                      <a:pt x="65" y="3"/>
                      <a:pt x="65" y="3"/>
                      <a:pt x="65" y="3"/>
                    </a:cubicBezTo>
                    <a:cubicBezTo>
                      <a:pt x="65" y="4"/>
                      <a:pt x="65" y="4"/>
                      <a:pt x="65" y="4"/>
                    </a:cubicBezTo>
                    <a:cubicBezTo>
                      <a:pt x="64" y="4"/>
                      <a:pt x="64" y="4"/>
                      <a:pt x="64" y="4"/>
                    </a:cubicBezTo>
                    <a:cubicBezTo>
                      <a:pt x="64" y="4"/>
                      <a:pt x="64" y="4"/>
                      <a:pt x="64" y="4"/>
                    </a:cubicBezTo>
                    <a:cubicBezTo>
                      <a:pt x="64" y="4"/>
                      <a:pt x="64" y="4"/>
                      <a:pt x="64" y="5"/>
                    </a:cubicBezTo>
                    <a:cubicBezTo>
                      <a:pt x="66" y="15"/>
                      <a:pt x="66" y="15"/>
                      <a:pt x="66" y="15"/>
                    </a:cubicBezTo>
                    <a:cubicBezTo>
                      <a:pt x="66" y="16"/>
                      <a:pt x="67" y="17"/>
                      <a:pt x="67" y="17"/>
                    </a:cubicBezTo>
                    <a:cubicBezTo>
                      <a:pt x="68" y="18"/>
                      <a:pt x="69" y="18"/>
                      <a:pt x="70" y="17"/>
                    </a:cubicBezTo>
                    <a:close/>
                    <a:moveTo>
                      <a:pt x="84" y="12"/>
                    </a:moveTo>
                    <a:cubicBezTo>
                      <a:pt x="84" y="12"/>
                      <a:pt x="84" y="12"/>
                      <a:pt x="84" y="12"/>
                    </a:cubicBezTo>
                    <a:cubicBezTo>
                      <a:pt x="84" y="1"/>
                      <a:pt x="84" y="1"/>
                      <a:pt x="84" y="1"/>
                    </a:cubicBezTo>
                    <a:cubicBezTo>
                      <a:pt x="84" y="1"/>
                      <a:pt x="84" y="1"/>
                      <a:pt x="83" y="1"/>
                    </a:cubicBezTo>
                    <a:cubicBezTo>
                      <a:pt x="83" y="1"/>
                      <a:pt x="83" y="1"/>
                      <a:pt x="83" y="1"/>
                    </a:cubicBezTo>
                    <a:cubicBezTo>
                      <a:pt x="82" y="1"/>
                      <a:pt x="82" y="1"/>
                      <a:pt x="82" y="1"/>
                    </a:cubicBezTo>
                    <a:cubicBezTo>
                      <a:pt x="82" y="0"/>
                      <a:pt x="82" y="0"/>
                      <a:pt x="82" y="0"/>
                    </a:cubicBezTo>
                    <a:cubicBezTo>
                      <a:pt x="86" y="0"/>
                      <a:pt x="86" y="0"/>
                      <a:pt x="86" y="0"/>
                    </a:cubicBezTo>
                    <a:cubicBezTo>
                      <a:pt x="86" y="1"/>
                      <a:pt x="86" y="1"/>
                      <a:pt x="86" y="1"/>
                    </a:cubicBezTo>
                    <a:cubicBezTo>
                      <a:pt x="85" y="1"/>
                      <a:pt x="85" y="1"/>
                      <a:pt x="85" y="1"/>
                    </a:cubicBezTo>
                    <a:cubicBezTo>
                      <a:pt x="85" y="1"/>
                      <a:pt x="85" y="1"/>
                      <a:pt x="84" y="1"/>
                    </a:cubicBezTo>
                    <a:cubicBezTo>
                      <a:pt x="84" y="1"/>
                      <a:pt x="84" y="1"/>
                      <a:pt x="84" y="1"/>
                    </a:cubicBezTo>
                    <a:cubicBezTo>
                      <a:pt x="85" y="16"/>
                      <a:pt x="85" y="16"/>
                      <a:pt x="85" y="16"/>
                    </a:cubicBezTo>
                    <a:cubicBezTo>
                      <a:pt x="85" y="16"/>
                      <a:pt x="85" y="16"/>
                      <a:pt x="85" y="16"/>
                    </a:cubicBezTo>
                    <a:cubicBezTo>
                      <a:pt x="85" y="16"/>
                      <a:pt x="85" y="16"/>
                      <a:pt x="85" y="16"/>
                    </a:cubicBezTo>
                    <a:cubicBezTo>
                      <a:pt x="77" y="3"/>
                      <a:pt x="77" y="3"/>
                      <a:pt x="77" y="3"/>
                    </a:cubicBezTo>
                    <a:cubicBezTo>
                      <a:pt x="77" y="3"/>
                      <a:pt x="77" y="3"/>
                      <a:pt x="77" y="3"/>
                    </a:cubicBezTo>
                    <a:cubicBezTo>
                      <a:pt x="77" y="15"/>
                      <a:pt x="77" y="15"/>
                      <a:pt x="77" y="15"/>
                    </a:cubicBezTo>
                    <a:cubicBezTo>
                      <a:pt x="77" y="15"/>
                      <a:pt x="78" y="15"/>
                      <a:pt x="78" y="16"/>
                    </a:cubicBezTo>
                    <a:cubicBezTo>
                      <a:pt x="78" y="16"/>
                      <a:pt x="78" y="16"/>
                      <a:pt x="78" y="16"/>
                    </a:cubicBezTo>
                    <a:cubicBezTo>
                      <a:pt x="79" y="16"/>
                      <a:pt x="79" y="16"/>
                      <a:pt x="79" y="16"/>
                    </a:cubicBezTo>
                    <a:cubicBezTo>
                      <a:pt x="79" y="16"/>
                      <a:pt x="79" y="16"/>
                      <a:pt x="79" y="16"/>
                    </a:cubicBezTo>
                    <a:cubicBezTo>
                      <a:pt x="75" y="16"/>
                      <a:pt x="75" y="16"/>
                      <a:pt x="75" y="16"/>
                    </a:cubicBezTo>
                    <a:cubicBezTo>
                      <a:pt x="75" y="16"/>
                      <a:pt x="75" y="16"/>
                      <a:pt x="75" y="16"/>
                    </a:cubicBezTo>
                    <a:cubicBezTo>
                      <a:pt x="76" y="16"/>
                      <a:pt x="76" y="16"/>
                      <a:pt x="76" y="16"/>
                    </a:cubicBezTo>
                    <a:cubicBezTo>
                      <a:pt x="76" y="16"/>
                      <a:pt x="77" y="16"/>
                      <a:pt x="77" y="16"/>
                    </a:cubicBezTo>
                    <a:cubicBezTo>
                      <a:pt x="77" y="15"/>
                      <a:pt x="77" y="15"/>
                      <a:pt x="77" y="15"/>
                    </a:cubicBezTo>
                    <a:cubicBezTo>
                      <a:pt x="76" y="2"/>
                      <a:pt x="76" y="2"/>
                      <a:pt x="76" y="2"/>
                    </a:cubicBezTo>
                    <a:cubicBezTo>
                      <a:pt x="76" y="2"/>
                      <a:pt x="76" y="2"/>
                      <a:pt x="76" y="1"/>
                    </a:cubicBezTo>
                    <a:cubicBezTo>
                      <a:pt x="76" y="1"/>
                      <a:pt x="75" y="1"/>
                      <a:pt x="75" y="1"/>
                    </a:cubicBezTo>
                    <a:cubicBezTo>
                      <a:pt x="74" y="1"/>
                      <a:pt x="74" y="1"/>
                      <a:pt x="74" y="1"/>
                    </a:cubicBezTo>
                    <a:cubicBezTo>
                      <a:pt x="74" y="1"/>
                      <a:pt x="74" y="1"/>
                      <a:pt x="74" y="1"/>
                    </a:cubicBezTo>
                    <a:cubicBezTo>
                      <a:pt x="77" y="1"/>
                      <a:pt x="77" y="1"/>
                      <a:pt x="77" y="1"/>
                    </a:cubicBezTo>
                    <a:cubicBezTo>
                      <a:pt x="84" y="12"/>
                      <a:pt x="84" y="12"/>
                      <a:pt x="84" y="12"/>
                    </a:cubicBezTo>
                    <a:close/>
                    <a:moveTo>
                      <a:pt x="90" y="1"/>
                    </a:moveTo>
                    <a:cubicBezTo>
                      <a:pt x="90" y="0"/>
                      <a:pt x="90" y="0"/>
                      <a:pt x="90" y="0"/>
                    </a:cubicBezTo>
                    <a:cubicBezTo>
                      <a:pt x="98" y="1"/>
                      <a:pt x="98" y="1"/>
                      <a:pt x="98" y="1"/>
                    </a:cubicBezTo>
                    <a:cubicBezTo>
                      <a:pt x="98" y="1"/>
                      <a:pt x="98" y="1"/>
                      <a:pt x="98" y="1"/>
                    </a:cubicBezTo>
                    <a:cubicBezTo>
                      <a:pt x="96" y="1"/>
                      <a:pt x="96" y="1"/>
                      <a:pt x="96" y="1"/>
                    </a:cubicBezTo>
                    <a:cubicBezTo>
                      <a:pt x="95" y="1"/>
                      <a:pt x="95" y="1"/>
                      <a:pt x="95" y="1"/>
                    </a:cubicBezTo>
                    <a:cubicBezTo>
                      <a:pt x="95" y="1"/>
                      <a:pt x="95" y="1"/>
                      <a:pt x="95" y="2"/>
                    </a:cubicBezTo>
                    <a:cubicBezTo>
                      <a:pt x="94" y="15"/>
                      <a:pt x="94" y="15"/>
                      <a:pt x="94" y="15"/>
                    </a:cubicBezTo>
                    <a:cubicBezTo>
                      <a:pt x="94" y="15"/>
                      <a:pt x="94" y="15"/>
                      <a:pt x="94" y="15"/>
                    </a:cubicBezTo>
                    <a:cubicBezTo>
                      <a:pt x="94" y="15"/>
                      <a:pt x="94" y="15"/>
                      <a:pt x="95" y="15"/>
                    </a:cubicBezTo>
                    <a:cubicBezTo>
                      <a:pt x="97" y="16"/>
                      <a:pt x="97" y="16"/>
                      <a:pt x="97" y="16"/>
                    </a:cubicBezTo>
                    <a:cubicBezTo>
                      <a:pt x="97" y="16"/>
                      <a:pt x="97" y="16"/>
                      <a:pt x="97" y="16"/>
                    </a:cubicBezTo>
                    <a:cubicBezTo>
                      <a:pt x="89" y="16"/>
                      <a:pt x="89" y="16"/>
                      <a:pt x="89" y="16"/>
                    </a:cubicBezTo>
                    <a:cubicBezTo>
                      <a:pt x="89" y="15"/>
                      <a:pt x="89" y="15"/>
                      <a:pt x="89" y="15"/>
                    </a:cubicBezTo>
                    <a:cubicBezTo>
                      <a:pt x="91" y="15"/>
                      <a:pt x="91" y="15"/>
                      <a:pt x="91" y="15"/>
                    </a:cubicBezTo>
                    <a:cubicBezTo>
                      <a:pt x="92" y="15"/>
                      <a:pt x="92" y="15"/>
                      <a:pt x="92" y="15"/>
                    </a:cubicBezTo>
                    <a:cubicBezTo>
                      <a:pt x="92" y="15"/>
                      <a:pt x="92" y="15"/>
                      <a:pt x="92" y="15"/>
                    </a:cubicBezTo>
                    <a:cubicBezTo>
                      <a:pt x="93" y="2"/>
                      <a:pt x="93" y="2"/>
                      <a:pt x="93" y="2"/>
                    </a:cubicBezTo>
                    <a:cubicBezTo>
                      <a:pt x="93" y="1"/>
                      <a:pt x="93" y="1"/>
                      <a:pt x="93" y="1"/>
                    </a:cubicBezTo>
                    <a:cubicBezTo>
                      <a:pt x="93" y="1"/>
                      <a:pt x="93" y="1"/>
                      <a:pt x="92" y="1"/>
                    </a:cubicBezTo>
                    <a:cubicBezTo>
                      <a:pt x="90" y="1"/>
                      <a:pt x="90" y="1"/>
                      <a:pt x="90" y="1"/>
                    </a:cubicBezTo>
                    <a:close/>
                    <a:moveTo>
                      <a:pt x="109" y="3"/>
                    </a:moveTo>
                    <a:cubicBezTo>
                      <a:pt x="109" y="2"/>
                      <a:pt x="109" y="2"/>
                      <a:pt x="109" y="2"/>
                    </a:cubicBezTo>
                    <a:cubicBezTo>
                      <a:pt x="113" y="3"/>
                      <a:pt x="113" y="3"/>
                      <a:pt x="113" y="3"/>
                    </a:cubicBezTo>
                    <a:cubicBezTo>
                      <a:pt x="113" y="3"/>
                      <a:pt x="113" y="3"/>
                      <a:pt x="113" y="3"/>
                    </a:cubicBezTo>
                    <a:cubicBezTo>
                      <a:pt x="112" y="3"/>
                      <a:pt x="112" y="3"/>
                      <a:pt x="112" y="3"/>
                    </a:cubicBezTo>
                    <a:cubicBezTo>
                      <a:pt x="112" y="3"/>
                      <a:pt x="112" y="3"/>
                      <a:pt x="111" y="4"/>
                    </a:cubicBezTo>
                    <a:cubicBezTo>
                      <a:pt x="111" y="4"/>
                      <a:pt x="111" y="4"/>
                      <a:pt x="111" y="4"/>
                    </a:cubicBezTo>
                    <a:cubicBezTo>
                      <a:pt x="105" y="17"/>
                      <a:pt x="105" y="17"/>
                      <a:pt x="105" y="17"/>
                    </a:cubicBezTo>
                    <a:cubicBezTo>
                      <a:pt x="104" y="17"/>
                      <a:pt x="104" y="17"/>
                      <a:pt x="104" y="17"/>
                    </a:cubicBezTo>
                    <a:cubicBezTo>
                      <a:pt x="103" y="3"/>
                      <a:pt x="103" y="3"/>
                      <a:pt x="103" y="3"/>
                    </a:cubicBezTo>
                    <a:cubicBezTo>
                      <a:pt x="103" y="3"/>
                      <a:pt x="103" y="2"/>
                      <a:pt x="103" y="2"/>
                    </a:cubicBezTo>
                    <a:cubicBezTo>
                      <a:pt x="103" y="2"/>
                      <a:pt x="103" y="2"/>
                      <a:pt x="102" y="2"/>
                    </a:cubicBezTo>
                    <a:cubicBezTo>
                      <a:pt x="102" y="2"/>
                      <a:pt x="102" y="2"/>
                      <a:pt x="102" y="2"/>
                    </a:cubicBezTo>
                    <a:cubicBezTo>
                      <a:pt x="102" y="1"/>
                      <a:pt x="102" y="1"/>
                      <a:pt x="102" y="1"/>
                    </a:cubicBezTo>
                    <a:cubicBezTo>
                      <a:pt x="106" y="2"/>
                      <a:pt x="106" y="2"/>
                      <a:pt x="106" y="2"/>
                    </a:cubicBezTo>
                    <a:cubicBezTo>
                      <a:pt x="106" y="2"/>
                      <a:pt x="106" y="2"/>
                      <a:pt x="106" y="2"/>
                    </a:cubicBezTo>
                    <a:cubicBezTo>
                      <a:pt x="105" y="2"/>
                      <a:pt x="105" y="2"/>
                      <a:pt x="105" y="2"/>
                    </a:cubicBezTo>
                    <a:cubicBezTo>
                      <a:pt x="105" y="2"/>
                      <a:pt x="105" y="2"/>
                      <a:pt x="105" y="2"/>
                    </a:cubicBezTo>
                    <a:cubicBezTo>
                      <a:pt x="105" y="3"/>
                      <a:pt x="105" y="3"/>
                      <a:pt x="105" y="3"/>
                    </a:cubicBezTo>
                    <a:cubicBezTo>
                      <a:pt x="105" y="14"/>
                      <a:pt x="105" y="14"/>
                      <a:pt x="105" y="14"/>
                    </a:cubicBezTo>
                    <a:cubicBezTo>
                      <a:pt x="106" y="14"/>
                      <a:pt x="106" y="14"/>
                      <a:pt x="106" y="14"/>
                    </a:cubicBezTo>
                    <a:cubicBezTo>
                      <a:pt x="110" y="4"/>
                      <a:pt x="110" y="4"/>
                      <a:pt x="110" y="4"/>
                    </a:cubicBezTo>
                    <a:cubicBezTo>
                      <a:pt x="110" y="4"/>
                      <a:pt x="110" y="4"/>
                      <a:pt x="110" y="3"/>
                    </a:cubicBezTo>
                    <a:cubicBezTo>
                      <a:pt x="110" y="3"/>
                      <a:pt x="110" y="3"/>
                      <a:pt x="110" y="3"/>
                    </a:cubicBezTo>
                    <a:cubicBezTo>
                      <a:pt x="109" y="3"/>
                      <a:pt x="109" y="3"/>
                      <a:pt x="109" y="3"/>
                    </a:cubicBezTo>
                    <a:close/>
                    <a:moveTo>
                      <a:pt x="116" y="5"/>
                    </a:moveTo>
                    <a:cubicBezTo>
                      <a:pt x="116" y="5"/>
                      <a:pt x="116" y="5"/>
                      <a:pt x="116" y="5"/>
                    </a:cubicBezTo>
                    <a:cubicBezTo>
                      <a:pt x="117" y="5"/>
                      <a:pt x="117" y="5"/>
                      <a:pt x="117" y="5"/>
                    </a:cubicBezTo>
                    <a:cubicBezTo>
                      <a:pt x="117" y="5"/>
                      <a:pt x="117" y="6"/>
                      <a:pt x="117" y="6"/>
                    </a:cubicBezTo>
                    <a:cubicBezTo>
                      <a:pt x="113" y="18"/>
                      <a:pt x="113" y="18"/>
                      <a:pt x="113" y="18"/>
                    </a:cubicBezTo>
                    <a:cubicBezTo>
                      <a:pt x="113" y="18"/>
                      <a:pt x="113" y="19"/>
                      <a:pt x="113" y="19"/>
                    </a:cubicBezTo>
                    <a:cubicBezTo>
                      <a:pt x="112" y="19"/>
                      <a:pt x="112" y="19"/>
                      <a:pt x="112" y="19"/>
                    </a:cubicBezTo>
                    <a:cubicBezTo>
                      <a:pt x="111" y="18"/>
                      <a:pt x="111" y="18"/>
                      <a:pt x="111" y="18"/>
                    </a:cubicBezTo>
                    <a:cubicBezTo>
                      <a:pt x="111" y="19"/>
                      <a:pt x="111" y="19"/>
                      <a:pt x="111" y="19"/>
                    </a:cubicBezTo>
                    <a:cubicBezTo>
                      <a:pt x="120" y="22"/>
                      <a:pt x="120" y="22"/>
                      <a:pt x="120" y="22"/>
                    </a:cubicBezTo>
                    <a:cubicBezTo>
                      <a:pt x="122" y="19"/>
                      <a:pt x="122" y="19"/>
                      <a:pt x="122" y="19"/>
                    </a:cubicBezTo>
                    <a:cubicBezTo>
                      <a:pt x="122" y="18"/>
                      <a:pt x="122" y="18"/>
                      <a:pt x="122" y="18"/>
                    </a:cubicBezTo>
                    <a:cubicBezTo>
                      <a:pt x="121" y="19"/>
                      <a:pt x="120" y="20"/>
                      <a:pt x="120" y="20"/>
                    </a:cubicBezTo>
                    <a:cubicBezTo>
                      <a:pt x="119" y="21"/>
                      <a:pt x="118" y="21"/>
                      <a:pt x="117" y="20"/>
                    </a:cubicBezTo>
                    <a:cubicBezTo>
                      <a:pt x="115" y="20"/>
                      <a:pt x="115" y="20"/>
                      <a:pt x="115" y="20"/>
                    </a:cubicBezTo>
                    <a:cubicBezTo>
                      <a:pt x="115" y="20"/>
                      <a:pt x="114" y="19"/>
                      <a:pt x="114" y="19"/>
                    </a:cubicBezTo>
                    <a:cubicBezTo>
                      <a:pt x="114" y="19"/>
                      <a:pt x="114" y="19"/>
                      <a:pt x="114" y="19"/>
                    </a:cubicBezTo>
                    <a:cubicBezTo>
                      <a:pt x="116" y="12"/>
                      <a:pt x="116" y="12"/>
                      <a:pt x="116" y="12"/>
                    </a:cubicBezTo>
                    <a:cubicBezTo>
                      <a:pt x="119" y="13"/>
                      <a:pt x="119" y="13"/>
                      <a:pt x="119" y="13"/>
                    </a:cubicBezTo>
                    <a:cubicBezTo>
                      <a:pt x="120" y="13"/>
                      <a:pt x="120" y="13"/>
                      <a:pt x="120" y="14"/>
                    </a:cubicBezTo>
                    <a:cubicBezTo>
                      <a:pt x="120" y="14"/>
                      <a:pt x="120" y="15"/>
                      <a:pt x="120" y="15"/>
                    </a:cubicBezTo>
                    <a:cubicBezTo>
                      <a:pt x="120" y="16"/>
                      <a:pt x="120" y="16"/>
                      <a:pt x="120" y="16"/>
                    </a:cubicBezTo>
                    <a:cubicBezTo>
                      <a:pt x="120" y="16"/>
                      <a:pt x="120" y="16"/>
                      <a:pt x="120" y="16"/>
                    </a:cubicBezTo>
                    <a:cubicBezTo>
                      <a:pt x="122" y="11"/>
                      <a:pt x="122" y="11"/>
                      <a:pt x="122" y="11"/>
                    </a:cubicBezTo>
                    <a:cubicBezTo>
                      <a:pt x="122" y="11"/>
                      <a:pt x="122" y="11"/>
                      <a:pt x="122" y="11"/>
                    </a:cubicBezTo>
                    <a:cubicBezTo>
                      <a:pt x="121" y="11"/>
                      <a:pt x="121" y="11"/>
                      <a:pt x="121" y="11"/>
                    </a:cubicBezTo>
                    <a:cubicBezTo>
                      <a:pt x="121" y="12"/>
                      <a:pt x="121" y="12"/>
                      <a:pt x="121" y="12"/>
                    </a:cubicBezTo>
                    <a:cubicBezTo>
                      <a:pt x="120" y="13"/>
                      <a:pt x="120" y="13"/>
                      <a:pt x="119" y="12"/>
                    </a:cubicBezTo>
                    <a:cubicBezTo>
                      <a:pt x="117" y="12"/>
                      <a:pt x="117" y="12"/>
                      <a:pt x="117" y="12"/>
                    </a:cubicBezTo>
                    <a:cubicBezTo>
                      <a:pt x="118" y="6"/>
                      <a:pt x="118" y="6"/>
                      <a:pt x="118" y="6"/>
                    </a:cubicBezTo>
                    <a:cubicBezTo>
                      <a:pt x="118" y="6"/>
                      <a:pt x="119" y="6"/>
                      <a:pt x="119" y="6"/>
                    </a:cubicBezTo>
                    <a:cubicBezTo>
                      <a:pt x="119" y="6"/>
                      <a:pt x="119" y="6"/>
                      <a:pt x="119" y="6"/>
                    </a:cubicBezTo>
                    <a:cubicBezTo>
                      <a:pt x="122" y="7"/>
                      <a:pt x="122" y="7"/>
                      <a:pt x="122" y="7"/>
                    </a:cubicBezTo>
                    <a:cubicBezTo>
                      <a:pt x="122" y="7"/>
                      <a:pt x="123" y="7"/>
                      <a:pt x="123" y="8"/>
                    </a:cubicBezTo>
                    <a:cubicBezTo>
                      <a:pt x="124" y="8"/>
                      <a:pt x="124" y="9"/>
                      <a:pt x="124" y="10"/>
                    </a:cubicBezTo>
                    <a:cubicBezTo>
                      <a:pt x="125" y="10"/>
                      <a:pt x="125" y="10"/>
                      <a:pt x="125" y="10"/>
                    </a:cubicBezTo>
                    <a:cubicBezTo>
                      <a:pt x="125" y="7"/>
                      <a:pt x="125" y="7"/>
                      <a:pt x="125" y="7"/>
                    </a:cubicBezTo>
                    <a:cubicBezTo>
                      <a:pt x="116" y="4"/>
                      <a:pt x="116" y="4"/>
                      <a:pt x="116" y="4"/>
                    </a:cubicBezTo>
                    <a:cubicBezTo>
                      <a:pt x="116" y="5"/>
                      <a:pt x="116" y="5"/>
                      <a:pt x="116" y="5"/>
                    </a:cubicBezTo>
                    <a:close/>
                    <a:moveTo>
                      <a:pt x="136" y="17"/>
                    </a:moveTo>
                    <a:cubicBezTo>
                      <a:pt x="136" y="18"/>
                      <a:pt x="135" y="19"/>
                      <a:pt x="134" y="19"/>
                    </a:cubicBezTo>
                    <a:cubicBezTo>
                      <a:pt x="133" y="19"/>
                      <a:pt x="133" y="19"/>
                      <a:pt x="132" y="19"/>
                    </a:cubicBezTo>
                    <a:cubicBezTo>
                      <a:pt x="131" y="26"/>
                      <a:pt x="131" y="26"/>
                      <a:pt x="131" y="26"/>
                    </a:cubicBezTo>
                    <a:cubicBezTo>
                      <a:pt x="131" y="26"/>
                      <a:pt x="131" y="27"/>
                      <a:pt x="131" y="27"/>
                    </a:cubicBezTo>
                    <a:cubicBezTo>
                      <a:pt x="131" y="27"/>
                      <a:pt x="131" y="27"/>
                      <a:pt x="132" y="27"/>
                    </a:cubicBezTo>
                    <a:cubicBezTo>
                      <a:pt x="132" y="27"/>
                      <a:pt x="132" y="27"/>
                      <a:pt x="132" y="27"/>
                    </a:cubicBezTo>
                    <a:cubicBezTo>
                      <a:pt x="132" y="28"/>
                      <a:pt x="132" y="28"/>
                      <a:pt x="132" y="28"/>
                    </a:cubicBezTo>
                    <a:cubicBezTo>
                      <a:pt x="130" y="27"/>
                      <a:pt x="130" y="27"/>
                      <a:pt x="130" y="27"/>
                    </a:cubicBezTo>
                    <a:cubicBezTo>
                      <a:pt x="130" y="18"/>
                      <a:pt x="130" y="18"/>
                      <a:pt x="130" y="18"/>
                    </a:cubicBezTo>
                    <a:cubicBezTo>
                      <a:pt x="129" y="17"/>
                      <a:pt x="129" y="17"/>
                      <a:pt x="129" y="17"/>
                    </a:cubicBezTo>
                    <a:cubicBezTo>
                      <a:pt x="126" y="23"/>
                      <a:pt x="126" y="23"/>
                      <a:pt x="126" y="23"/>
                    </a:cubicBezTo>
                    <a:cubicBezTo>
                      <a:pt x="125" y="24"/>
                      <a:pt x="125" y="24"/>
                      <a:pt x="126" y="24"/>
                    </a:cubicBezTo>
                    <a:cubicBezTo>
                      <a:pt x="126" y="24"/>
                      <a:pt x="126" y="24"/>
                      <a:pt x="126" y="24"/>
                    </a:cubicBezTo>
                    <a:cubicBezTo>
                      <a:pt x="126" y="25"/>
                      <a:pt x="126" y="25"/>
                      <a:pt x="126" y="25"/>
                    </a:cubicBezTo>
                    <a:cubicBezTo>
                      <a:pt x="126" y="25"/>
                      <a:pt x="126" y="25"/>
                      <a:pt x="126" y="25"/>
                    </a:cubicBezTo>
                    <a:cubicBezTo>
                      <a:pt x="122" y="23"/>
                      <a:pt x="122" y="23"/>
                      <a:pt x="122" y="23"/>
                    </a:cubicBezTo>
                    <a:cubicBezTo>
                      <a:pt x="123" y="23"/>
                      <a:pt x="123" y="23"/>
                      <a:pt x="123" y="23"/>
                    </a:cubicBezTo>
                    <a:cubicBezTo>
                      <a:pt x="123" y="23"/>
                      <a:pt x="123" y="23"/>
                      <a:pt x="123" y="23"/>
                    </a:cubicBezTo>
                    <a:cubicBezTo>
                      <a:pt x="123" y="23"/>
                      <a:pt x="124" y="23"/>
                      <a:pt x="124" y="23"/>
                    </a:cubicBezTo>
                    <a:cubicBezTo>
                      <a:pt x="124" y="23"/>
                      <a:pt x="124" y="23"/>
                      <a:pt x="124" y="23"/>
                    </a:cubicBezTo>
                    <a:cubicBezTo>
                      <a:pt x="130" y="11"/>
                      <a:pt x="130" y="11"/>
                      <a:pt x="130" y="11"/>
                    </a:cubicBezTo>
                    <a:cubicBezTo>
                      <a:pt x="130" y="11"/>
                      <a:pt x="130" y="11"/>
                      <a:pt x="130" y="10"/>
                    </a:cubicBezTo>
                    <a:cubicBezTo>
                      <a:pt x="130" y="10"/>
                      <a:pt x="130" y="10"/>
                      <a:pt x="130" y="10"/>
                    </a:cubicBezTo>
                    <a:cubicBezTo>
                      <a:pt x="129" y="10"/>
                      <a:pt x="129" y="10"/>
                      <a:pt x="129" y="10"/>
                    </a:cubicBezTo>
                    <a:cubicBezTo>
                      <a:pt x="130" y="9"/>
                      <a:pt x="130" y="9"/>
                      <a:pt x="130" y="9"/>
                    </a:cubicBezTo>
                    <a:cubicBezTo>
                      <a:pt x="134" y="12"/>
                      <a:pt x="134" y="12"/>
                      <a:pt x="134" y="12"/>
                    </a:cubicBezTo>
                    <a:cubicBezTo>
                      <a:pt x="135" y="12"/>
                      <a:pt x="136" y="13"/>
                      <a:pt x="137" y="14"/>
                    </a:cubicBezTo>
                    <a:cubicBezTo>
                      <a:pt x="137" y="15"/>
                      <a:pt x="137" y="16"/>
                      <a:pt x="136" y="17"/>
                    </a:cubicBezTo>
                    <a:close/>
                    <a:moveTo>
                      <a:pt x="129" y="17"/>
                    </a:moveTo>
                    <a:cubicBezTo>
                      <a:pt x="131" y="18"/>
                      <a:pt x="131" y="18"/>
                      <a:pt x="131" y="18"/>
                    </a:cubicBezTo>
                    <a:cubicBezTo>
                      <a:pt x="131" y="18"/>
                      <a:pt x="132" y="18"/>
                      <a:pt x="133" y="18"/>
                    </a:cubicBezTo>
                    <a:cubicBezTo>
                      <a:pt x="134" y="18"/>
                      <a:pt x="134" y="17"/>
                      <a:pt x="135" y="16"/>
                    </a:cubicBezTo>
                    <a:cubicBezTo>
                      <a:pt x="135" y="15"/>
                      <a:pt x="136" y="15"/>
                      <a:pt x="135" y="14"/>
                    </a:cubicBezTo>
                    <a:cubicBezTo>
                      <a:pt x="135" y="13"/>
                      <a:pt x="135" y="12"/>
                      <a:pt x="133" y="12"/>
                    </a:cubicBezTo>
                    <a:cubicBezTo>
                      <a:pt x="133" y="11"/>
                      <a:pt x="133" y="11"/>
                      <a:pt x="133" y="11"/>
                    </a:cubicBezTo>
                    <a:cubicBezTo>
                      <a:pt x="132" y="11"/>
                      <a:pt x="132" y="11"/>
                      <a:pt x="132" y="11"/>
                    </a:cubicBezTo>
                    <a:cubicBezTo>
                      <a:pt x="132" y="11"/>
                      <a:pt x="132" y="11"/>
                      <a:pt x="132" y="12"/>
                    </a:cubicBezTo>
                    <a:cubicBezTo>
                      <a:pt x="129" y="17"/>
                      <a:pt x="129" y="17"/>
                      <a:pt x="129" y="17"/>
                    </a:cubicBezTo>
                    <a:close/>
                    <a:moveTo>
                      <a:pt x="141" y="25"/>
                    </a:moveTo>
                    <a:cubicBezTo>
                      <a:pt x="142" y="27"/>
                      <a:pt x="142" y="28"/>
                      <a:pt x="142" y="28"/>
                    </a:cubicBezTo>
                    <a:cubicBezTo>
                      <a:pt x="142" y="29"/>
                      <a:pt x="142" y="30"/>
                      <a:pt x="142" y="30"/>
                    </a:cubicBezTo>
                    <a:cubicBezTo>
                      <a:pt x="141" y="31"/>
                      <a:pt x="141" y="32"/>
                      <a:pt x="140" y="32"/>
                    </a:cubicBezTo>
                    <a:cubicBezTo>
                      <a:pt x="139" y="32"/>
                      <a:pt x="138" y="32"/>
                      <a:pt x="137" y="32"/>
                    </a:cubicBezTo>
                    <a:cubicBezTo>
                      <a:pt x="137" y="31"/>
                      <a:pt x="136" y="30"/>
                      <a:pt x="136" y="29"/>
                    </a:cubicBezTo>
                    <a:cubicBezTo>
                      <a:pt x="135" y="28"/>
                      <a:pt x="136" y="27"/>
                      <a:pt x="136" y="26"/>
                    </a:cubicBezTo>
                    <a:cubicBezTo>
                      <a:pt x="136" y="26"/>
                      <a:pt x="136" y="26"/>
                      <a:pt x="136" y="26"/>
                    </a:cubicBezTo>
                    <a:cubicBezTo>
                      <a:pt x="134" y="30"/>
                      <a:pt x="134" y="30"/>
                      <a:pt x="134" y="30"/>
                    </a:cubicBezTo>
                    <a:cubicBezTo>
                      <a:pt x="134" y="30"/>
                      <a:pt x="134" y="30"/>
                      <a:pt x="134" y="30"/>
                    </a:cubicBezTo>
                    <a:cubicBezTo>
                      <a:pt x="135" y="30"/>
                      <a:pt x="135" y="30"/>
                      <a:pt x="135" y="30"/>
                    </a:cubicBezTo>
                    <a:cubicBezTo>
                      <a:pt x="135" y="30"/>
                      <a:pt x="135" y="30"/>
                      <a:pt x="136" y="31"/>
                    </a:cubicBezTo>
                    <a:cubicBezTo>
                      <a:pt x="136" y="31"/>
                      <a:pt x="136" y="32"/>
                      <a:pt x="137" y="32"/>
                    </a:cubicBezTo>
                    <a:cubicBezTo>
                      <a:pt x="138" y="33"/>
                      <a:pt x="139" y="33"/>
                      <a:pt x="140" y="33"/>
                    </a:cubicBezTo>
                    <a:cubicBezTo>
                      <a:pt x="142" y="33"/>
                      <a:pt x="142" y="32"/>
                      <a:pt x="143" y="31"/>
                    </a:cubicBezTo>
                    <a:cubicBezTo>
                      <a:pt x="144" y="30"/>
                      <a:pt x="144" y="29"/>
                      <a:pt x="144" y="28"/>
                    </a:cubicBezTo>
                    <a:cubicBezTo>
                      <a:pt x="144" y="27"/>
                      <a:pt x="143" y="26"/>
                      <a:pt x="142" y="25"/>
                    </a:cubicBezTo>
                    <a:cubicBezTo>
                      <a:pt x="141" y="23"/>
                      <a:pt x="141" y="22"/>
                      <a:pt x="141" y="22"/>
                    </a:cubicBezTo>
                    <a:cubicBezTo>
                      <a:pt x="141" y="21"/>
                      <a:pt x="141" y="20"/>
                      <a:pt x="141" y="20"/>
                    </a:cubicBezTo>
                    <a:cubicBezTo>
                      <a:pt x="142" y="19"/>
                      <a:pt x="142" y="19"/>
                      <a:pt x="143" y="19"/>
                    </a:cubicBezTo>
                    <a:cubicBezTo>
                      <a:pt x="144" y="18"/>
                      <a:pt x="144" y="18"/>
                      <a:pt x="145" y="19"/>
                    </a:cubicBezTo>
                    <a:cubicBezTo>
                      <a:pt x="146" y="20"/>
                      <a:pt x="147" y="20"/>
                      <a:pt x="147" y="21"/>
                    </a:cubicBezTo>
                    <a:cubicBezTo>
                      <a:pt x="147" y="22"/>
                      <a:pt x="147" y="23"/>
                      <a:pt x="147" y="24"/>
                    </a:cubicBezTo>
                    <a:cubicBezTo>
                      <a:pt x="147" y="24"/>
                      <a:pt x="147" y="24"/>
                      <a:pt x="147" y="24"/>
                    </a:cubicBezTo>
                    <a:cubicBezTo>
                      <a:pt x="149" y="21"/>
                      <a:pt x="149" y="21"/>
                      <a:pt x="149" y="21"/>
                    </a:cubicBezTo>
                    <a:cubicBezTo>
                      <a:pt x="149" y="21"/>
                      <a:pt x="149" y="21"/>
                      <a:pt x="148" y="21"/>
                    </a:cubicBezTo>
                    <a:cubicBezTo>
                      <a:pt x="148" y="21"/>
                      <a:pt x="148" y="21"/>
                      <a:pt x="148" y="21"/>
                    </a:cubicBezTo>
                    <a:cubicBezTo>
                      <a:pt x="148" y="21"/>
                      <a:pt x="147" y="20"/>
                      <a:pt x="147" y="20"/>
                    </a:cubicBezTo>
                    <a:cubicBezTo>
                      <a:pt x="147" y="19"/>
                      <a:pt x="146" y="19"/>
                      <a:pt x="146" y="19"/>
                    </a:cubicBezTo>
                    <a:cubicBezTo>
                      <a:pt x="145" y="18"/>
                      <a:pt x="144" y="18"/>
                      <a:pt x="143" y="18"/>
                    </a:cubicBezTo>
                    <a:cubicBezTo>
                      <a:pt x="141" y="18"/>
                      <a:pt x="141" y="19"/>
                      <a:pt x="140" y="19"/>
                    </a:cubicBezTo>
                    <a:cubicBezTo>
                      <a:pt x="139" y="20"/>
                      <a:pt x="139" y="21"/>
                      <a:pt x="139" y="22"/>
                    </a:cubicBezTo>
                    <a:cubicBezTo>
                      <a:pt x="140" y="23"/>
                      <a:pt x="140" y="24"/>
                      <a:pt x="141" y="25"/>
                    </a:cubicBezTo>
                    <a:close/>
                    <a:moveTo>
                      <a:pt x="154" y="26"/>
                    </a:moveTo>
                    <a:cubicBezTo>
                      <a:pt x="154" y="26"/>
                      <a:pt x="154" y="26"/>
                      <a:pt x="154" y="26"/>
                    </a:cubicBezTo>
                    <a:cubicBezTo>
                      <a:pt x="159" y="31"/>
                      <a:pt x="159" y="31"/>
                      <a:pt x="159" y="31"/>
                    </a:cubicBezTo>
                    <a:cubicBezTo>
                      <a:pt x="159" y="31"/>
                      <a:pt x="159" y="31"/>
                      <a:pt x="159" y="31"/>
                    </a:cubicBezTo>
                    <a:cubicBezTo>
                      <a:pt x="158" y="30"/>
                      <a:pt x="158" y="30"/>
                      <a:pt x="158" y="30"/>
                    </a:cubicBezTo>
                    <a:cubicBezTo>
                      <a:pt x="157" y="29"/>
                      <a:pt x="157" y="29"/>
                      <a:pt x="157" y="29"/>
                    </a:cubicBezTo>
                    <a:cubicBezTo>
                      <a:pt x="157" y="29"/>
                      <a:pt x="157" y="29"/>
                      <a:pt x="156" y="30"/>
                    </a:cubicBezTo>
                    <a:cubicBezTo>
                      <a:pt x="147" y="39"/>
                      <a:pt x="147" y="39"/>
                      <a:pt x="147" y="39"/>
                    </a:cubicBezTo>
                    <a:cubicBezTo>
                      <a:pt x="147" y="39"/>
                      <a:pt x="147" y="39"/>
                      <a:pt x="147" y="40"/>
                    </a:cubicBezTo>
                    <a:cubicBezTo>
                      <a:pt x="147" y="40"/>
                      <a:pt x="147" y="40"/>
                      <a:pt x="148" y="40"/>
                    </a:cubicBezTo>
                    <a:cubicBezTo>
                      <a:pt x="149" y="42"/>
                      <a:pt x="149" y="42"/>
                      <a:pt x="149" y="42"/>
                    </a:cubicBezTo>
                    <a:cubicBezTo>
                      <a:pt x="149" y="42"/>
                      <a:pt x="149" y="42"/>
                      <a:pt x="149" y="42"/>
                    </a:cubicBezTo>
                    <a:cubicBezTo>
                      <a:pt x="143" y="37"/>
                      <a:pt x="143" y="37"/>
                      <a:pt x="143" y="37"/>
                    </a:cubicBezTo>
                    <a:cubicBezTo>
                      <a:pt x="144" y="37"/>
                      <a:pt x="144" y="37"/>
                      <a:pt x="144" y="37"/>
                    </a:cubicBezTo>
                    <a:cubicBezTo>
                      <a:pt x="145" y="38"/>
                      <a:pt x="145" y="38"/>
                      <a:pt x="145" y="38"/>
                    </a:cubicBezTo>
                    <a:cubicBezTo>
                      <a:pt x="146" y="38"/>
                      <a:pt x="146" y="38"/>
                      <a:pt x="146" y="38"/>
                    </a:cubicBezTo>
                    <a:cubicBezTo>
                      <a:pt x="146" y="38"/>
                      <a:pt x="146" y="38"/>
                      <a:pt x="146" y="38"/>
                    </a:cubicBezTo>
                    <a:cubicBezTo>
                      <a:pt x="155" y="29"/>
                      <a:pt x="155" y="29"/>
                      <a:pt x="155" y="29"/>
                    </a:cubicBezTo>
                    <a:cubicBezTo>
                      <a:pt x="155" y="28"/>
                      <a:pt x="156" y="28"/>
                      <a:pt x="156" y="28"/>
                    </a:cubicBezTo>
                    <a:cubicBezTo>
                      <a:pt x="156" y="28"/>
                      <a:pt x="155" y="28"/>
                      <a:pt x="155" y="27"/>
                    </a:cubicBezTo>
                    <a:cubicBezTo>
                      <a:pt x="154" y="26"/>
                      <a:pt x="154" y="26"/>
                      <a:pt x="154" y="26"/>
                    </a:cubicBezTo>
                    <a:close/>
                    <a:moveTo>
                      <a:pt x="155" y="50"/>
                    </a:moveTo>
                    <a:cubicBezTo>
                      <a:pt x="156" y="50"/>
                      <a:pt x="156" y="50"/>
                      <a:pt x="156" y="50"/>
                    </a:cubicBezTo>
                    <a:cubicBezTo>
                      <a:pt x="155" y="49"/>
                      <a:pt x="155" y="49"/>
                      <a:pt x="155" y="49"/>
                    </a:cubicBezTo>
                    <a:cubicBezTo>
                      <a:pt x="155" y="49"/>
                      <a:pt x="155" y="49"/>
                      <a:pt x="155" y="49"/>
                    </a:cubicBezTo>
                    <a:cubicBezTo>
                      <a:pt x="155" y="49"/>
                      <a:pt x="155" y="48"/>
                      <a:pt x="155" y="48"/>
                    </a:cubicBezTo>
                    <a:cubicBezTo>
                      <a:pt x="165" y="40"/>
                      <a:pt x="165" y="40"/>
                      <a:pt x="165" y="40"/>
                    </a:cubicBezTo>
                    <a:cubicBezTo>
                      <a:pt x="166" y="40"/>
                      <a:pt x="166" y="40"/>
                      <a:pt x="166" y="40"/>
                    </a:cubicBezTo>
                    <a:cubicBezTo>
                      <a:pt x="166" y="40"/>
                      <a:pt x="166" y="40"/>
                      <a:pt x="167" y="40"/>
                    </a:cubicBezTo>
                    <a:cubicBezTo>
                      <a:pt x="167" y="41"/>
                      <a:pt x="167" y="42"/>
                      <a:pt x="167" y="42"/>
                    </a:cubicBezTo>
                    <a:cubicBezTo>
                      <a:pt x="167" y="43"/>
                      <a:pt x="167" y="43"/>
                      <a:pt x="166" y="45"/>
                    </a:cubicBezTo>
                    <a:cubicBezTo>
                      <a:pt x="166" y="45"/>
                      <a:pt x="166" y="45"/>
                      <a:pt x="166" y="45"/>
                    </a:cubicBezTo>
                    <a:cubicBezTo>
                      <a:pt x="169" y="42"/>
                      <a:pt x="169" y="42"/>
                      <a:pt x="169" y="42"/>
                    </a:cubicBezTo>
                    <a:cubicBezTo>
                      <a:pt x="163" y="35"/>
                      <a:pt x="163" y="35"/>
                      <a:pt x="163" y="35"/>
                    </a:cubicBezTo>
                    <a:cubicBezTo>
                      <a:pt x="160" y="37"/>
                      <a:pt x="160" y="37"/>
                      <a:pt x="160" y="37"/>
                    </a:cubicBezTo>
                    <a:cubicBezTo>
                      <a:pt x="160" y="37"/>
                      <a:pt x="160" y="37"/>
                      <a:pt x="160" y="37"/>
                    </a:cubicBezTo>
                    <a:cubicBezTo>
                      <a:pt x="162" y="37"/>
                      <a:pt x="163" y="37"/>
                      <a:pt x="163" y="37"/>
                    </a:cubicBezTo>
                    <a:cubicBezTo>
                      <a:pt x="163" y="37"/>
                      <a:pt x="164" y="37"/>
                      <a:pt x="164" y="38"/>
                    </a:cubicBezTo>
                    <a:cubicBezTo>
                      <a:pt x="165" y="38"/>
                      <a:pt x="165" y="38"/>
                      <a:pt x="165" y="38"/>
                    </a:cubicBezTo>
                    <a:cubicBezTo>
                      <a:pt x="165" y="39"/>
                      <a:pt x="165" y="39"/>
                      <a:pt x="164" y="39"/>
                    </a:cubicBezTo>
                    <a:cubicBezTo>
                      <a:pt x="154" y="47"/>
                      <a:pt x="154" y="47"/>
                      <a:pt x="154" y="47"/>
                    </a:cubicBezTo>
                    <a:cubicBezTo>
                      <a:pt x="154" y="47"/>
                      <a:pt x="154" y="47"/>
                      <a:pt x="154" y="47"/>
                    </a:cubicBezTo>
                    <a:cubicBezTo>
                      <a:pt x="154" y="47"/>
                      <a:pt x="153" y="47"/>
                      <a:pt x="153" y="47"/>
                    </a:cubicBezTo>
                    <a:cubicBezTo>
                      <a:pt x="153" y="46"/>
                      <a:pt x="153" y="46"/>
                      <a:pt x="153" y="46"/>
                    </a:cubicBezTo>
                    <a:cubicBezTo>
                      <a:pt x="152" y="47"/>
                      <a:pt x="152" y="47"/>
                      <a:pt x="152" y="47"/>
                    </a:cubicBezTo>
                    <a:cubicBezTo>
                      <a:pt x="155" y="50"/>
                      <a:pt x="155" y="50"/>
                      <a:pt x="155" y="50"/>
                    </a:cubicBezTo>
                    <a:close/>
                    <a:moveTo>
                      <a:pt x="174" y="54"/>
                    </a:moveTo>
                    <a:cubicBezTo>
                      <a:pt x="174" y="54"/>
                      <a:pt x="175" y="54"/>
                      <a:pt x="175" y="53"/>
                    </a:cubicBezTo>
                    <a:cubicBezTo>
                      <a:pt x="175" y="53"/>
                      <a:pt x="175" y="53"/>
                      <a:pt x="174" y="53"/>
                    </a:cubicBezTo>
                    <a:cubicBezTo>
                      <a:pt x="174" y="52"/>
                      <a:pt x="174" y="52"/>
                      <a:pt x="174" y="52"/>
                    </a:cubicBezTo>
                    <a:cubicBezTo>
                      <a:pt x="175" y="52"/>
                      <a:pt x="175" y="52"/>
                      <a:pt x="175" y="52"/>
                    </a:cubicBezTo>
                    <a:cubicBezTo>
                      <a:pt x="177" y="55"/>
                      <a:pt x="177" y="55"/>
                      <a:pt x="177" y="55"/>
                    </a:cubicBezTo>
                    <a:cubicBezTo>
                      <a:pt x="176" y="55"/>
                      <a:pt x="176" y="55"/>
                      <a:pt x="176" y="55"/>
                    </a:cubicBezTo>
                    <a:cubicBezTo>
                      <a:pt x="176" y="55"/>
                      <a:pt x="176" y="55"/>
                      <a:pt x="176" y="55"/>
                    </a:cubicBezTo>
                    <a:cubicBezTo>
                      <a:pt x="176" y="55"/>
                      <a:pt x="176" y="55"/>
                      <a:pt x="175" y="55"/>
                    </a:cubicBezTo>
                    <a:cubicBezTo>
                      <a:pt x="175" y="55"/>
                      <a:pt x="175" y="55"/>
                      <a:pt x="174" y="55"/>
                    </a:cubicBezTo>
                    <a:cubicBezTo>
                      <a:pt x="166" y="56"/>
                      <a:pt x="166" y="56"/>
                      <a:pt x="166" y="56"/>
                    </a:cubicBezTo>
                    <a:cubicBezTo>
                      <a:pt x="162" y="58"/>
                      <a:pt x="162" y="58"/>
                      <a:pt x="162" y="58"/>
                    </a:cubicBezTo>
                    <a:cubicBezTo>
                      <a:pt x="162" y="59"/>
                      <a:pt x="162" y="59"/>
                      <a:pt x="162" y="59"/>
                    </a:cubicBezTo>
                    <a:cubicBezTo>
                      <a:pt x="161" y="59"/>
                      <a:pt x="162" y="59"/>
                      <a:pt x="162" y="60"/>
                    </a:cubicBezTo>
                    <a:cubicBezTo>
                      <a:pt x="162" y="60"/>
                      <a:pt x="162" y="60"/>
                      <a:pt x="162" y="60"/>
                    </a:cubicBezTo>
                    <a:cubicBezTo>
                      <a:pt x="162" y="61"/>
                      <a:pt x="162" y="61"/>
                      <a:pt x="162" y="61"/>
                    </a:cubicBezTo>
                    <a:cubicBezTo>
                      <a:pt x="159" y="56"/>
                      <a:pt x="159" y="56"/>
                      <a:pt x="159" y="56"/>
                    </a:cubicBezTo>
                    <a:cubicBezTo>
                      <a:pt x="160" y="56"/>
                      <a:pt x="160" y="56"/>
                      <a:pt x="160" y="56"/>
                    </a:cubicBezTo>
                    <a:cubicBezTo>
                      <a:pt x="160" y="57"/>
                      <a:pt x="160" y="57"/>
                      <a:pt x="160" y="57"/>
                    </a:cubicBezTo>
                    <a:cubicBezTo>
                      <a:pt x="160" y="57"/>
                      <a:pt x="160" y="57"/>
                      <a:pt x="161" y="57"/>
                    </a:cubicBezTo>
                    <a:cubicBezTo>
                      <a:pt x="161" y="57"/>
                      <a:pt x="161" y="57"/>
                      <a:pt x="161" y="57"/>
                    </a:cubicBezTo>
                    <a:cubicBezTo>
                      <a:pt x="165" y="55"/>
                      <a:pt x="165" y="55"/>
                      <a:pt x="165" y="55"/>
                    </a:cubicBezTo>
                    <a:cubicBezTo>
                      <a:pt x="171" y="48"/>
                      <a:pt x="171" y="48"/>
                      <a:pt x="171" y="48"/>
                    </a:cubicBezTo>
                    <a:cubicBezTo>
                      <a:pt x="171" y="48"/>
                      <a:pt x="171" y="48"/>
                      <a:pt x="171" y="47"/>
                    </a:cubicBezTo>
                    <a:cubicBezTo>
                      <a:pt x="171" y="47"/>
                      <a:pt x="171" y="47"/>
                      <a:pt x="171" y="47"/>
                    </a:cubicBezTo>
                    <a:cubicBezTo>
                      <a:pt x="171" y="46"/>
                      <a:pt x="171" y="46"/>
                      <a:pt x="171" y="46"/>
                    </a:cubicBezTo>
                    <a:cubicBezTo>
                      <a:pt x="171" y="46"/>
                      <a:pt x="171" y="46"/>
                      <a:pt x="171" y="46"/>
                    </a:cubicBezTo>
                    <a:cubicBezTo>
                      <a:pt x="173" y="50"/>
                      <a:pt x="173" y="50"/>
                      <a:pt x="173" y="50"/>
                    </a:cubicBezTo>
                    <a:cubicBezTo>
                      <a:pt x="173" y="50"/>
                      <a:pt x="173" y="50"/>
                      <a:pt x="173" y="50"/>
                    </a:cubicBezTo>
                    <a:cubicBezTo>
                      <a:pt x="173" y="49"/>
                      <a:pt x="173" y="49"/>
                      <a:pt x="173" y="49"/>
                    </a:cubicBezTo>
                    <a:cubicBezTo>
                      <a:pt x="172" y="49"/>
                      <a:pt x="172" y="49"/>
                      <a:pt x="172" y="49"/>
                    </a:cubicBezTo>
                    <a:cubicBezTo>
                      <a:pt x="172" y="49"/>
                      <a:pt x="172" y="49"/>
                      <a:pt x="171" y="49"/>
                    </a:cubicBezTo>
                    <a:cubicBezTo>
                      <a:pt x="167" y="55"/>
                      <a:pt x="167" y="55"/>
                      <a:pt x="167" y="55"/>
                    </a:cubicBezTo>
                    <a:cubicBezTo>
                      <a:pt x="167" y="55"/>
                      <a:pt x="167" y="55"/>
                      <a:pt x="167" y="55"/>
                    </a:cubicBezTo>
                    <a:lnTo>
                      <a:pt x="174" y="54"/>
                    </a:lnTo>
                    <a:close/>
                  </a:path>
                </a:pathLst>
              </a:custGeom>
              <a:solidFill>
                <a:srgbClr val="FFFFFF"/>
              </a:solidFill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78" name="ïśľíḓé">
                <a:extLst>
                  <a:ext uri="{FF2B5EF4-FFF2-40B4-BE49-F238E27FC236}">
                    <a16:creationId xmlns:a16="http://schemas.microsoft.com/office/drawing/2014/main" id="{AE06900F-E8EC-644A-B307-9976F21A9C04}"/>
                  </a:ext>
                </a:extLst>
              </p:cNvPr>
              <p:cNvSpPr/>
              <p:nvPr/>
            </p:nvSpPr>
            <p:spPr bwMode="auto">
              <a:xfrm>
                <a:off x="3667126" y="3184525"/>
                <a:ext cx="492125" cy="496888"/>
              </a:xfrm>
              <a:custGeom>
                <a:avLst/>
                <a:gdLst>
                  <a:gd name="T0" fmla="*/ 74 w 149"/>
                  <a:gd name="T1" fmla="*/ 0 h 149"/>
                  <a:gd name="T2" fmla="*/ 149 w 149"/>
                  <a:gd name="T3" fmla="*/ 74 h 149"/>
                  <a:gd name="T4" fmla="*/ 74 w 149"/>
                  <a:gd name="T5" fmla="*/ 149 h 149"/>
                  <a:gd name="T6" fmla="*/ 0 w 149"/>
                  <a:gd name="T7" fmla="*/ 74 h 149"/>
                  <a:gd name="T8" fmla="*/ 74 w 149"/>
                  <a:gd name="T9" fmla="*/ 0 h 149"/>
                  <a:gd name="T10" fmla="*/ 74 w 149"/>
                  <a:gd name="T11" fmla="*/ 2 h 149"/>
                  <a:gd name="T12" fmla="*/ 2 w 149"/>
                  <a:gd name="T13" fmla="*/ 74 h 149"/>
                  <a:gd name="T14" fmla="*/ 74 w 149"/>
                  <a:gd name="T15" fmla="*/ 146 h 149"/>
                  <a:gd name="T16" fmla="*/ 146 w 149"/>
                  <a:gd name="T17" fmla="*/ 74 h 149"/>
                  <a:gd name="T18" fmla="*/ 74 w 149"/>
                  <a:gd name="T19" fmla="*/ 2 h 1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49" h="149">
                    <a:moveTo>
                      <a:pt x="74" y="0"/>
                    </a:moveTo>
                    <a:cubicBezTo>
                      <a:pt x="115" y="0"/>
                      <a:pt x="149" y="33"/>
                      <a:pt x="149" y="74"/>
                    </a:cubicBezTo>
                    <a:cubicBezTo>
                      <a:pt x="149" y="115"/>
                      <a:pt x="115" y="149"/>
                      <a:pt x="74" y="149"/>
                    </a:cubicBezTo>
                    <a:cubicBezTo>
                      <a:pt x="33" y="149"/>
                      <a:pt x="0" y="115"/>
                      <a:pt x="0" y="74"/>
                    </a:cubicBezTo>
                    <a:cubicBezTo>
                      <a:pt x="0" y="33"/>
                      <a:pt x="33" y="0"/>
                      <a:pt x="74" y="0"/>
                    </a:cubicBezTo>
                    <a:close/>
                    <a:moveTo>
                      <a:pt x="74" y="2"/>
                    </a:moveTo>
                    <a:cubicBezTo>
                      <a:pt x="35" y="2"/>
                      <a:pt x="2" y="34"/>
                      <a:pt x="2" y="74"/>
                    </a:cubicBezTo>
                    <a:cubicBezTo>
                      <a:pt x="2" y="114"/>
                      <a:pt x="35" y="146"/>
                      <a:pt x="74" y="146"/>
                    </a:cubicBezTo>
                    <a:cubicBezTo>
                      <a:pt x="114" y="146"/>
                      <a:pt x="146" y="114"/>
                      <a:pt x="146" y="74"/>
                    </a:cubicBezTo>
                    <a:cubicBezTo>
                      <a:pt x="146" y="34"/>
                      <a:pt x="114" y="2"/>
                      <a:pt x="74" y="2"/>
                    </a:cubicBezTo>
                    <a:close/>
                  </a:path>
                </a:pathLst>
              </a:custGeom>
              <a:solidFill>
                <a:srgbClr val="0052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79" name="ïslíḍê">
                <a:extLst>
                  <a:ext uri="{FF2B5EF4-FFF2-40B4-BE49-F238E27FC236}">
                    <a16:creationId xmlns:a16="http://schemas.microsoft.com/office/drawing/2014/main" id="{52C5D888-08A1-5F44-B94A-1B39D2B56326}"/>
                  </a:ext>
                </a:extLst>
              </p:cNvPr>
              <p:cNvSpPr/>
              <p:nvPr/>
            </p:nvSpPr>
            <p:spPr bwMode="auto">
              <a:xfrm>
                <a:off x="3775076" y="3248025"/>
                <a:ext cx="274638" cy="146050"/>
              </a:xfrm>
              <a:custGeom>
                <a:avLst/>
                <a:gdLst>
                  <a:gd name="T0" fmla="*/ 10 w 83"/>
                  <a:gd name="T1" fmla="*/ 43 h 44"/>
                  <a:gd name="T2" fmla="*/ 18 w 83"/>
                  <a:gd name="T3" fmla="*/ 39 h 44"/>
                  <a:gd name="T4" fmla="*/ 67 w 83"/>
                  <a:gd name="T5" fmla="*/ 39 h 44"/>
                  <a:gd name="T6" fmla="*/ 73 w 83"/>
                  <a:gd name="T7" fmla="*/ 42 h 44"/>
                  <a:gd name="T8" fmla="*/ 76 w 83"/>
                  <a:gd name="T9" fmla="*/ 43 h 44"/>
                  <a:gd name="T10" fmla="*/ 83 w 83"/>
                  <a:gd name="T11" fmla="*/ 35 h 44"/>
                  <a:gd name="T12" fmla="*/ 76 w 83"/>
                  <a:gd name="T13" fmla="*/ 37 h 44"/>
                  <a:gd name="T14" fmla="*/ 69 w 83"/>
                  <a:gd name="T15" fmla="*/ 33 h 44"/>
                  <a:gd name="T16" fmla="*/ 70 w 83"/>
                  <a:gd name="T17" fmla="*/ 26 h 44"/>
                  <a:gd name="T18" fmla="*/ 64 w 83"/>
                  <a:gd name="T19" fmla="*/ 30 h 44"/>
                  <a:gd name="T20" fmla="*/ 59 w 83"/>
                  <a:gd name="T21" fmla="*/ 31 h 44"/>
                  <a:gd name="T22" fmla="*/ 56 w 83"/>
                  <a:gd name="T23" fmla="*/ 29 h 44"/>
                  <a:gd name="T24" fmla="*/ 56 w 83"/>
                  <a:gd name="T25" fmla="*/ 24 h 44"/>
                  <a:gd name="T26" fmla="*/ 58 w 83"/>
                  <a:gd name="T27" fmla="*/ 23 h 44"/>
                  <a:gd name="T28" fmla="*/ 58 w 83"/>
                  <a:gd name="T29" fmla="*/ 19 h 44"/>
                  <a:gd name="T30" fmla="*/ 54 w 83"/>
                  <a:gd name="T31" fmla="*/ 19 h 44"/>
                  <a:gd name="T32" fmla="*/ 53 w 83"/>
                  <a:gd name="T33" fmla="*/ 21 h 44"/>
                  <a:gd name="T34" fmla="*/ 44 w 83"/>
                  <a:gd name="T35" fmla="*/ 21 h 44"/>
                  <a:gd name="T36" fmla="*/ 43 w 83"/>
                  <a:gd name="T37" fmla="*/ 18 h 44"/>
                  <a:gd name="T38" fmla="*/ 44 w 83"/>
                  <a:gd name="T39" fmla="*/ 13 h 44"/>
                  <a:gd name="T40" fmla="*/ 43 w 83"/>
                  <a:gd name="T41" fmla="*/ 8 h 44"/>
                  <a:gd name="T42" fmla="*/ 43 w 83"/>
                  <a:gd name="T43" fmla="*/ 6 h 44"/>
                  <a:gd name="T44" fmla="*/ 43 w 83"/>
                  <a:gd name="T45" fmla="*/ 2 h 44"/>
                  <a:gd name="T46" fmla="*/ 43 w 83"/>
                  <a:gd name="T47" fmla="*/ 0 h 44"/>
                  <a:gd name="T48" fmla="*/ 40 w 83"/>
                  <a:gd name="T49" fmla="*/ 0 h 44"/>
                  <a:gd name="T50" fmla="*/ 39 w 83"/>
                  <a:gd name="T51" fmla="*/ 2 h 44"/>
                  <a:gd name="T52" fmla="*/ 39 w 83"/>
                  <a:gd name="T53" fmla="*/ 6 h 44"/>
                  <a:gd name="T54" fmla="*/ 39 w 83"/>
                  <a:gd name="T55" fmla="*/ 8 h 44"/>
                  <a:gd name="T56" fmla="*/ 38 w 83"/>
                  <a:gd name="T57" fmla="*/ 13 h 44"/>
                  <a:gd name="T58" fmla="*/ 38 w 83"/>
                  <a:gd name="T59" fmla="*/ 18 h 44"/>
                  <a:gd name="T60" fmla="*/ 38 w 83"/>
                  <a:gd name="T61" fmla="*/ 21 h 44"/>
                  <a:gd name="T62" fmla="*/ 30 w 83"/>
                  <a:gd name="T63" fmla="*/ 21 h 44"/>
                  <a:gd name="T64" fmla="*/ 29 w 83"/>
                  <a:gd name="T65" fmla="*/ 19 h 44"/>
                  <a:gd name="T66" fmla="*/ 25 w 83"/>
                  <a:gd name="T67" fmla="*/ 19 h 44"/>
                  <a:gd name="T68" fmla="*/ 25 w 83"/>
                  <a:gd name="T69" fmla="*/ 23 h 44"/>
                  <a:gd name="T70" fmla="*/ 26 w 83"/>
                  <a:gd name="T71" fmla="*/ 24 h 44"/>
                  <a:gd name="T72" fmla="*/ 27 w 83"/>
                  <a:gd name="T73" fmla="*/ 29 h 44"/>
                  <a:gd name="T74" fmla="*/ 22 w 83"/>
                  <a:gd name="T75" fmla="*/ 31 h 44"/>
                  <a:gd name="T76" fmla="*/ 13 w 83"/>
                  <a:gd name="T77" fmla="*/ 26 h 44"/>
                  <a:gd name="T78" fmla="*/ 13 w 83"/>
                  <a:gd name="T79" fmla="*/ 35 h 44"/>
                  <a:gd name="T80" fmla="*/ 7 w 83"/>
                  <a:gd name="T81" fmla="*/ 37 h 44"/>
                  <a:gd name="T82" fmla="*/ 0 w 83"/>
                  <a:gd name="T83" fmla="*/ 34 h 44"/>
                  <a:gd name="T84" fmla="*/ 5 w 83"/>
                  <a:gd name="T85" fmla="*/ 42 h 44"/>
                  <a:gd name="T86" fmla="*/ 10 w 83"/>
                  <a:gd name="T87" fmla="*/ 43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83" h="44">
                    <a:moveTo>
                      <a:pt x="10" y="43"/>
                    </a:moveTo>
                    <a:cubicBezTo>
                      <a:pt x="18" y="39"/>
                      <a:pt x="18" y="39"/>
                      <a:pt x="18" y="39"/>
                    </a:cubicBezTo>
                    <a:cubicBezTo>
                      <a:pt x="67" y="39"/>
                      <a:pt x="67" y="39"/>
                      <a:pt x="67" y="39"/>
                    </a:cubicBezTo>
                    <a:cubicBezTo>
                      <a:pt x="73" y="42"/>
                      <a:pt x="73" y="42"/>
                      <a:pt x="73" y="42"/>
                    </a:cubicBezTo>
                    <a:cubicBezTo>
                      <a:pt x="74" y="43"/>
                      <a:pt x="75" y="43"/>
                      <a:pt x="76" y="43"/>
                    </a:cubicBezTo>
                    <a:cubicBezTo>
                      <a:pt x="80" y="42"/>
                      <a:pt x="83" y="35"/>
                      <a:pt x="83" y="35"/>
                    </a:cubicBezTo>
                    <a:cubicBezTo>
                      <a:pt x="83" y="35"/>
                      <a:pt x="79" y="38"/>
                      <a:pt x="76" y="37"/>
                    </a:cubicBezTo>
                    <a:cubicBezTo>
                      <a:pt x="73" y="37"/>
                      <a:pt x="69" y="36"/>
                      <a:pt x="69" y="33"/>
                    </a:cubicBezTo>
                    <a:cubicBezTo>
                      <a:pt x="69" y="30"/>
                      <a:pt x="70" y="27"/>
                      <a:pt x="70" y="26"/>
                    </a:cubicBezTo>
                    <a:cubicBezTo>
                      <a:pt x="70" y="26"/>
                      <a:pt x="67" y="29"/>
                      <a:pt x="64" y="30"/>
                    </a:cubicBezTo>
                    <a:cubicBezTo>
                      <a:pt x="61" y="32"/>
                      <a:pt x="60" y="31"/>
                      <a:pt x="59" y="31"/>
                    </a:cubicBezTo>
                    <a:cubicBezTo>
                      <a:pt x="57" y="30"/>
                      <a:pt x="56" y="29"/>
                      <a:pt x="56" y="29"/>
                    </a:cubicBezTo>
                    <a:cubicBezTo>
                      <a:pt x="56" y="24"/>
                      <a:pt x="56" y="24"/>
                      <a:pt x="56" y="24"/>
                    </a:cubicBezTo>
                    <a:cubicBezTo>
                      <a:pt x="58" y="23"/>
                      <a:pt x="58" y="23"/>
                      <a:pt x="58" y="23"/>
                    </a:cubicBezTo>
                    <a:cubicBezTo>
                      <a:pt x="58" y="19"/>
                      <a:pt x="58" y="19"/>
                      <a:pt x="58" y="19"/>
                    </a:cubicBezTo>
                    <a:cubicBezTo>
                      <a:pt x="54" y="19"/>
                      <a:pt x="54" y="19"/>
                      <a:pt x="54" y="19"/>
                    </a:cubicBezTo>
                    <a:cubicBezTo>
                      <a:pt x="54" y="19"/>
                      <a:pt x="54" y="21"/>
                      <a:pt x="53" y="21"/>
                    </a:cubicBezTo>
                    <a:cubicBezTo>
                      <a:pt x="52" y="21"/>
                      <a:pt x="44" y="21"/>
                      <a:pt x="44" y="21"/>
                    </a:cubicBezTo>
                    <a:cubicBezTo>
                      <a:pt x="44" y="21"/>
                      <a:pt x="43" y="20"/>
                      <a:pt x="43" y="18"/>
                    </a:cubicBezTo>
                    <a:cubicBezTo>
                      <a:pt x="44" y="17"/>
                      <a:pt x="44" y="17"/>
                      <a:pt x="44" y="13"/>
                    </a:cubicBezTo>
                    <a:cubicBezTo>
                      <a:pt x="44" y="10"/>
                      <a:pt x="44" y="9"/>
                      <a:pt x="43" y="8"/>
                    </a:cubicBezTo>
                    <a:cubicBezTo>
                      <a:pt x="43" y="7"/>
                      <a:pt x="42" y="7"/>
                      <a:pt x="43" y="6"/>
                    </a:cubicBezTo>
                    <a:cubicBezTo>
                      <a:pt x="44" y="5"/>
                      <a:pt x="44" y="4"/>
                      <a:pt x="43" y="2"/>
                    </a:cubicBezTo>
                    <a:cubicBezTo>
                      <a:pt x="42" y="1"/>
                      <a:pt x="43" y="2"/>
                      <a:pt x="43" y="0"/>
                    </a:cubicBezTo>
                    <a:cubicBezTo>
                      <a:pt x="40" y="0"/>
                      <a:pt x="40" y="0"/>
                      <a:pt x="40" y="0"/>
                    </a:cubicBezTo>
                    <a:cubicBezTo>
                      <a:pt x="39" y="0"/>
                      <a:pt x="40" y="1"/>
                      <a:pt x="39" y="2"/>
                    </a:cubicBezTo>
                    <a:cubicBezTo>
                      <a:pt x="38" y="3"/>
                      <a:pt x="38" y="5"/>
                      <a:pt x="39" y="6"/>
                    </a:cubicBezTo>
                    <a:cubicBezTo>
                      <a:pt x="39" y="7"/>
                      <a:pt x="40" y="7"/>
                      <a:pt x="39" y="8"/>
                    </a:cubicBezTo>
                    <a:cubicBezTo>
                      <a:pt x="38" y="9"/>
                      <a:pt x="38" y="10"/>
                      <a:pt x="38" y="13"/>
                    </a:cubicBezTo>
                    <a:cubicBezTo>
                      <a:pt x="38" y="16"/>
                      <a:pt x="38" y="17"/>
                      <a:pt x="38" y="18"/>
                    </a:cubicBezTo>
                    <a:cubicBezTo>
                      <a:pt x="39" y="20"/>
                      <a:pt x="38" y="21"/>
                      <a:pt x="38" y="21"/>
                    </a:cubicBezTo>
                    <a:cubicBezTo>
                      <a:pt x="37" y="21"/>
                      <a:pt x="30" y="21"/>
                      <a:pt x="30" y="21"/>
                    </a:cubicBezTo>
                    <a:cubicBezTo>
                      <a:pt x="30" y="21"/>
                      <a:pt x="29" y="20"/>
                      <a:pt x="29" y="19"/>
                    </a:cubicBezTo>
                    <a:cubicBezTo>
                      <a:pt x="25" y="19"/>
                      <a:pt x="25" y="19"/>
                      <a:pt x="25" y="19"/>
                    </a:cubicBezTo>
                    <a:cubicBezTo>
                      <a:pt x="25" y="23"/>
                      <a:pt x="25" y="23"/>
                      <a:pt x="25" y="23"/>
                    </a:cubicBezTo>
                    <a:cubicBezTo>
                      <a:pt x="26" y="24"/>
                      <a:pt x="26" y="24"/>
                      <a:pt x="26" y="24"/>
                    </a:cubicBezTo>
                    <a:cubicBezTo>
                      <a:pt x="27" y="29"/>
                      <a:pt x="27" y="29"/>
                      <a:pt x="27" y="29"/>
                    </a:cubicBezTo>
                    <a:cubicBezTo>
                      <a:pt x="27" y="29"/>
                      <a:pt x="24" y="31"/>
                      <a:pt x="22" y="31"/>
                    </a:cubicBezTo>
                    <a:cubicBezTo>
                      <a:pt x="19" y="31"/>
                      <a:pt x="13" y="26"/>
                      <a:pt x="13" y="26"/>
                    </a:cubicBezTo>
                    <a:cubicBezTo>
                      <a:pt x="13" y="26"/>
                      <a:pt x="14" y="33"/>
                      <a:pt x="13" y="35"/>
                    </a:cubicBezTo>
                    <a:cubicBezTo>
                      <a:pt x="13" y="37"/>
                      <a:pt x="10" y="37"/>
                      <a:pt x="7" y="37"/>
                    </a:cubicBezTo>
                    <a:cubicBezTo>
                      <a:pt x="4" y="37"/>
                      <a:pt x="0" y="35"/>
                      <a:pt x="0" y="34"/>
                    </a:cubicBezTo>
                    <a:cubicBezTo>
                      <a:pt x="0" y="34"/>
                      <a:pt x="3" y="40"/>
                      <a:pt x="5" y="42"/>
                    </a:cubicBezTo>
                    <a:cubicBezTo>
                      <a:pt x="7" y="44"/>
                      <a:pt x="10" y="43"/>
                      <a:pt x="10" y="43"/>
                    </a:cubicBezTo>
                    <a:close/>
                  </a:path>
                </a:pathLst>
              </a:custGeom>
              <a:solidFill>
                <a:srgbClr val="1E26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80" name="íṡļïdê">
                <a:extLst>
                  <a:ext uri="{FF2B5EF4-FFF2-40B4-BE49-F238E27FC236}">
                    <a16:creationId xmlns:a16="http://schemas.microsoft.com/office/drawing/2014/main" id="{9C2A8FB3-E6B7-5342-9F1A-E66018C224B8}"/>
                  </a:ext>
                </a:extLst>
              </p:cNvPr>
              <p:cNvSpPr/>
              <p:nvPr/>
            </p:nvSpPr>
            <p:spPr bwMode="auto">
              <a:xfrm>
                <a:off x="3614738" y="3370263"/>
                <a:ext cx="596900" cy="241300"/>
              </a:xfrm>
              <a:custGeom>
                <a:avLst/>
                <a:gdLst>
                  <a:gd name="T0" fmla="*/ 58 w 181"/>
                  <a:gd name="T1" fmla="*/ 72 h 72"/>
                  <a:gd name="T2" fmla="*/ 8 w 181"/>
                  <a:gd name="T3" fmla="*/ 72 h 72"/>
                  <a:gd name="T4" fmla="*/ 3 w 181"/>
                  <a:gd name="T5" fmla="*/ 63 h 72"/>
                  <a:gd name="T6" fmla="*/ 6 w 181"/>
                  <a:gd name="T7" fmla="*/ 63 h 72"/>
                  <a:gd name="T8" fmla="*/ 11 w 181"/>
                  <a:gd name="T9" fmla="*/ 55 h 72"/>
                  <a:gd name="T10" fmla="*/ 14 w 181"/>
                  <a:gd name="T11" fmla="*/ 55 h 72"/>
                  <a:gd name="T12" fmla="*/ 14 w 181"/>
                  <a:gd name="T13" fmla="*/ 29 h 72"/>
                  <a:gd name="T14" fmla="*/ 0 w 181"/>
                  <a:gd name="T15" fmla="*/ 4 h 72"/>
                  <a:gd name="T16" fmla="*/ 30 w 181"/>
                  <a:gd name="T17" fmla="*/ 0 h 72"/>
                  <a:gd name="T18" fmla="*/ 58 w 181"/>
                  <a:gd name="T19" fmla="*/ 8 h 72"/>
                  <a:gd name="T20" fmla="*/ 51 w 181"/>
                  <a:gd name="T21" fmla="*/ 25 h 72"/>
                  <a:gd name="T22" fmla="*/ 131 w 181"/>
                  <a:gd name="T23" fmla="*/ 25 h 72"/>
                  <a:gd name="T24" fmla="*/ 122 w 181"/>
                  <a:gd name="T25" fmla="*/ 8 h 72"/>
                  <a:gd name="T26" fmla="*/ 150 w 181"/>
                  <a:gd name="T27" fmla="*/ 0 h 72"/>
                  <a:gd name="T28" fmla="*/ 181 w 181"/>
                  <a:gd name="T29" fmla="*/ 5 h 72"/>
                  <a:gd name="T30" fmla="*/ 166 w 181"/>
                  <a:gd name="T31" fmla="*/ 28 h 72"/>
                  <a:gd name="T32" fmla="*/ 166 w 181"/>
                  <a:gd name="T33" fmla="*/ 55 h 72"/>
                  <a:gd name="T34" fmla="*/ 171 w 181"/>
                  <a:gd name="T35" fmla="*/ 55 h 72"/>
                  <a:gd name="T36" fmla="*/ 178 w 181"/>
                  <a:gd name="T37" fmla="*/ 65 h 72"/>
                  <a:gd name="T38" fmla="*/ 174 w 181"/>
                  <a:gd name="T39" fmla="*/ 72 h 72"/>
                  <a:gd name="T40" fmla="*/ 58 w 181"/>
                  <a:gd name="T41" fmla="*/ 72 h 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181" h="72">
                    <a:moveTo>
                      <a:pt x="58" y="72"/>
                    </a:moveTo>
                    <a:cubicBezTo>
                      <a:pt x="8" y="72"/>
                      <a:pt x="8" y="72"/>
                      <a:pt x="8" y="72"/>
                    </a:cubicBezTo>
                    <a:cubicBezTo>
                      <a:pt x="3" y="63"/>
                      <a:pt x="3" y="63"/>
                      <a:pt x="3" y="63"/>
                    </a:cubicBezTo>
                    <a:cubicBezTo>
                      <a:pt x="6" y="63"/>
                      <a:pt x="6" y="63"/>
                      <a:pt x="6" y="63"/>
                    </a:cubicBezTo>
                    <a:cubicBezTo>
                      <a:pt x="7" y="61"/>
                      <a:pt x="10" y="57"/>
                      <a:pt x="11" y="55"/>
                    </a:cubicBezTo>
                    <a:cubicBezTo>
                      <a:pt x="12" y="55"/>
                      <a:pt x="13" y="55"/>
                      <a:pt x="14" y="55"/>
                    </a:cubicBezTo>
                    <a:cubicBezTo>
                      <a:pt x="14" y="45"/>
                      <a:pt x="14" y="39"/>
                      <a:pt x="14" y="29"/>
                    </a:cubicBezTo>
                    <a:cubicBezTo>
                      <a:pt x="6" y="25"/>
                      <a:pt x="0" y="19"/>
                      <a:pt x="0" y="4"/>
                    </a:cubicBezTo>
                    <a:cubicBezTo>
                      <a:pt x="13" y="19"/>
                      <a:pt x="25" y="20"/>
                      <a:pt x="30" y="0"/>
                    </a:cubicBezTo>
                    <a:cubicBezTo>
                      <a:pt x="40" y="22"/>
                      <a:pt x="50" y="16"/>
                      <a:pt x="58" y="8"/>
                    </a:cubicBezTo>
                    <a:cubicBezTo>
                      <a:pt x="59" y="17"/>
                      <a:pt x="51" y="24"/>
                      <a:pt x="51" y="25"/>
                    </a:cubicBezTo>
                    <a:cubicBezTo>
                      <a:pt x="131" y="25"/>
                      <a:pt x="131" y="25"/>
                      <a:pt x="131" y="25"/>
                    </a:cubicBezTo>
                    <a:cubicBezTo>
                      <a:pt x="128" y="21"/>
                      <a:pt x="123" y="15"/>
                      <a:pt x="122" y="8"/>
                    </a:cubicBezTo>
                    <a:cubicBezTo>
                      <a:pt x="131" y="18"/>
                      <a:pt x="141" y="23"/>
                      <a:pt x="150" y="0"/>
                    </a:cubicBezTo>
                    <a:cubicBezTo>
                      <a:pt x="160" y="23"/>
                      <a:pt x="169" y="16"/>
                      <a:pt x="181" y="5"/>
                    </a:cubicBezTo>
                    <a:cubicBezTo>
                      <a:pt x="178" y="23"/>
                      <a:pt x="174" y="23"/>
                      <a:pt x="166" y="28"/>
                    </a:cubicBezTo>
                    <a:cubicBezTo>
                      <a:pt x="166" y="38"/>
                      <a:pt x="166" y="45"/>
                      <a:pt x="166" y="55"/>
                    </a:cubicBezTo>
                    <a:cubicBezTo>
                      <a:pt x="168" y="55"/>
                      <a:pt x="169" y="55"/>
                      <a:pt x="171" y="55"/>
                    </a:cubicBezTo>
                    <a:cubicBezTo>
                      <a:pt x="178" y="65"/>
                      <a:pt x="178" y="65"/>
                      <a:pt x="178" y="65"/>
                    </a:cubicBezTo>
                    <a:cubicBezTo>
                      <a:pt x="174" y="72"/>
                      <a:pt x="174" y="72"/>
                      <a:pt x="174" y="72"/>
                    </a:cubicBezTo>
                    <a:lnTo>
                      <a:pt x="58" y="72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81" name="iş1ïďe">
                <a:extLst>
                  <a:ext uri="{FF2B5EF4-FFF2-40B4-BE49-F238E27FC236}">
                    <a16:creationId xmlns:a16="http://schemas.microsoft.com/office/drawing/2014/main" id="{AB71DB15-AC89-EF4D-9581-A712A3F5D911}"/>
                  </a:ext>
                </a:extLst>
              </p:cNvPr>
              <p:cNvSpPr/>
              <p:nvPr/>
            </p:nvSpPr>
            <p:spPr bwMode="auto">
              <a:xfrm>
                <a:off x="3624263" y="3381375"/>
                <a:ext cx="577850" cy="200025"/>
              </a:xfrm>
              <a:custGeom>
                <a:avLst/>
                <a:gdLst>
                  <a:gd name="T0" fmla="*/ 130 w 175"/>
                  <a:gd name="T1" fmla="*/ 51 h 60"/>
                  <a:gd name="T2" fmla="*/ 130 w 175"/>
                  <a:gd name="T3" fmla="*/ 50 h 60"/>
                  <a:gd name="T4" fmla="*/ 48 w 175"/>
                  <a:gd name="T5" fmla="*/ 50 h 60"/>
                  <a:gd name="T6" fmla="*/ 48 w 175"/>
                  <a:gd name="T7" fmla="*/ 51 h 60"/>
                  <a:gd name="T8" fmla="*/ 52 w 175"/>
                  <a:gd name="T9" fmla="*/ 51 h 60"/>
                  <a:gd name="T10" fmla="*/ 48 w 175"/>
                  <a:gd name="T11" fmla="*/ 60 h 60"/>
                  <a:gd name="T12" fmla="*/ 7 w 175"/>
                  <a:gd name="T13" fmla="*/ 60 h 60"/>
                  <a:gd name="T14" fmla="*/ 10 w 175"/>
                  <a:gd name="T15" fmla="*/ 54 h 60"/>
                  <a:gd name="T16" fmla="*/ 14 w 175"/>
                  <a:gd name="T17" fmla="*/ 54 h 60"/>
                  <a:gd name="T18" fmla="*/ 13 w 175"/>
                  <a:gd name="T19" fmla="*/ 25 h 60"/>
                  <a:gd name="T20" fmla="*/ 0 w 175"/>
                  <a:gd name="T21" fmla="*/ 7 h 60"/>
                  <a:gd name="T22" fmla="*/ 28 w 175"/>
                  <a:gd name="T23" fmla="*/ 0 h 60"/>
                  <a:gd name="T24" fmla="*/ 55 w 175"/>
                  <a:gd name="T25" fmla="*/ 7 h 60"/>
                  <a:gd name="T26" fmla="*/ 48 w 175"/>
                  <a:gd name="T27" fmla="*/ 22 h 60"/>
                  <a:gd name="T28" fmla="*/ 127 w 175"/>
                  <a:gd name="T29" fmla="*/ 22 h 60"/>
                  <a:gd name="T30" fmla="*/ 119 w 175"/>
                  <a:gd name="T31" fmla="*/ 7 h 60"/>
                  <a:gd name="T32" fmla="*/ 147 w 175"/>
                  <a:gd name="T33" fmla="*/ 0 h 60"/>
                  <a:gd name="T34" fmla="*/ 175 w 175"/>
                  <a:gd name="T35" fmla="*/ 7 h 60"/>
                  <a:gd name="T36" fmla="*/ 161 w 175"/>
                  <a:gd name="T37" fmla="*/ 24 h 60"/>
                  <a:gd name="T38" fmla="*/ 161 w 175"/>
                  <a:gd name="T39" fmla="*/ 53 h 60"/>
                  <a:gd name="T40" fmla="*/ 165 w 175"/>
                  <a:gd name="T41" fmla="*/ 53 h 60"/>
                  <a:gd name="T42" fmla="*/ 169 w 175"/>
                  <a:gd name="T43" fmla="*/ 60 h 60"/>
                  <a:gd name="T44" fmla="*/ 128 w 175"/>
                  <a:gd name="T45" fmla="*/ 60 h 60"/>
                  <a:gd name="T46" fmla="*/ 124 w 175"/>
                  <a:gd name="T47" fmla="*/ 51 h 60"/>
                  <a:gd name="T48" fmla="*/ 130 w 175"/>
                  <a:gd name="T49" fmla="*/ 51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75" h="60">
                    <a:moveTo>
                      <a:pt x="130" y="51"/>
                    </a:moveTo>
                    <a:cubicBezTo>
                      <a:pt x="130" y="50"/>
                      <a:pt x="130" y="50"/>
                      <a:pt x="130" y="50"/>
                    </a:cubicBezTo>
                    <a:cubicBezTo>
                      <a:pt x="48" y="50"/>
                      <a:pt x="48" y="50"/>
                      <a:pt x="48" y="50"/>
                    </a:cubicBezTo>
                    <a:cubicBezTo>
                      <a:pt x="48" y="51"/>
                      <a:pt x="48" y="51"/>
                      <a:pt x="48" y="51"/>
                    </a:cubicBezTo>
                    <a:cubicBezTo>
                      <a:pt x="52" y="51"/>
                      <a:pt x="52" y="51"/>
                      <a:pt x="52" y="51"/>
                    </a:cubicBezTo>
                    <a:cubicBezTo>
                      <a:pt x="48" y="60"/>
                      <a:pt x="48" y="60"/>
                      <a:pt x="48" y="60"/>
                    </a:cubicBezTo>
                    <a:cubicBezTo>
                      <a:pt x="34" y="60"/>
                      <a:pt x="20" y="60"/>
                      <a:pt x="7" y="60"/>
                    </a:cubicBezTo>
                    <a:cubicBezTo>
                      <a:pt x="8" y="58"/>
                      <a:pt x="9" y="56"/>
                      <a:pt x="10" y="54"/>
                    </a:cubicBezTo>
                    <a:cubicBezTo>
                      <a:pt x="11" y="54"/>
                      <a:pt x="12" y="54"/>
                      <a:pt x="14" y="54"/>
                    </a:cubicBezTo>
                    <a:cubicBezTo>
                      <a:pt x="14" y="44"/>
                      <a:pt x="13" y="34"/>
                      <a:pt x="13" y="25"/>
                    </a:cubicBezTo>
                    <a:cubicBezTo>
                      <a:pt x="5" y="20"/>
                      <a:pt x="1" y="14"/>
                      <a:pt x="0" y="7"/>
                    </a:cubicBezTo>
                    <a:cubicBezTo>
                      <a:pt x="12" y="18"/>
                      <a:pt x="22" y="17"/>
                      <a:pt x="28" y="0"/>
                    </a:cubicBezTo>
                    <a:cubicBezTo>
                      <a:pt x="37" y="22"/>
                      <a:pt x="47" y="15"/>
                      <a:pt x="55" y="7"/>
                    </a:cubicBezTo>
                    <a:cubicBezTo>
                      <a:pt x="55" y="14"/>
                      <a:pt x="50" y="17"/>
                      <a:pt x="48" y="22"/>
                    </a:cubicBezTo>
                    <a:cubicBezTo>
                      <a:pt x="127" y="22"/>
                      <a:pt x="127" y="22"/>
                      <a:pt x="127" y="22"/>
                    </a:cubicBezTo>
                    <a:cubicBezTo>
                      <a:pt x="125" y="18"/>
                      <a:pt x="120" y="14"/>
                      <a:pt x="119" y="7"/>
                    </a:cubicBezTo>
                    <a:cubicBezTo>
                      <a:pt x="127" y="15"/>
                      <a:pt x="137" y="22"/>
                      <a:pt x="147" y="0"/>
                    </a:cubicBezTo>
                    <a:cubicBezTo>
                      <a:pt x="153" y="17"/>
                      <a:pt x="163" y="18"/>
                      <a:pt x="175" y="7"/>
                    </a:cubicBezTo>
                    <a:cubicBezTo>
                      <a:pt x="173" y="14"/>
                      <a:pt x="169" y="19"/>
                      <a:pt x="161" y="24"/>
                    </a:cubicBezTo>
                    <a:cubicBezTo>
                      <a:pt x="161" y="34"/>
                      <a:pt x="161" y="44"/>
                      <a:pt x="161" y="53"/>
                    </a:cubicBezTo>
                    <a:cubicBezTo>
                      <a:pt x="162" y="53"/>
                      <a:pt x="164" y="53"/>
                      <a:pt x="165" y="53"/>
                    </a:cubicBezTo>
                    <a:cubicBezTo>
                      <a:pt x="166" y="55"/>
                      <a:pt x="167" y="58"/>
                      <a:pt x="169" y="60"/>
                    </a:cubicBezTo>
                    <a:cubicBezTo>
                      <a:pt x="155" y="60"/>
                      <a:pt x="142" y="60"/>
                      <a:pt x="128" y="60"/>
                    </a:cubicBezTo>
                    <a:cubicBezTo>
                      <a:pt x="124" y="51"/>
                      <a:pt x="124" y="51"/>
                      <a:pt x="124" y="51"/>
                    </a:cubicBezTo>
                    <a:lnTo>
                      <a:pt x="130" y="51"/>
                    </a:lnTo>
                    <a:close/>
                  </a:path>
                </a:pathLst>
              </a:custGeom>
              <a:solidFill>
                <a:srgbClr val="1E26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82" name="ïṩḷíḍé">
                <a:extLst>
                  <a:ext uri="{FF2B5EF4-FFF2-40B4-BE49-F238E27FC236}">
                    <a16:creationId xmlns:a16="http://schemas.microsoft.com/office/drawing/2014/main" id="{FE48DBAC-D137-5E4A-AE2A-58A5E5D92FEF}"/>
                  </a:ext>
                </a:extLst>
              </p:cNvPr>
              <p:cNvSpPr/>
              <p:nvPr/>
            </p:nvSpPr>
            <p:spPr bwMode="auto">
              <a:xfrm>
                <a:off x="4065588" y="3490913"/>
                <a:ext cx="17463" cy="6350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83" name="ïśľíḍè">
                <a:extLst>
                  <a:ext uri="{FF2B5EF4-FFF2-40B4-BE49-F238E27FC236}">
                    <a16:creationId xmlns:a16="http://schemas.microsoft.com/office/drawing/2014/main" id="{64C522BC-A5D8-6E4A-8E2E-8A7E334324FA}"/>
                  </a:ext>
                </a:extLst>
              </p:cNvPr>
              <p:cNvSpPr/>
              <p:nvPr/>
            </p:nvSpPr>
            <p:spPr bwMode="auto">
              <a:xfrm>
                <a:off x="3740151" y="3490913"/>
                <a:ext cx="15875" cy="6350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84" name="í$ḻîḋè">
                <a:extLst>
                  <a:ext uri="{FF2B5EF4-FFF2-40B4-BE49-F238E27FC236}">
                    <a16:creationId xmlns:a16="http://schemas.microsoft.com/office/drawing/2014/main" id="{B2A17ADB-C350-6C47-A9E7-9353F379FA7E}"/>
                  </a:ext>
                </a:extLst>
              </p:cNvPr>
              <p:cNvSpPr/>
              <p:nvPr/>
            </p:nvSpPr>
            <p:spPr bwMode="auto">
              <a:xfrm>
                <a:off x="4125913" y="3490913"/>
                <a:ext cx="15875" cy="6350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85" name="iṣļíḋe">
                <a:extLst>
                  <a:ext uri="{FF2B5EF4-FFF2-40B4-BE49-F238E27FC236}">
                    <a16:creationId xmlns:a16="http://schemas.microsoft.com/office/drawing/2014/main" id="{19342845-CB0B-7842-A750-3CC457D90077}"/>
                  </a:ext>
                </a:extLst>
              </p:cNvPr>
              <p:cNvSpPr/>
              <p:nvPr/>
            </p:nvSpPr>
            <p:spPr bwMode="auto">
              <a:xfrm>
                <a:off x="3709988" y="3490913"/>
                <a:ext cx="15875" cy="6350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86" name="iṩḷiḓé">
                <a:extLst>
                  <a:ext uri="{FF2B5EF4-FFF2-40B4-BE49-F238E27FC236}">
                    <a16:creationId xmlns:a16="http://schemas.microsoft.com/office/drawing/2014/main" id="{3DC316BC-A0F4-B749-9D82-3E06B5258988}"/>
                  </a:ext>
                </a:extLst>
              </p:cNvPr>
              <p:cNvSpPr/>
              <p:nvPr/>
            </p:nvSpPr>
            <p:spPr bwMode="auto">
              <a:xfrm>
                <a:off x="4095751" y="3490913"/>
                <a:ext cx="17463" cy="6350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87" name="iSľiḍè">
                <a:extLst>
                  <a:ext uri="{FF2B5EF4-FFF2-40B4-BE49-F238E27FC236}">
                    <a16:creationId xmlns:a16="http://schemas.microsoft.com/office/drawing/2014/main" id="{079333E7-B194-C744-AFEB-1559449C15B0}"/>
                  </a:ext>
                </a:extLst>
              </p:cNvPr>
              <p:cNvSpPr/>
              <p:nvPr/>
            </p:nvSpPr>
            <p:spPr bwMode="auto">
              <a:xfrm>
                <a:off x="3663951" y="3460750"/>
                <a:ext cx="495300" cy="3175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88" name="ïṩḷîḍe">
                <a:extLst>
                  <a:ext uri="{FF2B5EF4-FFF2-40B4-BE49-F238E27FC236}">
                    <a16:creationId xmlns:a16="http://schemas.microsoft.com/office/drawing/2014/main" id="{008C6E34-7D64-E34A-9328-DF7C7638B8EA}"/>
                  </a:ext>
                </a:extLst>
              </p:cNvPr>
              <p:cNvSpPr/>
              <p:nvPr/>
            </p:nvSpPr>
            <p:spPr bwMode="auto">
              <a:xfrm>
                <a:off x="3663951" y="3473450"/>
                <a:ext cx="115888" cy="4763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89" name="íšḻiḑê">
                <a:extLst>
                  <a:ext uri="{FF2B5EF4-FFF2-40B4-BE49-F238E27FC236}">
                    <a16:creationId xmlns:a16="http://schemas.microsoft.com/office/drawing/2014/main" id="{AAABCA0A-9410-EA4D-8278-D2197B42AFF2}"/>
                  </a:ext>
                </a:extLst>
              </p:cNvPr>
              <p:cNvSpPr/>
              <p:nvPr/>
            </p:nvSpPr>
            <p:spPr bwMode="auto">
              <a:xfrm>
                <a:off x="3789363" y="3473450"/>
                <a:ext cx="42863" cy="4763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90" name="ïṩļïďè">
                <a:extLst>
                  <a:ext uri="{FF2B5EF4-FFF2-40B4-BE49-F238E27FC236}">
                    <a16:creationId xmlns:a16="http://schemas.microsoft.com/office/drawing/2014/main" id="{25E701C1-E0D7-8D42-A8D9-16C4F4697949}"/>
                  </a:ext>
                </a:extLst>
              </p:cNvPr>
              <p:cNvSpPr/>
              <p:nvPr/>
            </p:nvSpPr>
            <p:spPr bwMode="auto">
              <a:xfrm>
                <a:off x="3851276" y="3473450"/>
                <a:ext cx="57150" cy="4763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91" name="îṥlïḋê">
                <a:extLst>
                  <a:ext uri="{FF2B5EF4-FFF2-40B4-BE49-F238E27FC236}">
                    <a16:creationId xmlns:a16="http://schemas.microsoft.com/office/drawing/2014/main" id="{6481D560-8D59-3348-814B-8E2ED3F62DAE}"/>
                  </a:ext>
                </a:extLst>
              </p:cNvPr>
              <p:cNvSpPr/>
              <p:nvPr/>
            </p:nvSpPr>
            <p:spPr bwMode="auto">
              <a:xfrm>
                <a:off x="3917951" y="3473450"/>
                <a:ext cx="55563" cy="4763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92" name="îṧľïdè">
                <a:extLst>
                  <a:ext uri="{FF2B5EF4-FFF2-40B4-BE49-F238E27FC236}">
                    <a16:creationId xmlns:a16="http://schemas.microsoft.com/office/drawing/2014/main" id="{0F34FCCA-894E-A749-B1A9-98BDCE801EE3}"/>
                  </a:ext>
                </a:extLst>
              </p:cNvPr>
              <p:cNvSpPr/>
              <p:nvPr/>
            </p:nvSpPr>
            <p:spPr bwMode="auto">
              <a:xfrm>
                <a:off x="3994151" y="3473450"/>
                <a:ext cx="42863" cy="4763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93" name="iSḷîḓê">
                <a:extLst>
                  <a:ext uri="{FF2B5EF4-FFF2-40B4-BE49-F238E27FC236}">
                    <a16:creationId xmlns:a16="http://schemas.microsoft.com/office/drawing/2014/main" id="{A3E75E0C-D4F2-9547-BE26-5F24FA75CAB7}"/>
                  </a:ext>
                </a:extLst>
              </p:cNvPr>
              <p:cNvSpPr/>
              <p:nvPr/>
            </p:nvSpPr>
            <p:spPr bwMode="auto">
              <a:xfrm>
                <a:off x="4046538" y="3473450"/>
                <a:ext cx="112713" cy="4763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94" name="îślíďè">
                <a:extLst>
                  <a:ext uri="{FF2B5EF4-FFF2-40B4-BE49-F238E27FC236}">
                    <a16:creationId xmlns:a16="http://schemas.microsoft.com/office/drawing/2014/main" id="{0A289880-B5F4-0D44-AA71-D31B27BF5F0F}"/>
                  </a:ext>
                </a:extLst>
              </p:cNvPr>
              <p:cNvSpPr/>
              <p:nvPr/>
            </p:nvSpPr>
            <p:spPr bwMode="auto">
              <a:xfrm>
                <a:off x="3979863" y="3473450"/>
                <a:ext cx="7938" cy="4763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95" name="iSḻïḍè">
                <a:extLst>
                  <a:ext uri="{FF2B5EF4-FFF2-40B4-BE49-F238E27FC236}">
                    <a16:creationId xmlns:a16="http://schemas.microsoft.com/office/drawing/2014/main" id="{559C6F73-3756-4D4C-A745-5C39000DE67E}"/>
                  </a:ext>
                </a:extLst>
              </p:cNvPr>
              <p:cNvSpPr/>
              <p:nvPr/>
            </p:nvSpPr>
            <p:spPr bwMode="auto">
              <a:xfrm>
                <a:off x="3838576" y="3473450"/>
                <a:ext cx="6350" cy="4763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96" name="ïṡliḑê">
                <a:extLst>
                  <a:ext uri="{FF2B5EF4-FFF2-40B4-BE49-F238E27FC236}">
                    <a16:creationId xmlns:a16="http://schemas.microsoft.com/office/drawing/2014/main" id="{B94A9EAC-5077-9C43-A07C-D8647900EC8A}"/>
                  </a:ext>
                </a:extLst>
              </p:cNvPr>
              <p:cNvSpPr/>
              <p:nvPr/>
            </p:nvSpPr>
            <p:spPr bwMode="auto">
              <a:xfrm>
                <a:off x="3851276" y="3384550"/>
                <a:ext cx="26988" cy="6350"/>
              </a:xfrm>
              <a:custGeom>
                <a:avLst/>
                <a:gdLst>
                  <a:gd name="T0" fmla="*/ 8 w 8"/>
                  <a:gd name="T1" fmla="*/ 0 h 2"/>
                  <a:gd name="T2" fmla="*/ 8 w 8"/>
                  <a:gd name="T3" fmla="*/ 2 h 2"/>
                  <a:gd name="T4" fmla="*/ 0 w 8"/>
                  <a:gd name="T5" fmla="*/ 2 h 2"/>
                  <a:gd name="T6" fmla="*/ 8 w 8"/>
                  <a:gd name="T7" fmla="*/ 0 h 2"/>
                  <a:gd name="T8" fmla="*/ 8 w 8"/>
                  <a:gd name="T9" fmla="*/ 0 h 2"/>
                  <a:gd name="T10" fmla="*/ 8 w 8"/>
                  <a:gd name="T11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" h="2">
                    <a:moveTo>
                      <a:pt x="8" y="0"/>
                    </a:moveTo>
                    <a:cubicBezTo>
                      <a:pt x="8" y="2"/>
                      <a:pt x="8" y="2"/>
                      <a:pt x="8" y="2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0"/>
                      <a:pt x="8" y="0"/>
                    </a:cubicBezTo>
                    <a:close/>
                    <a:moveTo>
                      <a:pt x="8" y="0"/>
                    </a:moveTo>
                    <a:cubicBezTo>
                      <a:pt x="8" y="0"/>
                      <a:pt x="8" y="0"/>
                      <a:pt x="8" y="0"/>
                    </a:cubicBezTo>
                  </a:path>
                </a:pathLst>
              </a:custGeom>
              <a:solidFill>
                <a:srgbClr val="1E26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97" name="islïďé">
                <a:extLst>
                  <a:ext uri="{FF2B5EF4-FFF2-40B4-BE49-F238E27FC236}">
                    <a16:creationId xmlns:a16="http://schemas.microsoft.com/office/drawing/2014/main" id="{B54980F5-D4DB-3149-88E2-FC1B906C713D}"/>
                  </a:ext>
                </a:extLst>
              </p:cNvPr>
              <p:cNvSpPr/>
              <p:nvPr/>
            </p:nvSpPr>
            <p:spPr bwMode="auto">
              <a:xfrm>
                <a:off x="3817938" y="3384550"/>
                <a:ext cx="26988" cy="15875"/>
              </a:xfrm>
              <a:custGeom>
                <a:avLst/>
                <a:gdLst>
                  <a:gd name="T0" fmla="*/ 7 w 8"/>
                  <a:gd name="T1" fmla="*/ 0 h 5"/>
                  <a:gd name="T2" fmla="*/ 8 w 8"/>
                  <a:gd name="T3" fmla="*/ 2 h 5"/>
                  <a:gd name="T4" fmla="*/ 1 w 8"/>
                  <a:gd name="T5" fmla="*/ 5 h 5"/>
                  <a:gd name="T6" fmla="*/ 7 w 8"/>
                  <a:gd name="T7" fmla="*/ 0 h 5"/>
                  <a:gd name="T8" fmla="*/ 7 w 8"/>
                  <a:gd name="T9" fmla="*/ 0 h 5"/>
                  <a:gd name="T10" fmla="*/ 7 w 8"/>
                  <a:gd name="T11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" h="5">
                    <a:moveTo>
                      <a:pt x="7" y="0"/>
                    </a:moveTo>
                    <a:cubicBezTo>
                      <a:pt x="8" y="2"/>
                      <a:pt x="8" y="2"/>
                      <a:pt x="8" y="2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5"/>
                      <a:pt x="0" y="2"/>
                      <a:pt x="7" y="0"/>
                    </a:cubicBezTo>
                    <a:close/>
                    <a:moveTo>
                      <a:pt x="7" y="0"/>
                    </a:moveTo>
                    <a:cubicBezTo>
                      <a:pt x="7" y="0"/>
                      <a:pt x="7" y="0"/>
                      <a:pt x="7" y="0"/>
                    </a:cubicBezTo>
                  </a:path>
                </a:pathLst>
              </a:custGeom>
              <a:solidFill>
                <a:srgbClr val="1E26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98" name="îṥḷîdé">
                <a:extLst>
                  <a:ext uri="{FF2B5EF4-FFF2-40B4-BE49-F238E27FC236}">
                    <a16:creationId xmlns:a16="http://schemas.microsoft.com/office/drawing/2014/main" id="{8D26488D-9702-5B42-B3A8-2FE08043FC68}"/>
                  </a:ext>
                </a:extLst>
              </p:cNvPr>
              <p:cNvSpPr/>
              <p:nvPr/>
            </p:nvSpPr>
            <p:spPr bwMode="auto">
              <a:xfrm>
                <a:off x="3983038" y="3384550"/>
                <a:ext cx="26988" cy="15875"/>
              </a:xfrm>
              <a:custGeom>
                <a:avLst/>
                <a:gdLst>
                  <a:gd name="T0" fmla="*/ 1 w 8"/>
                  <a:gd name="T1" fmla="*/ 0 h 5"/>
                  <a:gd name="T2" fmla="*/ 0 w 8"/>
                  <a:gd name="T3" fmla="*/ 2 h 5"/>
                  <a:gd name="T4" fmla="*/ 7 w 8"/>
                  <a:gd name="T5" fmla="*/ 5 h 5"/>
                  <a:gd name="T6" fmla="*/ 1 w 8"/>
                  <a:gd name="T7" fmla="*/ 0 h 5"/>
                  <a:gd name="T8" fmla="*/ 1 w 8"/>
                  <a:gd name="T9" fmla="*/ 0 h 5"/>
                  <a:gd name="T10" fmla="*/ 1 w 8"/>
                  <a:gd name="T11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" h="5">
                    <a:moveTo>
                      <a:pt x="1" y="0"/>
                    </a:moveTo>
                    <a:cubicBezTo>
                      <a:pt x="0" y="2"/>
                      <a:pt x="0" y="2"/>
                      <a:pt x="0" y="2"/>
                    </a:cubicBezTo>
                    <a:cubicBezTo>
                      <a:pt x="7" y="5"/>
                      <a:pt x="7" y="5"/>
                      <a:pt x="7" y="5"/>
                    </a:cubicBezTo>
                    <a:cubicBezTo>
                      <a:pt x="7" y="5"/>
                      <a:pt x="8" y="2"/>
                      <a:pt x="1" y="0"/>
                    </a:cubicBezTo>
                    <a:close/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solidFill>
                <a:srgbClr val="1E26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99" name="isḷîḋé">
                <a:extLst>
                  <a:ext uri="{FF2B5EF4-FFF2-40B4-BE49-F238E27FC236}">
                    <a16:creationId xmlns:a16="http://schemas.microsoft.com/office/drawing/2014/main" id="{3328F539-E168-2444-AA27-A21E0FB88C68}"/>
                  </a:ext>
                </a:extLst>
              </p:cNvPr>
              <p:cNvSpPr/>
              <p:nvPr/>
            </p:nvSpPr>
            <p:spPr bwMode="auto">
              <a:xfrm>
                <a:off x="3884613" y="3384550"/>
                <a:ext cx="26988" cy="6350"/>
              </a:xfrm>
              <a:custGeom>
                <a:avLst/>
                <a:gdLst>
                  <a:gd name="T0" fmla="*/ 8 w 8"/>
                  <a:gd name="T1" fmla="*/ 0 h 2"/>
                  <a:gd name="T2" fmla="*/ 8 w 8"/>
                  <a:gd name="T3" fmla="*/ 2 h 2"/>
                  <a:gd name="T4" fmla="*/ 0 w 8"/>
                  <a:gd name="T5" fmla="*/ 2 h 2"/>
                  <a:gd name="T6" fmla="*/ 8 w 8"/>
                  <a:gd name="T7" fmla="*/ 0 h 2"/>
                  <a:gd name="T8" fmla="*/ 8 w 8"/>
                  <a:gd name="T9" fmla="*/ 0 h 2"/>
                  <a:gd name="T10" fmla="*/ 8 w 8"/>
                  <a:gd name="T11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" h="2">
                    <a:moveTo>
                      <a:pt x="8" y="0"/>
                    </a:moveTo>
                    <a:cubicBezTo>
                      <a:pt x="8" y="2"/>
                      <a:pt x="8" y="2"/>
                      <a:pt x="8" y="2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0"/>
                      <a:pt x="8" y="0"/>
                    </a:cubicBezTo>
                    <a:close/>
                    <a:moveTo>
                      <a:pt x="8" y="0"/>
                    </a:moveTo>
                    <a:cubicBezTo>
                      <a:pt x="8" y="0"/>
                      <a:pt x="8" y="0"/>
                      <a:pt x="8" y="0"/>
                    </a:cubicBezTo>
                  </a:path>
                </a:pathLst>
              </a:custGeom>
              <a:solidFill>
                <a:srgbClr val="1E26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00" name="iśḷïḑè">
                <a:extLst>
                  <a:ext uri="{FF2B5EF4-FFF2-40B4-BE49-F238E27FC236}">
                    <a16:creationId xmlns:a16="http://schemas.microsoft.com/office/drawing/2014/main" id="{CCD927C5-139A-7A4D-9593-5E38A4BCD7EE}"/>
                  </a:ext>
                </a:extLst>
              </p:cNvPr>
              <p:cNvSpPr/>
              <p:nvPr/>
            </p:nvSpPr>
            <p:spPr bwMode="auto">
              <a:xfrm>
                <a:off x="3917951" y="3384550"/>
                <a:ext cx="25400" cy="6350"/>
              </a:xfrm>
              <a:custGeom>
                <a:avLst/>
                <a:gdLst>
                  <a:gd name="T0" fmla="*/ 8 w 8"/>
                  <a:gd name="T1" fmla="*/ 0 h 2"/>
                  <a:gd name="T2" fmla="*/ 8 w 8"/>
                  <a:gd name="T3" fmla="*/ 2 h 2"/>
                  <a:gd name="T4" fmla="*/ 0 w 8"/>
                  <a:gd name="T5" fmla="*/ 2 h 2"/>
                  <a:gd name="T6" fmla="*/ 8 w 8"/>
                  <a:gd name="T7" fmla="*/ 0 h 2"/>
                  <a:gd name="T8" fmla="*/ 8 w 8"/>
                  <a:gd name="T9" fmla="*/ 0 h 2"/>
                  <a:gd name="T10" fmla="*/ 8 w 8"/>
                  <a:gd name="T11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" h="2">
                    <a:moveTo>
                      <a:pt x="8" y="0"/>
                    </a:moveTo>
                    <a:cubicBezTo>
                      <a:pt x="8" y="2"/>
                      <a:pt x="8" y="2"/>
                      <a:pt x="8" y="2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0"/>
                      <a:pt x="8" y="0"/>
                    </a:cubicBezTo>
                    <a:close/>
                    <a:moveTo>
                      <a:pt x="8" y="0"/>
                    </a:moveTo>
                    <a:cubicBezTo>
                      <a:pt x="8" y="0"/>
                      <a:pt x="8" y="0"/>
                      <a:pt x="8" y="0"/>
                    </a:cubicBezTo>
                  </a:path>
                </a:pathLst>
              </a:custGeom>
              <a:solidFill>
                <a:srgbClr val="1E26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01" name="iṧľiďé">
                <a:extLst>
                  <a:ext uri="{FF2B5EF4-FFF2-40B4-BE49-F238E27FC236}">
                    <a16:creationId xmlns:a16="http://schemas.microsoft.com/office/drawing/2014/main" id="{BBA4E80F-3918-1441-9422-4EF3F739AFD7}"/>
                  </a:ext>
                </a:extLst>
              </p:cNvPr>
              <p:cNvSpPr/>
              <p:nvPr/>
            </p:nvSpPr>
            <p:spPr bwMode="auto">
              <a:xfrm>
                <a:off x="3951288" y="3384550"/>
                <a:ext cx="25400" cy="6350"/>
              </a:xfrm>
              <a:custGeom>
                <a:avLst/>
                <a:gdLst>
                  <a:gd name="T0" fmla="*/ 8 w 8"/>
                  <a:gd name="T1" fmla="*/ 0 h 2"/>
                  <a:gd name="T2" fmla="*/ 8 w 8"/>
                  <a:gd name="T3" fmla="*/ 2 h 2"/>
                  <a:gd name="T4" fmla="*/ 0 w 8"/>
                  <a:gd name="T5" fmla="*/ 2 h 2"/>
                  <a:gd name="T6" fmla="*/ 8 w 8"/>
                  <a:gd name="T7" fmla="*/ 0 h 2"/>
                  <a:gd name="T8" fmla="*/ 8 w 8"/>
                  <a:gd name="T9" fmla="*/ 0 h 2"/>
                  <a:gd name="T10" fmla="*/ 8 w 8"/>
                  <a:gd name="T11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" h="2">
                    <a:moveTo>
                      <a:pt x="8" y="0"/>
                    </a:moveTo>
                    <a:cubicBezTo>
                      <a:pt x="8" y="2"/>
                      <a:pt x="8" y="2"/>
                      <a:pt x="8" y="2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0"/>
                      <a:pt x="8" y="0"/>
                    </a:cubicBezTo>
                    <a:close/>
                    <a:moveTo>
                      <a:pt x="8" y="0"/>
                    </a:moveTo>
                    <a:cubicBezTo>
                      <a:pt x="8" y="0"/>
                      <a:pt x="8" y="0"/>
                      <a:pt x="8" y="0"/>
                    </a:cubicBezTo>
                  </a:path>
                </a:pathLst>
              </a:custGeom>
              <a:solidFill>
                <a:srgbClr val="1E26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02" name="išľïḍé">
                <a:extLst>
                  <a:ext uri="{FF2B5EF4-FFF2-40B4-BE49-F238E27FC236}">
                    <a16:creationId xmlns:a16="http://schemas.microsoft.com/office/drawing/2014/main" id="{867B0927-8F2F-8842-8404-E9F92F9F8FF1}"/>
                  </a:ext>
                </a:extLst>
              </p:cNvPr>
              <p:cNvSpPr/>
              <p:nvPr/>
            </p:nvSpPr>
            <p:spPr bwMode="auto">
              <a:xfrm>
                <a:off x="3771901" y="3484563"/>
                <a:ext cx="7938" cy="60325"/>
              </a:xfrm>
              <a:prstGeom prst="rect">
                <a:avLst/>
              </a:prstGeom>
              <a:solidFill>
                <a:srgbClr val="FFFFFF"/>
              </a:solidFill>
              <a:ln w="0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03" name="îŝlîḑè">
                <a:extLst>
                  <a:ext uri="{FF2B5EF4-FFF2-40B4-BE49-F238E27FC236}">
                    <a16:creationId xmlns:a16="http://schemas.microsoft.com/office/drawing/2014/main" id="{A301A8F9-6F9B-3943-99D1-65E7088742D4}"/>
                  </a:ext>
                </a:extLst>
              </p:cNvPr>
              <p:cNvSpPr/>
              <p:nvPr/>
            </p:nvSpPr>
            <p:spPr bwMode="auto">
              <a:xfrm>
                <a:off x="3786188" y="3484563"/>
                <a:ext cx="46038" cy="60325"/>
              </a:xfrm>
              <a:custGeom>
                <a:avLst/>
                <a:gdLst>
                  <a:gd name="T0" fmla="*/ 8 w 29"/>
                  <a:gd name="T1" fmla="*/ 0 h 38"/>
                  <a:gd name="T2" fmla="*/ 20 w 29"/>
                  <a:gd name="T3" fmla="*/ 0 h 38"/>
                  <a:gd name="T4" fmla="*/ 29 w 29"/>
                  <a:gd name="T5" fmla="*/ 8 h 38"/>
                  <a:gd name="T6" fmla="*/ 29 w 29"/>
                  <a:gd name="T7" fmla="*/ 38 h 38"/>
                  <a:gd name="T8" fmla="*/ 0 w 29"/>
                  <a:gd name="T9" fmla="*/ 38 h 38"/>
                  <a:gd name="T10" fmla="*/ 0 w 29"/>
                  <a:gd name="T11" fmla="*/ 8 h 38"/>
                  <a:gd name="T12" fmla="*/ 8 w 29"/>
                  <a:gd name="T13" fmla="*/ 0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9" h="38">
                    <a:moveTo>
                      <a:pt x="8" y="0"/>
                    </a:moveTo>
                    <a:lnTo>
                      <a:pt x="20" y="0"/>
                    </a:lnTo>
                    <a:lnTo>
                      <a:pt x="29" y="8"/>
                    </a:lnTo>
                    <a:lnTo>
                      <a:pt x="29" y="38"/>
                    </a:lnTo>
                    <a:lnTo>
                      <a:pt x="0" y="38"/>
                    </a:lnTo>
                    <a:lnTo>
                      <a:pt x="0" y="8"/>
                    </a:lnTo>
                    <a:lnTo>
                      <a:pt x="8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04" name="îṩḻíḓe">
                <a:extLst>
                  <a:ext uri="{FF2B5EF4-FFF2-40B4-BE49-F238E27FC236}">
                    <a16:creationId xmlns:a16="http://schemas.microsoft.com/office/drawing/2014/main" id="{4ADC4919-2595-EC42-93F1-AC81598C38DC}"/>
                  </a:ext>
                </a:extLst>
              </p:cNvPr>
              <p:cNvSpPr/>
              <p:nvPr/>
            </p:nvSpPr>
            <p:spPr bwMode="auto">
              <a:xfrm>
                <a:off x="3994151" y="3484563"/>
                <a:ext cx="46038" cy="60325"/>
              </a:xfrm>
              <a:custGeom>
                <a:avLst/>
                <a:gdLst>
                  <a:gd name="T0" fmla="*/ 8 w 29"/>
                  <a:gd name="T1" fmla="*/ 0 h 38"/>
                  <a:gd name="T2" fmla="*/ 18 w 29"/>
                  <a:gd name="T3" fmla="*/ 0 h 38"/>
                  <a:gd name="T4" fmla="*/ 29 w 29"/>
                  <a:gd name="T5" fmla="*/ 8 h 38"/>
                  <a:gd name="T6" fmla="*/ 29 w 29"/>
                  <a:gd name="T7" fmla="*/ 38 h 38"/>
                  <a:gd name="T8" fmla="*/ 0 w 29"/>
                  <a:gd name="T9" fmla="*/ 38 h 38"/>
                  <a:gd name="T10" fmla="*/ 0 w 29"/>
                  <a:gd name="T11" fmla="*/ 8 h 38"/>
                  <a:gd name="T12" fmla="*/ 8 w 29"/>
                  <a:gd name="T13" fmla="*/ 0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9" h="38">
                    <a:moveTo>
                      <a:pt x="8" y="0"/>
                    </a:moveTo>
                    <a:lnTo>
                      <a:pt x="18" y="0"/>
                    </a:lnTo>
                    <a:lnTo>
                      <a:pt x="29" y="8"/>
                    </a:lnTo>
                    <a:lnTo>
                      <a:pt x="29" y="38"/>
                    </a:lnTo>
                    <a:lnTo>
                      <a:pt x="0" y="38"/>
                    </a:lnTo>
                    <a:lnTo>
                      <a:pt x="0" y="8"/>
                    </a:lnTo>
                    <a:lnTo>
                      <a:pt x="8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05" name="î$1îdè">
                <a:extLst>
                  <a:ext uri="{FF2B5EF4-FFF2-40B4-BE49-F238E27FC236}">
                    <a16:creationId xmlns:a16="http://schemas.microsoft.com/office/drawing/2014/main" id="{8F303413-D569-1F4D-8298-78E4F97EF2C0}"/>
                  </a:ext>
                </a:extLst>
              </p:cNvPr>
              <p:cNvSpPr/>
              <p:nvPr/>
            </p:nvSpPr>
            <p:spPr bwMode="auto">
              <a:xfrm>
                <a:off x="3851276" y="3484563"/>
                <a:ext cx="122238" cy="60325"/>
              </a:xfrm>
              <a:custGeom>
                <a:avLst/>
                <a:gdLst>
                  <a:gd name="T0" fmla="*/ 9 w 77"/>
                  <a:gd name="T1" fmla="*/ 0 h 38"/>
                  <a:gd name="T2" fmla="*/ 69 w 77"/>
                  <a:gd name="T3" fmla="*/ 0 h 38"/>
                  <a:gd name="T4" fmla="*/ 77 w 77"/>
                  <a:gd name="T5" fmla="*/ 8 h 38"/>
                  <a:gd name="T6" fmla="*/ 77 w 77"/>
                  <a:gd name="T7" fmla="*/ 38 h 38"/>
                  <a:gd name="T8" fmla="*/ 0 w 77"/>
                  <a:gd name="T9" fmla="*/ 38 h 38"/>
                  <a:gd name="T10" fmla="*/ 0 w 77"/>
                  <a:gd name="T11" fmla="*/ 8 h 38"/>
                  <a:gd name="T12" fmla="*/ 9 w 77"/>
                  <a:gd name="T13" fmla="*/ 0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7" h="38">
                    <a:moveTo>
                      <a:pt x="9" y="0"/>
                    </a:moveTo>
                    <a:lnTo>
                      <a:pt x="69" y="0"/>
                    </a:lnTo>
                    <a:lnTo>
                      <a:pt x="77" y="8"/>
                    </a:lnTo>
                    <a:lnTo>
                      <a:pt x="77" y="38"/>
                    </a:lnTo>
                    <a:lnTo>
                      <a:pt x="0" y="38"/>
                    </a:lnTo>
                    <a:lnTo>
                      <a:pt x="0" y="8"/>
                    </a:lnTo>
                    <a:lnTo>
                      <a:pt x="9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06" name="iśľïḓe">
                <a:extLst>
                  <a:ext uri="{FF2B5EF4-FFF2-40B4-BE49-F238E27FC236}">
                    <a16:creationId xmlns:a16="http://schemas.microsoft.com/office/drawing/2014/main" id="{38842937-FDCA-6941-8B67-F867A925FDCF}"/>
                  </a:ext>
                </a:extLst>
              </p:cNvPr>
              <p:cNvSpPr/>
              <p:nvPr/>
            </p:nvSpPr>
            <p:spPr bwMode="auto">
              <a:xfrm>
                <a:off x="4046538" y="3484563"/>
                <a:ext cx="6350" cy="60325"/>
              </a:xfrm>
              <a:prstGeom prst="rect">
                <a:avLst/>
              </a:prstGeom>
              <a:solidFill>
                <a:srgbClr val="FFFFFF"/>
              </a:solidFill>
              <a:ln w="0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07" name="iṣļïḑè">
                <a:extLst>
                  <a:ext uri="{FF2B5EF4-FFF2-40B4-BE49-F238E27FC236}">
                    <a16:creationId xmlns:a16="http://schemas.microsoft.com/office/drawing/2014/main" id="{36A50748-F007-3D44-9188-9CCCF4A7E025}"/>
                  </a:ext>
                </a:extLst>
              </p:cNvPr>
              <p:cNvSpPr/>
              <p:nvPr/>
            </p:nvSpPr>
            <p:spPr bwMode="auto">
              <a:xfrm>
                <a:off x="3838576" y="3484563"/>
                <a:ext cx="6350" cy="60325"/>
              </a:xfrm>
              <a:prstGeom prst="rect">
                <a:avLst/>
              </a:prstGeom>
              <a:solidFill>
                <a:srgbClr val="FFFFFF"/>
              </a:solidFill>
              <a:ln w="0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08" name="iṡḷidé">
                <a:extLst>
                  <a:ext uri="{FF2B5EF4-FFF2-40B4-BE49-F238E27FC236}">
                    <a16:creationId xmlns:a16="http://schemas.microsoft.com/office/drawing/2014/main" id="{19522ED5-C7BF-5F4D-8194-F7E1A8DEDD46}"/>
                  </a:ext>
                </a:extLst>
              </p:cNvPr>
              <p:cNvSpPr/>
              <p:nvPr/>
            </p:nvSpPr>
            <p:spPr bwMode="auto">
              <a:xfrm>
                <a:off x="3979863" y="3484563"/>
                <a:ext cx="3175" cy="60325"/>
              </a:xfrm>
              <a:prstGeom prst="rect">
                <a:avLst/>
              </a:prstGeom>
              <a:solidFill>
                <a:srgbClr val="FFFFFF"/>
              </a:solidFill>
              <a:ln w="0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09" name="íṡḷíḋe">
                <a:extLst>
                  <a:ext uri="{FF2B5EF4-FFF2-40B4-BE49-F238E27FC236}">
                    <a16:creationId xmlns:a16="http://schemas.microsoft.com/office/drawing/2014/main" id="{8672B506-ECAD-3448-AC68-460729E69835}"/>
                  </a:ext>
                </a:extLst>
              </p:cNvPr>
              <p:cNvSpPr/>
              <p:nvPr/>
            </p:nvSpPr>
            <p:spPr bwMode="auto">
              <a:xfrm>
                <a:off x="3811588" y="3551238"/>
                <a:ext cx="204788" cy="3175"/>
              </a:xfrm>
              <a:prstGeom prst="rect">
                <a:avLst/>
              </a:prstGeom>
              <a:solidFill>
                <a:srgbClr val="1E26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10" name="íŝ1iḑê">
                <a:extLst>
                  <a:ext uri="{FF2B5EF4-FFF2-40B4-BE49-F238E27FC236}">
                    <a16:creationId xmlns:a16="http://schemas.microsoft.com/office/drawing/2014/main" id="{C255849B-0750-7041-A670-223C3279E97C}"/>
                  </a:ext>
                </a:extLst>
              </p:cNvPr>
              <p:cNvSpPr/>
              <p:nvPr/>
            </p:nvSpPr>
            <p:spPr bwMode="auto">
              <a:xfrm>
                <a:off x="3805238" y="3557588"/>
                <a:ext cx="214313" cy="3175"/>
              </a:xfrm>
              <a:prstGeom prst="rect">
                <a:avLst/>
              </a:prstGeom>
              <a:solidFill>
                <a:srgbClr val="1E26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11" name="îṩḷiḑe">
                <a:extLst>
                  <a:ext uri="{FF2B5EF4-FFF2-40B4-BE49-F238E27FC236}">
                    <a16:creationId xmlns:a16="http://schemas.microsoft.com/office/drawing/2014/main" id="{16232912-DBF7-B840-A4AA-6D053116C766}"/>
                  </a:ext>
                </a:extLst>
              </p:cNvPr>
              <p:cNvSpPr/>
              <p:nvPr/>
            </p:nvSpPr>
            <p:spPr bwMode="auto">
              <a:xfrm>
                <a:off x="3802063" y="3567113"/>
                <a:ext cx="220663" cy="1588"/>
              </a:xfrm>
              <a:prstGeom prst="rect">
                <a:avLst/>
              </a:prstGeom>
              <a:solidFill>
                <a:srgbClr val="1E26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12" name="iṧḻiḑê">
                <a:extLst>
                  <a:ext uri="{FF2B5EF4-FFF2-40B4-BE49-F238E27FC236}">
                    <a16:creationId xmlns:a16="http://schemas.microsoft.com/office/drawing/2014/main" id="{4AE4FD53-FAA2-2444-899C-23EFB14213B4}"/>
                  </a:ext>
                </a:extLst>
              </p:cNvPr>
              <p:cNvSpPr/>
              <p:nvPr/>
            </p:nvSpPr>
            <p:spPr bwMode="auto">
              <a:xfrm>
                <a:off x="3802063" y="3570288"/>
                <a:ext cx="223838" cy="3175"/>
              </a:xfrm>
              <a:prstGeom prst="rect">
                <a:avLst/>
              </a:prstGeom>
              <a:solidFill>
                <a:srgbClr val="1E26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13" name="ïṣḻîḋè">
                <a:extLst>
                  <a:ext uri="{FF2B5EF4-FFF2-40B4-BE49-F238E27FC236}">
                    <a16:creationId xmlns:a16="http://schemas.microsoft.com/office/drawing/2014/main" id="{7028FD26-0F3F-C344-9DDF-1A48692668BE}"/>
                  </a:ext>
                </a:extLst>
              </p:cNvPr>
              <p:cNvSpPr/>
              <p:nvPr/>
            </p:nvSpPr>
            <p:spPr bwMode="auto">
              <a:xfrm>
                <a:off x="3795713" y="3581400"/>
                <a:ext cx="234950" cy="3175"/>
              </a:xfrm>
              <a:prstGeom prst="rect">
                <a:avLst/>
              </a:prstGeom>
              <a:solidFill>
                <a:srgbClr val="1E26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14" name="îṡ1îḍé">
                <a:extLst>
                  <a:ext uri="{FF2B5EF4-FFF2-40B4-BE49-F238E27FC236}">
                    <a16:creationId xmlns:a16="http://schemas.microsoft.com/office/drawing/2014/main" id="{46B44F2F-838F-5647-B04D-1182BEFAA08C}"/>
                  </a:ext>
                </a:extLst>
              </p:cNvPr>
              <p:cNvSpPr/>
              <p:nvPr/>
            </p:nvSpPr>
            <p:spPr bwMode="auto">
              <a:xfrm>
                <a:off x="3633788" y="3587750"/>
                <a:ext cx="560388" cy="6350"/>
              </a:xfrm>
              <a:custGeom>
                <a:avLst/>
                <a:gdLst>
                  <a:gd name="T0" fmla="*/ 0 w 353"/>
                  <a:gd name="T1" fmla="*/ 0 h 4"/>
                  <a:gd name="T2" fmla="*/ 353 w 353"/>
                  <a:gd name="T3" fmla="*/ 0 h 4"/>
                  <a:gd name="T4" fmla="*/ 351 w 353"/>
                  <a:gd name="T5" fmla="*/ 4 h 4"/>
                  <a:gd name="T6" fmla="*/ 2 w 353"/>
                  <a:gd name="T7" fmla="*/ 4 h 4"/>
                  <a:gd name="T8" fmla="*/ 0 w 353"/>
                  <a:gd name="T9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53" h="4">
                    <a:moveTo>
                      <a:pt x="0" y="0"/>
                    </a:moveTo>
                    <a:lnTo>
                      <a:pt x="353" y="0"/>
                    </a:lnTo>
                    <a:lnTo>
                      <a:pt x="351" y="4"/>
                    </a:lnTo>
                    <a:lnTo>
                      <a:pt x="2" y="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1E26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15" name="îš1íḑe">
                <a:extLst>
                  <a:ext uri="{FF2B5EF4-FFF2-40B4-BE49-F238E27FC236}">
                    <a16:creationId xmlns:a16="http://schemas.microsoft.com/office/drawing/2014/main" id="{941EA2D9-B725-B542-A3F7-A3E23DDBEC40}"/>
                  </a:ext>
                </a:extLst>
              </p:cNvPr>
              <p:cNvSpPr/>
              <p:nvPr/>
            </p:nvSpPr>
            <p:spPr bwMode="auto">
              <a:xfrm>
                <a:off x="3640138" y="3600450"/>
                <a:ext cx="547688" cy="6350"/>
              </a:xfrm>
              <a:custGeom>
                <a:avLst/>
                <a:gdLst>
                  <a:gd name="T0" fmla="*/ 0 w 345"/>
                  <a:gd name="T1" fmla="*/ 0 h 4"/>
                  <a:gd name="T2" fmla="*/ 345 w 345"/>
                  <a:gd name="T3" fmla="*/ 0 h 4"/>
                  <a:gd name="T4" fmla="*/ 343 w 345"/>
                  <a:gd name="T5" fmla="*/ 4 h 4"/>
                  <a:gd name="T6" fmla="*/ 2 w 345"/>
                  <a:gd name="T7" fmla="*/ 4 h 4"/>
                  <a:gd name="T8" fmla="*/ 0 w 345"/>
                  <a:gd name="T9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45" h="4">
                    <a:moveTo>
                      <a:pt x="0" y="0"/>
                    </a:moveTo>
                    <a:lnTo>
                      <a:pt x="345" y="0"/>
                    </a:lnTo>
                    <a:lnTo>
                      <a:pt x="343" y="4"/>
                    </a:lnTo>
                    <a:lnTo>
                      <a:pt x="2" y="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1E26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16" name="iš1ïḍe">
                <a:extLst>
                  <a:ext uri="{FF2B5EF4-FFF2-40B4-BE49-F238E27FC236}">
                    <a16:creationId xmlns:a16="http://schemas.microsoft.com/office/drawing/2014/main" id="{48E883DC-7FA2-5045-B010-995FAA503D47}"/>
                  </a:ext>
                </a:extLst>
              </p:cNvPr>
              <p:cNvSpPr/>
              <p:nvPr/>
            </p:nvSpPr>
            <p:spPr bwMode="auto">
              <a:xfrm>
                <a:off x="3736976" y="3406775"/>
                <a:ext cx="352425" cy="4763"/>
              </a:xfrm>
              <a:prstGeom prst="rect">
                <a:avLst/>
              </a:prstGeom>
              <a:solidFill>
                <a:srgbClr val="1E26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17" name="îSḻîde">
                <a:extLst>
                  <a:ext uri="{FF2B5EF4-FFF2-40B4-BE49-F238E27FC236}">
                    <a16:creationId xmlns:a16="http://schemas.microsoft.com/office/drawing/2014/main" id="{8DF837D3-E0F5-E544-B0DC-A65DE0C91AD3}"/>
                  </a:ext>
                </a:extLst>
              </p:cNvPr>
              <p:cNvSpPr/>
              <p:nvPr/>
            </p:nvSpPr>
            <p:spPr bwMode="auto">
              <a:xfrm>
                <a:off x="3746501" y="3417888"/>
                <a:ext cx="33338" cy="3175"/>
              </a:xfrm>
              <a:prstGeom prst="rect">
                <a:avLst/>
              </a:prstGeom>
              <a:solidFill>
                <a:srgbClr val="1E26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18" name="î$ḻîḑé">
                <a:extLst>
                  <a:ext uri="{FF2B5EF4-FFF2-40B4-BE49-F238E27FC236}">
                    <a16:creationId xmlns:a16="http://schemas.microsoft.com/office/drawing/2014/main" id="{E5280F75-1ED2-5546-8326-8CE5FB49F7BC}"/>
                  </a:ext>
                </a:extLst>
              </p:cNvPr>
              <p:cNvSpPr/>
              <p:nvPr/>
            </p:nvSpPr>
            <p:spPr bwMode="auto">
              <a:xfrm>
                <a:off x="3805238" y="3417888"/>
                <a:ext cx="211138" cy="1588"/>
              </a:xfrm>
              <a:prstGeom prst="rect">
                <a:avLst/>
              </a:prstGeom>
              <a:solidFill>
                <a:srgbClr val="1E26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19" name="íŝļïḓe">
                <a:extLst>
                  <a:ext uri="{FF2B5EF4-FFF2-40B4-BE49-F238E27FC236}">
                    <a16:creationId xmlns:a16="http://schemas.microsoft.com/office/drawing/2014/main" id="{563298BF-D12F-D547-A9EB-A2FD0E7644E9}"/>
                  </a:ext>
                </a:extLst>
              </p:cNvPr>
              <p:cNvSpPr/>
              <p:nvPr/>
            </p:nvSpPr>
            <p:spPr bwMode="auto">
              <a:xfrm>
                <a:off x="3811588" y="3421063"/>
                <a:ext cx="3175" cy="30163"/>
              </a:xfrm>
              <a:prstGeom prst="rect">
                <a:avLst/>
              </a:pr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20" name="îS1iḍé">
                <a:extLst>
                  <a:ext uri="{FF2B5EF4-FFF2-40B4-BE49-F238E27FC236}">
                    <a16:creationId xmlns:a16="http://schemas.microsoft.com/office/drawing/2014/main" id="{5C471C22-4F9F-5645-B7B9-5808162B9B40}"/>
                  </a:ext>
                </a:extLst>
              </p:cNvPr>
              <p:cNvSpPr/>
              <p:nvPr/>
            </p:nvSpPr>
            <p:spPr bwMode="auto">
              <a:xfrm>
                <a:off x="3802063" y="3421063"/>
                <a:ext cx="3175" cy="30163"/>
              </a:xfrm>
              <a:prstGeom prst="rect">
                <a:avLst/>
              </a:pr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21" name="išlïdé">
                <a:extLst>
                  <a:ext uri="{FF2B5EF4-FFF2-40B4-BE49-F238E27FC236}">
                    <a16:creationId xmlns:a16="http://schemas.microsoft.com/office/drawing/2014/main" id="{4908E9FF-6973-284E-A16B-584A73C9AB48}"/>
                  </a:ext>
                </a:extLst>
              </p:cNvPr>
              <p:cNvSpPr/>
              <p:nvPr/>
            </p:nvSpPr>
            <p:spPr bwMode="auto">
              <a:xfrm>
                <a:off x="3789363" y="3421063"/>
                <a:ext cx="6350" cy="30163"/>
              </a:xfrm>
              <a:prstGeom prst="rect">
                <a:avLst/>
              </a:pr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22" name="ïSlïde">
                <a:extLst>
                  <a:ext uri="{FF2B5EF4-FFF2-40B4-BE49-F238E27FC236}">
                    <a16:creationId xmlns:a16="http://schemas.microsoft.com/office/drawing/2014/main" id="{4CA791D0-30E7-704B-ACD4-B15DA1C0F1EC}"/>
                  </a:ext>
                </a:extLst>
              </p:cNvPr>
              <p:cNvSpPr/>
              <p:nvPr/>
            </p:nvSpPr>
            <p:spPr bwMode="auto">
              <a:xfrm>
                <a:off x="3822701" y="3421063"/>
                <a:ext cx="6350" cy="30163"/>
              </a:xfrm>
              <a:custGeom>
                <a:avLst/>
                <a:gdLst>
                  <a:gd name="T0" fmla="*/ 0 w 2"/>
                  <a:gd name="T1" fmla="*/ 0 h 9"/>
                  <a:gd name="T2" fmla="*/ 2 w 2"/>
                  <a:gd name="T3" fmla="*/ 0 h 9"/>
                  <a:gd name="T4" fmla="*/ 2 w 2"/>
                  <a:gd name="T5" fmla="*/ 9 h 9"/>
                  <a:gd name="T6" fmla="*/ 0 w 2"/>
                  <a:gd name="T7" fmla="*/ 9 h 9"/>
                  <a:gd name="T8" fmla="*/ 0 w 2"/>
                  <a:gd name="T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9">
                    <a:moveTo>
                      <a:pt x="0" y="0"/>
                    </a:moveTo>
                    <a:cubicBezTo>
                      <a:pt x="1" y="0"/>
                      <a:pt x="1" y="0"/>
                      <a:pt x="2" y="0"/>
                    </a:cubicBezTo>
                    <a:cubicBezTo>
                      <a:pt x="2" y="3"/>
                      <a:pt x="2" y="6"/>
                      <a:pt x="2" y="9"/>
                    </a:cubicBezTo>
                    <a:cubicBezTo>
                      <a:pt x="1" y="9"/>
                      <a:pt x="1" y="9"/>
                      <a:pt x="0" y="9"/>
                    </a:cubicBezTo>
                    <a:cubicBezTo>
                      <a:pt x="0" y="6"/>
                      <a:pt x="0" y="3"/>
                      <a:pt x="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23" name="îşľïďe">
                <a:extLst>
                  <a:ext uri="{FF2B5EF4-FFF2-40B4-BE49-F238E27FC236}">
                    <a16:creationId xmlns:a16="http://schemas.microsoft.com/office/drawing/2014/main" id="{4EFC80CE-CF61-B045-B80A-02E394E45BAB}"/>
                  </a:ext>
                </a:extLst>
              </p:cNvPr>
              <p:cNvSpPr/>
              <p:nvPr/>
            </p:nvSpPr>
            <p:spPr bwMode="auto">
              <a:xfrm>
                <a:off x="3832226" y="3421063"/>
                <a:ext cx="6350" cy="30163"/>
              </a:xfrm>
              <a:custGeom>
                <a:avLst/>
                <a:gdLst>
                  <a:gd name="T0" fmla="*/ 0 w 2"/>
                  <a:gd name="T1" fmla="*/ 0 h 9"/>
                  <a:gd name="T2" fmla="*/ 2 w 2"/>
                  <a:gd name="T3" fmla="*/ 0 h 9"/>
                  <a:gd name="T4" fmla="*/ 2 w 2"/>
                  <a:gd name="T5" fmla="*/ 9 h 9"/>
                  <a:gd name="T6" fmla="*/ 0 w 2"/>
                  <a:gd name="T7" fmla="*/ 9 h 9"/>
                  <a:gd name="T8" fmla="*/ 0 w 2"/>
                  <a:gd name="T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9">
                    <a:moveTo>
                      <a:pt x="0" y="0"/>
                    </a:moveTo>
                    <a:cubicBezTo>
                      <a:pt x="1" y="0"/>
                      <a:pt x="1" y="0"/>
                      <a:pt x="2" y="0"/>
                    </a:cubicBezTo>
                    <a:cubicBezTo>
                      <a:pt x="2" y="3"/>
                      <a:pt x="2" y="6"/>
                      <a:pt x="2" y="9"/>
                    </a:cubicBezTo>
                    <a:cubicBezTo>
                      <a:pt x="1" y="9"/>
                      <a:pt x="1" y="9"/>
                      <a:pt x="0" y="9"/>
                    </a:cubicBezTo>
                    <a:cubicBezTo>
                      <a:pt x="0" y="6"/>
                      <a:pt x="0" y="3"/>
                      <a:pt x="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24" name="ïşľíďê">
                <a:extLst>
                  <a:ext uri="{FF2B5EF4-FFF2-40B4-BE49-F238E27FC236}">
                    <a16:creationId xmlns:a16="http://schemas.microsoft.com/office/drawing/2014/main" id="{E0C02EF5-B61D-A34B-AB84-3A92A3E948AC}"/>
                  </a:ext>
                </a:extLst>
              </p:cNvPr>
              <p:cNvSpPr/>
              <p:nvPr/>
            </p:nvSpPr>
            <p:spPr bwMode="auto">
              <a:xfrm>
                <a:off x="3844926" y="3421063"/>
                <a:ext cx="3175" cy="30163"/>
              </a:xfrm>
              <a:custGeom>
                <a:avLst/>
                <a:gdLst>
                  <a:gd name="T0" fmla="*/ 0 w 1"/>
                  <a:gd name="T1" fmla="*/ 0 h 9"/>
                  <a:gd name="T2" fmla="*/ 1 w 1"/>
                  <a:gd name="T3" fmla="*/ 0 h 9"/>
                  <a:gd name="T4" fmla="*/ 1 w 1"/>
                  <a:gd name="T5" fmla="*/ 9 h 9"/>
                  <a:gd name="T6" fmla="*/ 0 w 1"/>
                  <a:gd name="T7" fmla="*/ 9 h 9"/>
                  <a:gd name="T8" fmla="*/ 0 w 1"/>
                  <a:gd name="T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9">
                    <a:moveTo>
                      <a:pt x="0" y="0"/>
                    </a:moveTo>
                    <a:cubicBezTo>
                      <a:pt x="0" y="0"/>
                      <a:pt x="1" y="0"/>
                      <a:pt x="1" y="0"/>
                    </a:cubicBezTo>
                    <a:cubicBezTo>
                      <a:pt x="1" y="3"/>
                      <a:pt x="1" y="6"/>
                      <a:pt x="1" y="9"/>
                    </a:cubicBezTo>
                    <a:cubicBezTo>
                      <a:pt x="1" y="9"/>
                      <a:pt x="0" y="9"/>
                      <a:pt x="0" y="9"/>
                    </a:cubicBezTo>
                    <a:cubicBezTo>
                      <a:pt x="0" y="6"/>
                      <a:pt x="0" y="3"/>
                      <a:pt x="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25" name="íś1ïdè">
                <a:extLst>
                  <a:ext uri="{FF2B5EF4-FFF2-40B4-BE49-F238E27FC236}">
                    <a16:creationId xmlns:a16="http://schemas.microsoft.com/office/drawing/2014/main" id="{89D8E1E0-4C7F-7840-9EF4-3ED33002F3BB}"/>
                  </a:ext>
                </a:extLst>
              </p:cNvPr>
              <p:cNvSpPr/>
              <p:nvPr/>
            </p:nvSpPr>
            <p:spPr bwMode="auto">
              <a:xfrm>
                <a:off x="3854451" y="3421063"/>
                <a:ext cx="7938" cy="30163"/>
              </a:xfrm>
              <a:custGeom>
                <a:avLst/>
                <a:gdLst>
                  <a:gd name="T0" fmla="*/ 0 w 2"/>
                  <a:gd name="T1" fmla="*/ 0 h 9"/>
                  <a:gd name="T2" fmla="*/ 2 w 2"/>
                  <a:gd name="T3" fmla="*/ 0 h 9"/>
                  <a:gd name="T4" fmla="*/ 2 w 2"/>
                  <a:gd name="T5" fmla="*/ 9 h 9"/>
                  <a:gd name="T6" fmla="*/ 0 w 2"/>
                  <a:gd name="T7" fmla="*/ 9 h 9"/>
                  <a:gd name="T8" fmla="*/ 0 w 2"/>
                  <a:gd name="T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9">
                    <a:moveTo>
                      <a:pt x="0" y="0"/>
                    </a:moveTo>
                    <a:cubicBezTo>
                      <a:pt x="0" y="0"/>
                      <a:pt x="1" y="0"/>
                      <a:pt x="2" y="0"/>
                    </a:cubicBezTo>
                    <a:cubicBezTo>
                      <a:pt x="2" y="3"/>
                      <a:pt x="2" y="6"/>
                      <a:pt x="2" y="9"/>
                    </a:cubicBezTo>
                    <a:cubicBezTo>
                      <a:pt x="1" y="9"/>
                      <a:pt x="0" y="9"/>
                      <a:pt x="0" y="9"/>
                    </a:cubicBezTo>
                    <a:cubicBezTo>
                      <a:pt x="0" y="6"/>
                      <a:pt x="0" y="3"/>
                      <a:pt x="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26" name="iṩḷiḍe">
                <a:extLst>
                  <a:ext uri="{FF2B5EF4-FFF2-40B4-BE49-F238E27FC236}">
                    <a16:creationId xmlns:a16="http://schemas.microsoft.com/office/drawing/2014/main" id="{AD9C48EA-F581-9946-8DC9-4BDF21F3D287}"/>
                  </a:ext>
                </a:extLst>
              </p:cNvPr>
              <p:cNvSpPr/>
              <p:nvPr/>
            </p:nvSpPr>
            <p:spPr bwMode="auto">
              <a:xfrm>
                <a:off x="3865563" y="3421063"/>
                <a:ext cx="6350" cy="30163"/>
              </a:xfrm>
              <a:custGeom>
                <a:avLst/>
                <a:gdLst>
                  <a:gd name="T0" fmla="*/ 0 w 2"/>
                  <a:gd name="T1" fmla="*/ 0 h 9"/>
                  <a:gd name="T2" fmla="*/ 2 w 2"/>
                  <a:gd name="T3" fmla="*/ 0 h 9"/>
                  <a:gd name="T4" fmla="*/ 2 w 2"/>
                  <a:gd name="T5" fmla="*/ 9 h 9"/>
                  <a:gd name="T6" fmla="*/ 0 w 2"/>
                  <a:gd name="T7" fmla="*/ 9 h 9"/>
                  <a:gd name="T8" fmla="*/ 0 w 2"/>
                  <a:gd name="T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9">
                    <a:moveTo>
                      <a:pt x="0" y="0"/>
                    </a:moveTo>
                    <a:cubicBezTo>
                      <a:pt x="1" y="0"/>
                      <a:pt x="1" y="0"/>
                      <a:pt x="2" y="0"/>
                    </a:cubicBezTo>
                    <a:cubicBezTo>
                      <a:pt x="2" y="3"/>
                      <a:pt x="2" y="6"/>
                      <a:pt x="2" y="9"/>
                    </a:cubicBezTo>
                    <a:cubicBezTo>
                      <a:pt x="1" y="9"/>
                      <a:pt x="1" y="9"/>
                      <a:pt x="0" y="9"/>
                    </a:cubicBezTo>
                    <a:cubicBezTo>
                      <a:pt x="0" y="6"/>
                      <a:pt x="0" y="3"/>
                      <a:pt x="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27" name="ïŝ1iďè">
                <a:extLst>
                  <a:ext uri="{FF2B5EF4-FFF2-40B4-BE49-F238E27FC236}">
                    <a16:creationId xmlns:a16="http://schemas.microsoft.com/office/drawing/2014/main" id="{345025D0-8B67-9C40-8728-02649DA348C1}"/>
                  </a:ext>
                </a:extLst>
              </p:cNvPr>
              <p:cNvSpPr/>
              <p:nvPr/>
            </p:nvSpPr>
            <p:spPr bwMode="auto">
              <a:xfrm>
                <a:off x="3878263" y="3421063"/>
                <a:ext cx="3175" cy="30163"/>
              </a:xfrm>
              <a:custGeom>
                <a:avLst/>
                <a:gdLst>
                  <a:gd name="T0" fmla="*/ 0 w 1"/>
                  <a:gd name="T1" fmla="*/ 0 h 9"/>
                  <a:gd name="T2" fmla="*/ 1 w 1"/>
                  <a:gd name="T3" fmla="*/ 0 h 9"/>
                  <a:gd name="T4" fmla="*/ 1 w 1"/>
                  <a:gd name="T5" fmla="*/ 9 h 9"/>
                  <a:gd name="T6" fmla="*/ 0 w 1"/>
                  <a:gd name="T7" fmla="*/ 9 h 9"/>
                  <a:gd name="T8" fmla="*/ 0 w 1"/>
                  <a:gd name="T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9">
                    <a:moveTo>
                      <a:pt x="0" y="0"/>
                    </a:moveTo>
                    <a:cubicBezTo>
                      <a:pt x="0" y="0"/>
                      <a:pt x="1" y="0"/>
                      <a:pt x="1" y="0"/>
                    </a:cubicBezTo>
                    <a:cubicBezTo>
                      <a:pt x="1" y="3"/>
                      <a:pt x="1" y="6"/>
                      <a:pt x="1" y="9"/>
                    </a:cubicBezTo>
                    <a:cubicBezTo>
                      <a:pt x="1" y="9"/>
                      <a:pt x="0" y="9"/>
                      <a:pt x="0" y="9"/>
                    </a:cubicBezTo>
                    <a:cubicBezTo>
                      <a:pt x="0" y="6"/>
                      <a:pt x="0" y="3"/>
                      <a:pt x="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28" name="íṩļíḋê">
                <a:extLst>
                  <a:ext uri="{FF2B5EF4-FFF2-40B4-BE49-F238E27FC236}">
                    <a16:creationId xmlns:a16="http://schemas.microsoft.com/office/drawing/2014/main" id="{9FA9D742-9195-6642-B445-99B24C17BC0C}"/>
                  </a:ext>
                </a:extLst>
              </p:cNvPr>
              <p:cNvSpPr/>
              <p:nvPr/>
            </p:nvSpPr>
            <p:spPr bwMode="auto">
              <a:xfrm>
                <a:off x="3887788" y="3421063"/>
                <a:ext cx="3175" cy="30163"/>
              </a:xfrm>
              <a:custGeom>
                <a:avLst/>
                <a:gdLst>
                  <a:gd name="T0" fmla="*/ 0 w 1"/>
                  <a:gd name="T1" fmla="*/ 0 h 9"/>
                  <a:gd name="T2" fmla="*/ 1 w 1"/>
                  <a:gd name="T3" fmla="*/ 0 h 9"/>
                  <a:gd name="T4" fmla="*/ 1 w 1"/>
                  <a:gd name="T5" fmla="*/ 9 h 9"/>
                  <a:gd name="T6" fmla="*/ 0 w 1"/>
                  <a:gd name="T7" fmla="*/ 9 h 9"/>
                  <a:gd name="T8" fmla="*/ 0 w 1"/>
                  <a:gd name="T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9">
                    <a:moveTo>
                      <a:pt x="0" y="0"/>
                    </a:moveTo>
                    <a:cubicBezTo>
                      <a:pt x="0" y="0"/>
                      <a:pt x="1" y="0"/>
                      <a:pt x="1" y="0"/>
                    </a:cubicBezTo>
                    <a:cubicBezTo>
                      <a:pt x="1" y="3"/>
                      <a:pt x="1" y="6"/>
                      <a:pt x="1" y="9"/>
                    </a:cubicBezTo>
                    <a:cubicBezTo>
                      <a:pt x="1" y="9"/>
                      <a:pt x="0" y="9"/>
                      <a:pt x="0" y="9"/>
                    </a:cubicBezTo>
                    <a:cubicBezTo>
                      <a:pt x="0" y="6"/>
                      <a:pt x="0" y="3"/>
                      <a:pt x="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29" name="ïṧ1ïdè">
                <a:extLst>
                  <a:ext uri="{FF2B5EF4-FFF2-40B4-BE49-F238E27FC236}">
                    <a16:creationId xmlns:a16="http://schemas.microsoft.com/office/drawing/2014/main" id="{B4D185C7-1AF5-8342-9191-D8FAB89F145D}"/>
                  </a:ext>
                </a:extLst>
              </p:cNvPr>
              <p:cNvSpPr/>
              <p:nvPr/>
            </p:nvSpPr>
            <p:spPr bwMode="auto">
              <a:xfrm>
                <a:off x="3897313" y="3421063"/>
                <a:ext cx="7938" cy="30163"/>
              </a:xfrm>
              <a:custGeom>
                <a:avLst/>
                <a:gdLst>
                  <a:gd name="T0" fmla="*/ 0 w 2"/>
                  <a:gd name="T1" fmla="*/ 0 h 9"/>
                  <a:gd name="T2" fmla="*/ 2 w 2"/>
                  <a:gd name="T3" fmla="*/ 0 h 9"/>
                  <a:gd name="T4" fmla="*/ 2 w 2"/>
                  <a:gd name="T5" fmla="*/ 9 h 9"/>
                  <a:gd name="T6" fmla="*/ 0 w 2"/>
                  <a:gd name="T7" fmla="*/ 9 h 9"/>
                  <a:gd name="T8" fmla="*/ 0 w 2"/>
                  <a:gd name="T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9">
                    <a:moveTo>
                      <a:pt x="0" y="0"/>
                    </a:moveTo>
                    <a:cubicBezTo>
                      <a:pt x="1" y="0"/>
                      <a:pt x="1" y="0"/>
                      <a:pt x="2" y="0"/>
                    </a:cubicBezTo>
                    <a:cubicBezTo>
                      <a:pt x="2" y="3"/>
                      <a:pt x="2" y="6"/>
                      <a:pt x="2" y="9"/>
                    </a:cubicBezTo>
                    <a:cubicBezTo>
                      <a:pt x="1" y="9"/>
                      <a:pt x="1" y="9"/>
                      <a:pt x="0" y="9"/>
                    </a:cubicBezTo>
                    <a:cubicBezTo>
                      <a:pt x="0" y="6"/>
                      <a:pt x="0" y="3"/>
                      <a:pt x="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30" name="íŝḻîḍé">
                <a:extLst>
                  <a:ext uri="{FF2B5EF4-FFF2-40B4-BE49-F238E27FC236}">
                    <a16:creationId xmlns:a16="http://schemas.microsoft.com/office/drawing/2014/main" id="{C2733F06-2680-A741-BFBA-70A185222B1F}"/>
                  </a:ext>
                </a:extLst>
              </p:cNvPr>
              <p:cNvSpPr/>
              <p:nvPr/>
            </p:nvSpPr>
            <p:spPr bwMode="auto">
              <a:xfrm>
                <a:off x="3908426" y="3421063"/>
                <a:ext cx="6350" cy="30163"/>
              </a:xfrm>
              <a:custGeom>
                <a:avLst/>
                <a:gdLst>
                  <a:gd name="T0" fmla="*/ 0 w 2"/>
                  <a:gd name="T1" fmla="*/ 0 h 9"/>
                  <a:gd name="T2" fmla="*/ 2 w 2"/>
                  <a:gd name="T3" fmla="*/ 0 h 9"/>
                  <a:gd name="T4" fmla="*/ 2 w 2"/>
                  <a:gd name="T5" fmla="*/ 9 h 9"/>
                  <a:gd name="T6" fmla="*/ 0 w 2"/>
                  <a:gd name="T7" fmla="*/ 9 h 9"/>
                  <a:gd name="T8" fmla="*/ 0 w 2"/>
                  <a:gd name="T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9">
                    <a:moveTo>
                      <a:pt x="0" y="0"/>
                    </a:moveTo>
                    <a:cubicBezTo>
                      <a:pt x="1" y="0"/>
                      <a:pt x="1" y="0"/>
                      <a:pt x="2" y="0"/>
                    </a:cubicBezTo>
                    <a:cubicBezTo>
                      <a:pt x="2" y="3"/>
                      <a:pt x="2" y="6"/>
                      <a:pt x="2" y="9"/>
                    </a:cubicBezTo>
                    <a:cubicBezTo>
                      <a:pt x="1" y="9"/>
                      <a:pt x="1" y="9"/>
                      <a:pt x="0" y="9"/>
                    </a:cubicBezTo>
                    <a:cubicBezTo>
                      <a:pt x="0" y="6"/>
                      <a:pt x="0" y="3"/>
                      <a:pt x="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31" name="îşḻïḓé">
                <a:extLst>
                  <a:ext uri="{FF2B5EF4-FFF2-40B4-BE49-F238E27FC236}">
                    <a16:creationId xmlns:a16="http://schemas.microsoft.com/office/drawing/2014/main" id="{014B01FB-BE4B-3B4E-B997-C94B4B8DC4FC}"/>
                  </a:ext>
                </a:extLst>
              </p:cNvPr>
              <p:cNvSpPr/>
              <p:nvPr/>
            </p:nvSpPr>
            <p:spPr bwMode="auto">
              <a:xfrm>
                <a:off x="3921126" y="3421063"/>
                <a:ext cx="3175" cy="30163"/>
              </a:xfrm>
              <a:custGeom>
                <a:avLst/>
                <a:gdLst>
                  <a:gd name="T0" fmla="*/ 0 w 1"/>
                  <a:gd name="T1" fmla="*/ 0 h 9"/>
                  <a:gd name="T2" fmla="*/ 1 w 1"/>
                  <a:gd name="T3" fmla="*/ 0 h 9"/>
                  <a:gd name="T4" fmla="*/ 1 w 1"/>
                  <a:gd name="T5" fmla="*/ 9 h 9"/>
                  <a:gd name="T6" fmla="*/ 0 w 1"/>
                  <a:gd name="T7" fmla="*/ 9 h 9"/>
                  <a:gd name="T8" fmla="*/ 0 w 1"/>
                  <a:gd name="T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9">
                    <a:moveTo>
                      <a:pt x="0" y="0"/>
                    </a:moveTo>
                    <a:cubicBezTo>
                      <a:pt x="0" y="0"/>
                      <a:pt x="1" y="0"/>
                      <a:pt x="1" y="0"/>
                    </a:cubicBezTo>
                    <a:cubicBezTo>
                      <a:pt x="1" y="3"/>
                      <a:pt x="1" y="6"/>
                      <a:pt x="1" y="9"/>
                    </a:cubicBezTo>
                    <a:cubicBezTo>
                      <a:pt x="1" y="9"/>
                      <a:pt x="0" y="9"/>
                      <a:pt x="0" y="9"/>
                    </a:cubicBezTo>
                    <a:cubicBezTo>
                      <a:pt x="0" y="6"/>
                      <a:pt x="0" y="3"/>
                      <a:pt x="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32" name="íśļíďè">
                <a:extLst>
                  <a:ext uri="{FF2B5EF4-FFF2-40B4-BE49-F238E27FC236}">
                    <a16:creationId xmlns:a16="http://schemas.microsoft.com/office/drawing/2014/main" id="{D2C86E61-AEF7-8D44-A72A-CCBD093CD264}"/>
                  </a:ext>
                </a:extLst>
              </p:cNvPr>
              <p:cNvSpPr/>
              <p:nvPr/>
            </p:nvSpPr>
            <p:spPr bwMode="auto">
              <a:xfrm>
                <a:off x="3930651" y="3421063"/>
                <a:ext cx="3175" cy="30163"/>
              </a:xfrm>
              <a:custGeom>
                <a:avLst/>
                <a:gdLst>
                  <a:gd name="T0" fmla="*/ 0 w 1"/>
                  <a:gd name="T1" fmla="*/ 0 h 9"/>
                  <a:gd name="T2" fmla="*/ 1 w 1"/>
                  <a:gd name="T3" fmla="*/ 0 h 9"/>
                  <a:gd name="T4" fmla="*/ 1 w 1"/>
                  <a:gd name="T5" fmla="*/ 9 h 9"/>
                  <a:gd name="T6" fmla="*/ 0 w 1"/>
                  <a:gd name="T7" fmla="*/ 9 h 9"/>
                  <a:gd name="T8" fmla="*/ 0 w 1"/>
                  <a:gd name="T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9">
                    <a:moveTo>
                      <a:pt x="0" y="0"/>
                    </a:moveTo>
                    <a:cubicBezTo>
                      <a:pt x="0" y="0"/>
                      <a:pt x="1" y="0"/>
                      <a:pt x="1" y="0"/>
                    </a:cubicBezTo>
                    <a:cubicBezTo>
                      <a:pt x="1" y="3"/>
                      <a:pt x="1" y="6"/>
                      <a:pt x="1" y="9"/>
                    </a:cubicBezTo>
                    <a:cubicBezTo>
                      <a:pt x="1" y="9"/>
                      <a:pt x="0" y="9"/>
                      <a:pt x="0" y="9"/>
                    </a:cubicBezTo>
                    <a:cubicBezTo>
                      <a:pt x="0" y="6"/>
                      <a:pt x="0" y="3"/>
                      <a:pt x="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33" name="iŝ1ïdé">
                <a:extLst>
                  <a:ext uri="{FF2B5EF4-FFF2-40B4-BE49-F238E27FC236}">
                    <a16:creationId xmlns:a16="http://schemas.microsoft.com/office/drawing/2014/main" id="{E52432BC-DDB5-5445-B39A-4782F514F2DC}"/>
                  </a:ext>
                </a:extLst>
              </p:cNvPr>
              <p:cNvSpPr/>
              <p:nvPr/>
            </p:nvSpPr>
            <p:spPr bwMode="auto">
              <a:xfrm>
                <a:off x="3940176" y="3421063"/>
                <a:ext cx="7938" cy="30163"/>
              </a:xfrm>
              <a:custGeom>
                <a:avLst/>
                <a:gdLst>
                  <a:gd name="T0" fmla="*/ 0 w 2"/>
                  <a:gd name="T1" fmla="*/ 0 h 9"/>
                  <a:gd name="T2" fmla="*/ 2 w 2"/>
                  <a:gd name="T3" fmla="*/ 0 h 9"/>
                  <a:gd name="T4" fmla="*/ 2 w 2"/>
                  <a:gd name="T5" fmla="*/ 9 h 9"/>
                  <a:gd name="T6" fmla="*/ 0 w 2"/>
                  <a:gd name="T7" fmla="*/ 9 h 9"/>
                  <a:gd name="T8" fmla="*/ 0 w 2"/>
                  <a:gd name="T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9">
                    <a:moveTo>
                      <a:pt x="0" y="0"/>
                    </a:moveTo>
                    <a:cubicBezTo>
                      <a:pt x="1" y="0"/>
                      <a:pt x="1" y="0"/>
                      <a:pt x="2" y="0"/>
                    </a:cubicBezTo>
                    <a:cubicBezTo>
                      <a:pt x="2" y="3"/>
                      <a:pt x="2" y="6"/>
                      <a:pt x="2" y="9"/>
                    </a:cubicBezTo>
                    <a:cubicBezTo>
                      <a:pt x="1" y="9"/>
                      <a:pt x="1" y="9"/>
                      <a:pt x="0" y="9"/>
                    </a:cubicBezTo>
                    <a:cubicBezTo>
                      <a:pt x="0" y="6"/>
                      <a:pt x="0" y="3"/>
                      <a:pt x="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34" name="is1ídè">
                <a:extLst>
                  <a:ext uri="{FF2B5EF4-FFF2-40B4-BE49-F238E27FC236}">
                    <a16:creationId xmlns:a16="http://schemas.microsoft.com/office/drawing/2014/main" id="{834925A1-ED87-FD42-A0C4-CC7C8CCD712C}"/>
                  </a:ext>
                </a:extLst>
              </p:cNvPr>
              <p:cNvSpPr/>
              <p:nvPr/>
            </p:nvSpPr>
            <p:spPr bwMode="auto">
              <a:xfrm>
                <a:off x="3951288" y="3421063"/>
                <a:ext cx="6350" cy="30163"/>
              </a:xfrm>
              <a:custGeom>
                <a:avLst/>
                <a:gdLst>
                  <a:gd name="T0" fmla="*/ 0 w 2"/>
                  <a:gd name="T1" fmla="*/ 0 h 9"/>
                  <a:gd name="T2" fmla="*/ 2 w 2"/>
                  <a:gd name="T3" fmla="*/ 0 h 9"/>
                  <a:gd name="T4" fmla="*/ 2 w 2"/>
                  <a:gd name="T5" fmla="*/ 9 h 9"/>
                  <a:gd name="T6" fmla="*/ 0 w 2"/>
                  <a:gd name="T7" fmla="*/ 9 h 9"/>
                  <a:gd name="T8" fmla="*/ 0 w 2"/>
                  <a:gd name="T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9">
                    <a:moveTo>
                      <a:pt x="0" y="0"/>
                    </a:moveTo>
                    <a:cubicBezTo>
                      <a:pt x="1" y="0"/>
                      <a:pt x="2" y="0"/>
                      <a:pt x="2" y="0"/>
                    </a:cubicBezTo>
                    <a:cubicBezTo>
                      <a:pt x="2" y="3"/>
                      <a:pt x="2" y="6"/>
                      <a:pt x="2" y="9"/>
                    </a:cubicBezTo>
                    <a:cubicBezTo>
                      <a:pt x="2" y="9"/>
                      <a:pt x="1" y="9"/>
                      <a:pt x="0" y="9"/>
                    </a:cubicBezTo>
                    <a:cubicBezTo>
                      <a:pt x="0" y="6"/>
                      <a:pt x="0" y="3"/>
                      <a:pt x="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35" name="islíďê">
                <a:extLst>
                  <a:ext uri="{FF2B5EF4-FFF2-40B4-BE49-F238E27FC236}">
                    <a16:creationId xmlns:a16="http://schemas.microsoft.com/office/drawing/2014/main" id="{16CCF2FF-21DC-FC49-97DF-2DAC2C1CD64F}"/>
                  </a:ext>
                </a:extLst>
              </p:cNvPr>
              <p:cNvSpPr/>
              <p:nvPr/>
            </p:nvSpPr>
            <p:spPr bwMode="auto">
              <a:xfrm>
                <a:off x="3963988" y="3421063"/>
                <a:ext cx="3175" cy="30163"/>
              </a:xfrm>
              <a:custGeom>
                <a:avLst/>
                <a:gdLst>
                  <a:gd name="T0" fmla="*/ 0 w 1"/>
                  <a:gd name="T1" fmla="*/ 0 h 9"/>
                  <a:gd name="T2" fmla="*/ 1 w 1"/>
                  <a:gd name="T3" fmla="*/ 0 h 9"/>
                  <a:gd name="T4" fmla="*/ 1 w 1"/>
                  <a:gd name="T5" fmla="*/ 9 h 9"/>
                  <a:gd name="T6" fmla="*/ 0 w 1"/>
                  <a:gd name="T7" fmla="*/ 9 h 9"/>
                  <a:gd name="T8" fmla="*/ 0 w 1"/>
                  <a:gd name="T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9">
                    <a:moveTo>
                      <a:pt x="0" y="0"/>
                    </a:moveTo>
                    <a:cubicBezTo>
                      <a:pt x="0" y="0"/>
                      <a:pt x="1" y="0"/>
                      <a:pt x="1" y="0"/>
                    </a:cubicBezTo>
                    <a:cubicBezTo>
                      <a:pt x="1" y="3"/>
                      <a:pt x="1" y="6"/>
                      <a:pt x="1" y="9"/>
                    </a:cubicBezTo>
                    <a:cubicBezTo>
                      <a:pt x="1" y="9"/>
                      <a:pt x="0" y="9"/>
                      <a:pt x="0" y="9"/>
                    </a:cubicBezTo>
                    <a:cubicBezTo>
                      <a:pt x="0" y="6"/>
                      <a:pt x="0" y="3"/>
                      <a:pt x="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36" name="iṩlíḑê">
                <a:extLst>
                  <a:ext uri="{FF2B5EF4-FFF2-40B4-BE49-F238E27FC236}">
                    <a16:creationId xmlns:a16="http://schemas.microsoft.com/office/drawing/2014/main" id="{DD7C5A19-55D8-DC48-B1AF-2FAC8609E167}"/>
                  </a:ext>
                </a:extLst>
              </p:cNvPr>
              <p:cNvSpPr/>
              <p:nvPr/>
            </p:nvSpPr>
            <p:spPr bwMode="auto">
              <a:xfrm>
                <a:off x="3973513" y="3421063"/>
                <a:ext cx="6350" cy="30163"/>
              </a:xfrm>
              <a:custGeom>
                <a:avLst/>
                <a:gdLst>
                  <a:gd name="T0" fmla="*/ 0 w 2"/>
                  <a:gd name="T1" fmla="*/ 0 h 9"/>
                  <a:gd name="T2" fmla="*/ 2 w 2"/>
                  <a:gd name="T3" fmla="*/ 0 h 9"/>
                  <a:gd name="T4" fmla="*/ 2 w 2"/>
                  <a:gd name="T5" fmla="*/ 9 h 9"/>
                  <a:gd name="T6" fmla="*/ 0 w 2"/>
                  <a:gd name="T7" fmla="*/ 9 h 9"/>
                  <a:gd name="T8" fmla="*/ 0 w 2"/>
                  <a:gd name="T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9">
                    <a:moveTo>
                      <a:pt x="0" y="0"/>
                    </a:moveTo>
                    <a:cubicBezTo>
                      <a:pt x="1" y="0"/>
                      <a:pt x="1" y="0"/>
                      <a:pt x="2" y="0"/>
                    </a:cubicBezTo>
                    <a:cubicBezTo>
                      <a:pt x="2" y="3"/>
                      <a:pt x="2" y="6"/>
                      <a:pt x="2" y="9"/>
                    </a:cubicBezTo>
                    <a:cubicBezTo>
                      <a:pt x="1" y="9"/>
                      <a:pt x="1" y="9"/>
                      <a:pt x="0" y="9"/>
                    </a:cubicBezTo>
                    <a:cubicBezTo>
                      <a:pt x="0" y="6"/>
                      <a:pt x="0" y="3"/>
                      <a:pt x="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37" name="îṥḷïďê">
                <a:extLst>
                  <a:ext uri="{FF2B5EF4-FFF2-40B4-BE49-F238E27FC236}">
                    <a16:creationId xmlns:a16="http://schemas.microsoft.com/office/drawing/2014/main" id="{A2A1B4CA-64B0-C54E-95D2-B8273AFA915A}"/>
                  </a:ext>
                </a:extLst>
              </p:cNvPr>
              <p:cNvSpPr/>
              <p:nvPr/>
            </p:nvSpPr>
            <p:spPr bwMode="auto">
              <a:xfrm>
                <a:off x="3983038" y="3421063"/>
                <a:ext cx="7938" cy="30163"/>
              </a:xfrm>
              <a:custGeom>
                <a:avLst/>
                <a:gdLst>
                  <a:gd name="T0" fmla="*/ 0 w 2"/>
                  <a:gd name="T1" fmla="*/ 0 h 9"/>
                  <a:gd name="T2" fmla="*/ 2 w 2"/>
                  <a:gd name="T3" fmla="*/ 0 h 9"/>
                  <a:gd name="T4" fmla="*/ 2 w 2"/>
                  <a:gd name="T5" fmla="*/ 9 h 9"/>
                  <a:gd name="T6" fmla="*/ 0 w 2"/>
                  <a:gd name="T7" fmla="*/ 9 h 9"/>
                  <a:gd name="T8" fmla="*/ 0 w 2"/>
                  <a:gd name="T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9">
                    <a:moveTo>
                      <a:pt x="0" y="0"/>
                    </a:moveTo>
                    <a:cubicBezTo>
                      <a:pt x="1" y="0"/>
                      <a:pt x="1" y="0"/>
                      <a:pt x="2" y="0"/>
                    </a:cubicBezTo>
                    <a:cubicBezTo>
                      <a:pt x="2" y="3"/>
                      <a:pt x="2" y="6"/>
                      <a:pt x="2" y="9"/>
                    </a:cubicBezTo>
                    <a:cubicBezTo>
                      <a:pt x="1" y="9"/>
                      <a:pt x="1" y="9"/>
                      <a:pt x="0" y="9"/>
                    </a:cubicBezTo>
                    <a:cubicBezTo>
                      <a:pt x="0" y="6"/>
                      <a:pt x="0" y="3"/>
                      <a:pt x="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38" name="íṥḻïďè">
                <a:extLst>
                  <a:ext uri="{FF2B5EF4-FFF2-40B4-BE49-F238E27FC236}">
                    <a16:creationId xmlns:a16="http://schemas.microsoft.com/office/drawing/2014/main" id="{4F81F73E-836F-D742-820C-740E05DED8A0}"/>
                  </a:ext>
                </a:extLst>
              </p:cNvPr>
              <p:cNvSpPr/>
              <p:nvPr/>
            </p:nvSpPr>
            <p:spPr bwMode="auto">
              <a:xfrm>
                <a:off x="3997326" y="3421063"/>
                <a:ext cx="3175" cy="30163"/>
              </a:xfrm>
              <a:custGeom>
                <a:avLst/>
                <a:gdLst>
                  <a:gd name="T0" fmla="*/ 0 w 1"/>
                  <a:gd name="T1" fmla="*/ 0 h 9"/>
                  <a:gd name="T2" fmla="*/ 1 w 1"/>
                  <a:gd name="T3" fmla="*/ 0 h 9"/>
                  <a:gd name="T4" fmla="*/ 1 w 1"/>
                  <a:gd name="T5" fmla="*/ 9 h 9"/>
                  <a:gd name="T6" fmla="*/ 0 w 1"/>
                  <a:gd name="T7" fmla="*/ 9 h 9"/>
                  <a:gd name="T8" fmla="*/ 0 w 1"/>
                  <a:gd name="T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9">
                    <a:moveTo>
                      <a:pt x="0" y="0"/>
                    </a:moveTo>
                    <a:cubicBezTo>
                      <a:pt x="0" y="0"/>
                      <a:pt x="1" y="0"/>
                      <a:pt x="1" y="0"/>
                    </a:cubicBezTo>
                    <a:cubicBezTo>
                      <a:pt x="1" y="3"/>
                      <a:pt x="1" y="6"/>
                      <a:pt x="1" y="9"/>
                    </a:cubicBezTo>
                    <a:cubicBezTo>
                      <a:pt x="1" y="9"/>
                      <a:pt x="0" y="9"/>
                      <a:pt x="0" y="9"/>
                    </a:cubicBezTo>
                    <a:cubicBezTo>
                      <a:pt x="0" y="6"/>
                      <a:pt x="0" y="3"/>
                      <a:pt x="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39" name="íṡḷíḍè">
                <a:extLst>
                  <a:ext uri="{FF2B5EF4-FFF2-40B4-BE49-F238E27FC236}">
                    <a16:creationId xmlns:a16="http://schemas.microsoft.com/office/drawing/2014/main" id="{C5170157-A63E-F640-A382-23D591FD4A16}"/>
                  </a:ext>
                </a:extLst>
              </p:cNvPr>
              <p:cNvSpPr/>
              <p:nvPr/>
            </p:nvSpPr>
            <p:spPr bwMode="auto">
              <a:xfrm>
                <a:off x="4006851" y="3421063"/>
                <a:ext cx="3175" cy="30163"/>
              </a:xfrm>
              <a:prstGeom prst="rect">
                <a:avLst/>
              </a:pr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40" name="î$ḷîḑé">
                <a:extLst>
                  <a:ext uri="{FF2B5EF4-FFF2-40B4-BE49-F238E27FC236}">
                    <a16:creationId xmlns:a16="http://schemas.microsoft.com/office/drawing/2014/main" id="{6C511E9B-6950-0E44-A7C2-9E63E1B7276F}"/>
                  </a:ext>
                </a:extLst>
              </p:cNvPr>
              <p:cNvSpPr/>
              <p:nvPr/>
            </p:nvSpPr>
            <p:spPr bwMode="auto">
              <a:xfrm>
                <a:off x="4016376" y="3421063"/>
                <a:ext cx="6350" cy="30163"/>
              </a:xfrm>
              <a:prstGeom prst="rect">
                <a:avLst/>
              </a:pr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41" name="í$ľîdè">
                <a:extLst>
                  <a:ext uri="{FF2B5EF4-FFF2-40B4-BE49-F238E27FC236}">
                    <a16:creationId xmlns:a16="http://schemas.microsoft.com/office/drawing/2014/main" id="{C6900325-308B-E749-BF24-835453E473DC}"/>
                  </a:ext>
                </a:extLst>
              </p:cNvPr>
              <p:cNvSpPr/>
              <p:nvPr/>
            </p:nvSpPr>
            <p:spPr bwMode="auto">
              <a:xfrm>
                <a:off x="4025901" y="3421063"/>
                <a:ext cx="7938" cy="30163"/>
              </a:xfrm>
              <a:prstGeom prst="rect">
                <a:avLst/>
              </a:pr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42" name="iṥ1iḍè">
                <a:extLst>
                  <a:ext uri="{FF2B5EF4-FFF2-40B4-BE49-F238E27FC236}">
                    <a16:creationId xmlns:a16="http://schemas.microsoft.com/office/drawing/2014/main" id="{D0AE4C74-5652-854A-818C-DEB1D55A1615}"/>
                  </a:ext>
                </a:extLst>
              </p:cNvPr>
              <p:cNvSpPr/>
              <p:nvPr/>
            </p:nvSpPr>
            <p:spPr bwMode="auto">
              <a:xfrm>
                <a:off x="4040188" y="3417888"/>
                <a:ext cx="39688" cy="3175"/>
              </a:xfrm>
              <a:prstGeom prst="rect">
                <a:avLst/>
              </a:prstGeom>
              <a:solidFill>
                <a:srgbClr val="1E26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43" name="ïslidé">
                <a:extLst>
                  <a:ext uri="{FF2B5EF4-FFF2-40B4-BE49-F238E27FC236}">
                    <a16:creationId xmlns:a16="http://schemas.microsoft.com/office/drawing/2014/main" id="{6FEF2DB5-1375-884B-BFC4-89B428E9752A}"/>
                  </a:ext>
                </a:extLst>
              </p:cNvPr>
              <p:cNvSpPr/>
              <p:nvPr/>
            </p:nvSpPr>
            <p:spPr bwMode="auto">
              <a:xfrm>
                <a:off x="3679826" y="3490913"/>
                <a:ext cx="17463" cy="6350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44" name="íṡlïďè">
                <a:extLst>
                  <a:ext uri="{FF2B5EF4-FFF2-40B4-BE49-F238E27FC236}">
                    <a16:creationId xmlns:a16="http://schemas.microsoft.com/office/drawing/2014/main" id="{69F1BA50-AEBC-9244-A454-75C05BC0E5DD}"/>
                  </a:ext>
                </a:extLst>
              </p:cNvPr>
              <p:cNvSpPr/>
              <p:nvPr/>
            </p:nvSpPr>
            <p:spPr bwMode="auto">
              <a:xfrm>
                <a:off x="3884613" y="3490913"/>
                <a:ext cx="55563" cy="53975"/>
              </a:xfrm>
              <a:custGeom>
                <a:avLst/>
                <a:gdLst>
                  <a:gd name="T0" fmla="*/ 0 w 35"/>
                  <a:gd name="T1" fmla="*/ 0 h 34"/>
                  <a:gd name="T2" fmla="*/ 35 w 35"/>
                  <a:gd name="T3" fmla="*/ 0 h 34"/>
                  <a:gd name="T4" fmla="*/ 35 w 35"/>
                  <a:gd name="T5" fmla="*/ 34 h 34"/>
                  <a:gd name="T6" fmla="*/ 0 w 35"/>
                  <a:gd name="T7" fmla="*/ 34 h 34"/>
                  <a:gd name="T8" fmla="*/ 0 w 35"/>
                  <a:gd name="T9" fmla="*/ 0 h 34"/>
                  <a:gd name="T10" fmla="*/ 0 w 35"/>
                  <a:gd name="T11" fmla="*/ 0 h 34"/>
                  <a:gd name="T12" fmla="*/ 4 w 35"/>
                  <a:gd name="T13" fmla="*/ 8 h 34"/>
                  <a:gd name="T14" fmla="*/ 4 w 35"/>
                  <a:gd name="T15" fmla="*/ 27 h 34"/>
                  <a:gd name="T16" fmla="*/ 8 w 35"/>
                  <a:gd name="T17" fmla="*/ 27 h 34"/>
                  <a:gd name="T18" fmla="*/ 8 w 35"/>
                  <a:gd name="T19" fmla="*/ 8 h 34"/>
                  <a:gd name="T20" fmla="*/ 4 w 35"/>
                  <a:gd name="T21" fmla="*/ 8 h 34"/>
                  <a:gd name="T22" fmla="*/ 4 w 35"/>
                  <a:gd name="T23" fmla="*/ 8 h 34"/>
                  <a:gd name="T24" fmla="*/ 29 w 35"/>
                  <a:gd name="T25" fmla="*/ 8 h 34"/>
                  <a:gd name="T26" fmla="*/ 29 w 35"/>
                  <a:gd name="T27" fmla="*/ 27 h 34"/>
                  <a:gd name="T28" fmla="*/ 31 w 35"/>
                  <a:gd name="T29" fmla="*/ 27 h 34"/>
                  <a:gd name="T30" fmla="*/ 31 w 35"/>
                  <a:gd name="T31" fmla="*/ 8 h 34"/>
                  <a:gd name="T32" fmla="*/ 29 w 35"/>
                  <a:gd name="T33" fmla="*/ 8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35" h="34">
                    <a:moveTo>
                      <a:pt x="0" y="0"/>
                    </a:moveTo>
                    <a:lnTo>
                      <a:pt x="35" y="0"/>
                    </a:lnTo>
                    <a:lnTo>
                      <a:pt x="35" y="34"/>
                    </a:lnTo>
                    <a:lnTo>
                      <a:pt x="0" y="34"/>
                    </a:lnTo>
                    <a:lnTo>
                      <a:pt x="0" y="0"/>
                    </a:lnTo>
                    <a:lnTo>
                      <a:pt x="0" y="0"/>
                    </a:lnTo>
                    <a:close/>
                    <a:moveTo>
                      <a:pt x="4" y="8"/>
                    </a:moveTo>
                    <a:lnTo>
                      <a:pt x="4" y="27"/>
                    </a:lnTo>
                    <a:lnTo>
                      <a:pt x="8" y="27"/>
                    </a:lnTo>
                    <a:lnTo>
                      <a:pt x="8" y="8"/>
                    </a:lnTo>
                    <a:lnTo>
                      <a:pt x="4" y="8"/>
                    </a:lnTo>
                    <a:lnTo>
                      <a:pt x="4" y="8"/>
                    </a:lnTo>
                    <a:close/>
                    <a:moveTo>
                      <a:pt x="29" y="8"/>
                    </a:moveTo>
                    <a:lnTo>
                      <a:pt x="29" y="27"/>
                    </a:lnTo>
                    <a:lnTo>
                      <a:pt x="31" y="27"/>
                    </a:lnTo>
                    <a:lnTo>
                      <a:pt x="31" y="8"/>
                    </a:lnTo>
                    <a:lnTo>
                      <a:pt x="29" y="8"/>
                    </a:lnTo>
                    <a:close/>
                  </a:path>
                </a:pathLst>
              </a:custGeom>
              <a:solidFill>
                <a:srgbClr val="1E26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45" name="iṧ1ïḓè">
                <a:extLst>
                  <a:ext uri="{FF2B5EF4-FFF2-40B4-BE49-F238E27FC236}">
                    <a16:creationId xmlns:a16="http://schemas.microsoft.com/office/drawing/2014/main" id="{50950010-F52C-6841-A9E4-812673F9BCE8}"/>
                  </a:ext>
                </a:extLst>
              </p:cNvPr>
              <p:cNvSpPr/>
              <p:nvPr/>
            </p:nvSpPr>
            <p:spPr bwMode="auto">
              <a:xfrm>
                <a:off x="3551238" y="3067050"/>
                <a:ext cx="722313" cy="727075"/>
              </a:xfrm>
              <a:custGeom>
                <a:avLst/>
                <a:gdLst>
                  <a:gd name="T0" fmla="*/ 109 w 219"/>
                  <a:gd name="T1" fmla="*/ 0 h 218"/>
                  <a:gd name="T2" fmla="*/ 219 w 219"/>
                  <a:gd name="T3" fmla="*/ 109 h 218"/>
                  <a:gd name="T4" fmla="*/ 109 w 219"/>
                  <a:gd name="T5" fmla="*/ 218 h 218"/>
                  <a:gd name="T6" fmla="*/ 0 w 219"/>
                  <a:gd name="T7" fmla="*/ 109 h 218"/>
                  <a:gd name="T8" fmla="*/ 109 w 219"/>
                  <a:gd name="T9" fmla="*/ 0 h 218"/>
                  <a:gd name="T10" fmla="*/ 109 w 219"/>
                  <a:gd name="T11" fmla="*/ 3 h 218"/>
                  <a:gd name="T12" fmla="*/ 4 w 219"/>
                  <a:gd name="T13" fmla="*/ 109 h 218"/>
                  <a:gd name="T14" fmla="*/ 109 w 219"/>
                  <a:gd name="T15" fmla="*/ 215 h 218"/>
                  <a:gd name="T16" fmla="*/ 215 w 219"/>
                  <a:gd name="T17" fmla="*/ 109 h 218"/>
                  <a:gd name="T18" fmla="*/ 109 w 219"/>
                  <a:gd name="T19" fmla="*/ 3 h 2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19" h="218">
                    <a:moveTo>
                      <a:pt x="109" y="0"/>
                    </a:moveTo>
                    <a:cubicBezTo>
                      <a:pt x="170" y="0"/>
                      <a:pt x="219" y="49"/>
                      <a:pt x="219" y="109"/>
                    </a:cubicBezTo>
                    <a:cubicBezTo>
                      <a:pt x="219" y="169"/>
                      <a:pt x="170" y="218"/>
                      <a:pt x="109" y="218"/>
                    </a:cubicBezTo>
                    <a:cubicBezTo>
                      <a:pt x="49" y="218"/>
                      <a:pt x="0" y="169"/>
                      <a:pt x="0" y="109"/>
                    </a:cubicBezTo>
                    <a:cubicBezTo>
                      <a:pt x="0" y="49"/>
                      <a:pt x="49" y="0"/>
                      <a:pt x="109" y="0"/>
                    </a:cubicBezTo>
                    <a:close/>
                    <a:moveTo>
                      <a:pt x="109" y="3"/>
                    </a:moveTo>
                    <a:cubicBezTo>
                      <a:pt x="51" y="3"/>
                      <a:pt x="4" y="51"/>
                      <a:pt x="4" y="109"/>
                    </a:cubicBezTo>
                    <a:cubicBezTo>
                      <a:pt x="4" y="167"/>
                      <a:pt x="51" y="215"/>
                      <a:pt x="109" y="215"/>
                    </a:cubicBezTo>
                    <a:cubicBezTo>
                      <a:pt x="168" y="215"/>
                      <a:pt x="215" y="167"/>
                      <a:pt x="215" y="109"/>
                    </a:cubicBezTo>
                    <a:cubicBezTo>
                      <a:pt x="215" y="51"/>
                      <a:pt x="168" y="3"/>
                      <a:pt x="109" y="3"/>
                    </a:cubicBezTo>
                    <a:close/>
                  </a:path>
                </a:pathLst>
              </a:custGeom>
              <a:solidFill>
                <a:srgbClr val="1E26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</p:grpSp>
        <p:grpSp>
          <p:nvGrpSpPr>
            <p:cNvPr id="247" name="íşḷïḑe">
              <a:extLst>
                <a:ext uri="{FF2B5EF4-FFF2-40B4-BE49-F238E27FC236}">
                  <a16:creationId xmlns:a16="http://schemas.microsoft.com/office/drawing/2014/main" id="{1EA826F0-AE07-504D-9C6E-4A6302BDCA69}"/>
                </a:ext>
              </a:extLst>
            </p:cNvPr>
            <p:cNvGrpSpPr/>
            <p:nvPr userDrawn="1"/>
          </p:nvGrpSpPr>
          <p:grpSpPr>
            <a:xfrm>
              <a:off x="4894762" y="471192"/>
              <a:ext cx="4437911" cy="1614111"/>
              <a:chOff x="4412452" y="3106738"/>
              <a:chExt cx="2312689" cy="841148"/>
            </a:xfrm>
          </p:grpSpPr>
          <p:grpSp>
            <p:nvGrpSpPr>
              <p:cNvPr id="248" name="îṥľíḑé">
                <a:extLst>
                  <a:ext uri="{FF2B5EF4-FFF2-40B4-BE49-F238E27FC236}">
                    <a16:creationId xmlns:a16="http://schemas.microsoft.com/office/drawing/2014/main" id="{39D64547-5156-9A46-BECB-158A08F4DD51}"/>
                  </a:ext>
                </a:extLst>
              </p:cNvPr>
              <p:cNvGrpSpPr/>
              <p:nvPr/>
            </p:nvGrpSpPr>
            <p:grpSpPr>
              <a:xfrm>
                <a:off x="4422776" y="3106738"/>
                <a:ext cx="2293937" cy="617538"/>
                <a:chOff x="4422776" y="3106738"/>
                <a:chExt cx="2293937" cy="617538"/>
              </a:xfrm>
            </p:grpSpPr>
            <p:sp>
              <p:nvSpPr>
                <p:cNvPr id="265" name="išḻiḑé">
                  <a:extLst>
                    <a:ext uri="{FF2B5EF4-FFF2-40B4-BE49-F238E27FC236}">
                      <a16:creationId xmlns:a16="http://schemas.microsoft.com/office/drawing/2014/main" id="{E9E95CFA-B471-D346-88CE-BF00280196C0}"/>
                    </a:ext>
                  </a:extLst>
                </p:cNvPr>
                <p:cNvSpPr/>
                <p:nvPr/>
              </p:nvSpPr>
              <p:spPr bwMode="auto">
                <a:xfrm>
                  <a:off x="4811713" y="3200400"/>
                  <a:ext cx="49213" cy="100013"/>
                </a:xfrm>
                <a:custGeom>
                  <a:avLst/>
                  <a:gdLst>
                    <a:gd name="T0" fmla="*/ 0 w 15"/>
                    <a:gd name="T1" fmla="*/ 1 h 30"/>
                    <a:gd name="T2" fmla="*/ 1 w 15"/>
                    <a:gd name="T3" fmla="*/ 12 h 30"/>
                    <a:gd name="T4" fmla="*/ 0 w 15"/>
                    <a:gd name="T5" fmla="*/ 21 h 30"/>
                    <a:gd name="T6" fmla="*/ 2 w 15"/>
                    <a:gd name="T7" fmla="*/ 28 h 30"/>
                    <a:gd name="T8" fmla="*/ 7 w 15"/>
                    <a:gd name="T9" fmla="*/ 30 h 30"/>
                    <a:gd name="T10" fmla="*/ 12 w 15"/>
                    <a:gd name="T11" fmla="*/ 26 h 30"/>
                    <a:gd name="T12" fmla="*/ 15 w 15"/>
                    <a:gd name="T13" fmla="*/ 18 h 30"/>
                    <a:gd name="T14" fmla="*/ 3 w 15"/>
                    <a:gd name="T15" fmla="*/ 0 h 30"/>
                    <a:gd name="T16" fmla="*/ 0 w 15"/>
                    <a:gd name="T17" fmla="*/ 1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5" h="30">
                      <a:moveTo>
                        <a:pt x="0" y="1"/>
                      </a:moveTo>
                      <a:cubicBezTo>
                        <a:pt x="1" y="12"/>
                        <a:pt x="1" y="12"/>
                        <a:pt x="1" y="12"/>
                      </a:cubicBezTo>
                      <a:cubicBezTo>
                        <a:pt x="1" y="13"/>
                        <a:pt x="0" y="18"/>
                        <a:pt x="0" y="21"/>
                      </a:cubicBezTo>
                      <a:cubicBezTo>
                        <a:pt x="0" y="24"/>
                        <a:pt x="2" y="25"/>
                        <a:pt x="2" y="28"/>
                      </a:cubicBezTo>
                      <a:cubicBezTo>
                        <a:pt x="7" y="30"/>
                        <a:pt x="7" y="30"/>
                        <a:pt x="7" y="30"/>
                      </a:cubicBezTo>
                      <a:cubicBezTo>
                        <a:pt x="9" y="27"/>
                        <a:pt x="10" y="29"/>
                        <a:pt x="12" y="26"/>
                      </a:cubicBezTo>
                      <a:cubicBezTo>
                        <a:pt x="14" y="23"/>
                        <a:pt x="14" y="21"/>
                        <a:pt x="15" y="18"/>
                      </a:cubicBezTo>
                      <a:cubicBezTo>
                        <a:pt x="12" y="7"/>
                        <a:pt x="13" y="5"/>
                        <a:pt x="3" y="0"/>
                      </a:cubicBez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rgbClr val="E6001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266" name="íṥľíďè">
                  <a:extLst>
                    <a:ext uri="{FF2B5EF4-FFF2-40B4-BE49-F238E27FC236}">
                      <a16:creationId xmlns:a16="http://schemas.microsoft.com/office/drawing/2014/main" id="{EB890018-20C4-6246-8A3C-F7FD68602FDA}"/>
                    </a:ext>
                  </a:extLst>
                </p:cNvPr>
                <p:cNvSpPr/>
                <p:nvPr/>
              </p:nvSpPr>
              <p:spPr bwMode="auto">
                <a:xfrm>
                  <a:off x="5221288" y="3184525"/>
                  <a:ext cx="36513" cy="122238"/>
                </a:xfrm>
                <a:custGeom>
                  <a:avLst/>
                  <a:gdLst>
                    <a:gd name="T0" fmla="*/ 0 w 11"/>
                    <a:gd name="T1" fmla="*/ 3 h 37"/>
                    <a:gd name="T2" fmla="*/ 2 w 11"/>
                    <a:gd name="T3" fmla="*/ 14 h 37"/>
                    <a:gd name="T4" fmla="*/ 0 w 11"/>
                    <a:gd name="T5" fmla="*/ 33 h 37"/>
                    <a:gd name="T6" fmla="*/ 0 w 11"/>
                    <a:gd name="T7" fmla="*/ 36 h 37"/>
                    <a:gd name="T8" fmla="*/ 2 w 11"/>
                    <a:gd name="T9" fmla="*/ 37 h 37"/>
                    <a:gd name="T10" fmla="*/ 8 w 11"/>
                    <a:gd name="T11" fmla="*/ 27 h 37"/>
                    <a:gd name="T12" fmla="*/ 11 w 11"/>
                    <a:gd name="T13" fmla="*/ 17 h 37"/>
                    <a:gd name="T14" fmla="*/ 11 w 11"/>
                    <a:gd name="T15" fmla="*/ 15 h 37"/>
                    <a:gd name="T16" fmla="*/ 7 w 11"/>
                    <a:gd name="T17" fmla="*/ 2 h 37"/>
                    <a:gd name="T18" fmla="*/ 2 w 11"/>
                    <a:gd name="T19" fmla="*/ 0 h 37"/>
                    <a:gd name="T20" fmla="*/ 0 w 11"/>
                    <a:gd name="T21" fmla="*/ 3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11" h="37">
                      <a:moveTo>
                        <a:pt x="0" y="3"/>
                      </a:moveTo>
                      <a:cubicBezTo>
                        <a:pt x="2" y="14"/>
                        <a:pt x="2" y="14"/>
                        <a:pt x="2" y="14"/>
                      </a:cubicBezTo>
                      <a:cubicBezTo>
                        <a:pt x="2" y="19"/>
                        <a:pt x="0" y="27"/>
                        <a:pt x="0" y="33"/>
                      </a:cubicBezTo>
                      <a:cubicBezTo>
                        <a:pt x="0" y="36"/>
                        <a:pt x="0" y="36"/>
                        <a:pt x="0" y="36"/>
                      </a:cubicBezTo>
                      <a:cubicBezTo>
                        <a:pt x="2" y="36"/>
                        <a:pt x="1" y="37"/>
                        <a:pt x="2" y="37"/>
                      </a:cubicBezTo>
                      <a:cubicBezTo>
                        <a:pt x="3" y="37"/>
                        <a:pt x="7" y="28"/>
                        <a:pt x="8" y="27"/>
                      </a:cubicBezTo>
                      <a:cubicBezTo>
                        <a:pt x="9" y="24"/>
                        <a:pt x="11" y="21"/>
                        <a:pt x="11" y="17"/>
                      </a:cubicBezTo>
                      <a:cubicBezTo>
                        <a:pt x="11" y="15"/>
                        <a:pt x="11" y="15"/>
                        <a:pt x="11" y="15"/>
                      </a:cubicBezTo>
                      <a:cubicBezTo>
                        <a:pt x="11" y="7"/>
                        <a:pt x="8" y="7"/>
                        <a:pt x="7" y="2"/>
                      </a:cubicBezTo>
                      <a:cubicBezTo>
                        <a:pt x="2" y="0"/>
                        <a:pt x="2" y="0"/>
                        <a:pt x="2" y="0"/>
                      </a:cubicBezTo>
                      <a:cubicBezTo>
                        <a:pt x="2" y="1"/>
                        <a:pt x="0" y="1"/>
                        <a:pt x="0" y="3"/>
                      </a:cubicBezTo>
                      <a:close/>
                    </a:path>
                  </a:pathLst>
                </a:custGeom>
                <a:solidFill>
                  <a:srgbClr val="E6001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267" name="íś1iḑe">
                  <a:extLst>
                    <a:ext uri="{FF2B5EF4-FFF2-40B4-BE49-F238E27FC236}">
                      <a16:creationId xmlns:a16="http://schemas.microsoft.com/office/drawing/2014/main" id="{01179C9D-6713-BF47-AA0F-281ED877EEEE}"/>
                    </a:ext>
                  </a:extLst>
                </p:cNvPr>
                <p:cNvSpPr/>
                <p:nvPr/>
              </p:nvSpPr>
              <p:spPr bwMode="auto">
                <a:xfrm>
                  <a:off x="4554538" y="3251200"/>
                  <a:ext cx="119063" cy="58738"/>
                </a:xfrm>
                <a:custGeom>
                  <a:avLst/>
                  <a:gdLst>
                    <a:gd name="T0" fmla="*/ 0 w 36"/>
                    <a:gd name="T1" fmla="*/ 15 h 18"/>
                    <a:gd name="T2" fmla="*/ 2 w 36"/>
                    <a:gd name="T3" fmla="*/ 16 h 18"/>
                    <a:gd name="T4" fmla="*/ 13 w 36"/>
                    <a:gd name="T5" fmla="*/ 18 h 18"/>
                    <a:gd name="T6" fmla="*/ 16 w 36"/>
                    <a:gd name="T7" fmla="*/ 18 h 18"/>
                    <a:gd name="T8" fmla="*/ 22 w 36"/>
                    <a:gd name="T9" fmla="*/ 17 h 18"/>
                    <a:gd name="T10" fmla="*/ 23 w 36"/>
                    <a:gd name="T11" fmla="*/ 17 h 18"/>
                    <a:gd name="T12" fmla="*/ 30 w 36"/>
                    <a:gd name="T13" fmla="*/ 13 h 18"/>
                    <a:gd name="T14" fmla="*/ 36 w 36"/>
                    <a:gd name="T15" fmla="*/ 8 h 18"/>
                    <a:gd name="T16" fmla="*/ 36 w 36"/>
                    <a:gd name="T17" fmla="*/ 7 h 18"/>
                    <a:gd name="T18" fmla="*/ 36 w 36"/>
                    <a:gd name="T19" fmla="*/ 4 h 18"/>
                    <a:gd name="T20" fmla="*/ 32 w 36"/>
                    <a:gd name="T21" fmla="*/ 0 h 18"/>
                    <a:gd name="T22" fmla="*/ 24 w 36"/>
                    <a:gd name="T23" fmla="*/ 3 h 18"/>
                    <a:gd name="T24" fmla="*/ 16 w 36"/>
                    <a:gd name="T25" fmla="*/ 7 h 18"/>
                    <a:gd name="T26" fmla="*/ 0 w 36"/>
                    <a:gd name="T27" fmla="*/ 15 h 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36" h="18">
                      <a:moveTo>
                        <a:pt x="0" y="15"/>
                      </a:moveTo>
                      <a:cubicBezTo>
                        <a:pt x="1" y="16"/>
                        <a:pt x="1" y="16"/>
                        <a:pt x="2" y="16"/>
                      </a:cubicBezTo>
                      <a:cubicBezTo>
                        <a:pt x="6" y="16"/>
                        <a:pt x="9" y="18"/>
                        <a:pt x="13" y="18"/>
                      </a:cubicBezTo>
                      <a:cubicBezTo>
                        <a:pt x="16" y="18"/>
                        <a:pt x="16" y="18"/>
                        <a:pt x="16" y="18"/>
                      </a:cubicBezTo>
                      <a:cubicBezTo>
                        <a:pt x="22" y="17"/>
                        <a:pt x="22" y="17"/>
                        <a:pt x="22" y="17"/>
                      </a:cubicBezTo>
                      <a:cubicBezTo>
                        <a:pt x="23" y="17"/>
                        <a:pt x="23" y="17"/>
                        <a:pt x="23" y="17"/>
                      </a:cubicBezTo>
                      <a:cubicBezTo>
                        <a:pt x="26" y="16"/>
                        <a:pt x="28" y="14"/>
                        <a:pt x="30" y="13"/>
                      </a:cubicBezTo>
                      <a:cubicBezTo>
                        <a:pt x="34" y="11"/>
                        <a:pt x="33" y="10"/>
                        <a:pt x="36" y="8"/>
                      </a:cubicBezTo>
                      <a:cubicBezTo>
                        <a:pt x="36" y="7"/>
                        <a:pt x="36" y="7"/>
                        <a:pt x="36" y="7"/>
                      </a:cubicBezTo>
                      <a:cubicBezTo>
                        <a:pt x="36" y="4"/>
                        <a:pt x="36" y="4"/>
                        <a:pt x="36" y="4"/>
                      </a:cubicBezTo>
                      <a:cubicBezTo>
                        <a:pt x="36" y="1"/>
                        <a:pt x="33" y="2"/>
                        <a:pt x="32" y="0"/>
                      </a:cubicBezTo>
                      <a:cubicBezTo>
                        <a:pt x="29" y="1"/>
                        <a:pt x="27" y="1"/>
                        <a:pt x="24" y="3"/>
                      </a:cubicBezTo>
                      <a:cubicBezTo>
                        <a:pt x="21" y="4"/>
                        <a:pt x="19" y="6"/>
                        <a:pt x="16" y="7"/>
                      </a:cubicBezTo>
                      <a:cubicBezTo>
                        <a:pt x="11" y="11"/>
                        <a:pt x="4" y="10"/>
                        <a:pt x="0" y="15"/>
                      </a:cubicBezTo>
                      <a:close/>
                    </a:path>
                  </a:pathLst>
                </a:custGeom>
                <a:solidFill>
                  <a:srgbClr val="E6001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268" name="iṩ1iḋè">
                  <a:extLst>
                    <a:ext uri="{FF2B5EF4-FFF2-40B4-BE49-F238E27FC236}">
                      <a16:creationId xmlns:a16="http://schemas.microsoft.com/office/drawing/2014/main" id="{621A8462-AF81-F546-A24F-AB4367F2710C}"/>
                    </a:ext>
                  </a:extLst>
                </p:cNvPr>
                <p:cNvSpPr/>
                <p:nvPr/>
              </p:nvSpPr>
              <p:spPr bwMode="auto">
                <a:xfrm>
                  <a:off x="6359526" y="3263900"/>
                  <a:ext cx="93663" cy="139700"/>
                </a:xfrm>
                <a:custGeom>
                  <a:avLst/>
                  <a:gdLst>
                    <a:gd name="T0" fmla="*/ 15 w 28"/>
                    <a:gd name="T1" fmla="*/ 1 h 42"/>
                    <a:gd name="T2" fmla="*/ 6 w 28"/>
                    <a:gd name="T3" fmla="*/ 11 h 42"/>
                    <a:gd name="T4" fmla="*/ 6 w 28"/>
                    <a:gd name="T5" fmla="*/ 13 h 42"/>
                    <a:gd name="T6" fmla="*/ 5 w 28"/>
                    <a:gd name="T7" fmla="*/ 16 h 42"/>
                    <a:gd name="T8" fmla="*/ 6 w 28"/>
                    <a:gd name="T9" fmla="*/ 20 h 42"/>
                    <a:gd name="T10" fmla="*/ 6 w 28"/>
                    <a:gd name="T11" fmla="*/ 21 h 42"/>
                    <a:gd name="T12" fmla="*/ 0 w 28"/>
                    <a:gd name="T13" fmla="*/ 38 h 42"/>
                    <a:gd name="T14" fmla="*/ 0 w 28"/>
                    <a:gd name="T15" fmla="*/ 41 h 42"/>
                    <a:gd name="T16" fmla="*/ 3 w 28"/>
                    <a:gd name="T17" fmla="*/ 42 h 42"/>
                    <a:gd name="T18" fmla="*/ 9 w 28"/>
                    <a:gd name="T19" fmla="*/ 32 h 42"/>
                    <a:gd name="T20" fmla="*/ 12 w 28"/>
                    <a:gd name="T21" fmla="*/ 26 h 42"/>
                    <a:gd name="T22" fmla="*/ 14 w 28"/>
                    <a:gd name="T23" fmla="*/ 26 h 42"/>
                    <a:gd name="T24" fmla="*/ 20 w 28"/>
                    <a:gd name="T25" fmla="*/ 26 h 42"/>
                    <a:gd name="T26" fmla="*/ 28 w 28"/>
                    <a:gd name="T27" fmla="*/ 14 h 42"/>
                    <a:gd name="T28" fmla="*/ 28 w 28"/>
                    <a:gd name="T29" fmla="*/ 6 h 42"/>
                    <a:gd name="T30" fmla="*/ 28 w 28"/>
                    <a:gd name="T31" fmla="*/ 5 h 42"/>
                    <a:gd name="T32" fmla="*/ 27 w 28"/>
                    <a:gd name="T33" fmla="*/ 3 h 42"/>
                    <a:gd name="T34" fmla="*/ 26 w 28"/>
                    <a:gd name="T35" fmla="*/ 3 h 42"/>
                    <a:gd name="T36" fmla="*/ 24 w 28"/>
                    <a:gd name="T37" fmla="*/ 3 h 42"/>
                    <a:gd name="T38" fmla="*/ 23 w 28"/>
                    <a:gd name="T39" fmla="*/ 3 h 42"/>
                    <a:gd name="T40" fmla="*/ 20 w 28"/>
                    <a:gd name="T41" fmla="*/ 0 h 42"/>
                    <a:gd name="T42" fmla="*/ 15 w 28"/>
                    <a:gd name="T43" fmla="*/ 1 h 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</a:cxnLst>
                  <a:rect l="0" t="0" r="r" b="b"/>
                  <a:pathLst>
                    <a:path w="28" h="42">
                      <a:moveTo>
                        <a:pt x="15" y="1"/>
                      </a:moveTo>
                      <a:cubicBezTo>
                        <a:pt x="15" y="10"/>
                        <a:pt x="8" y="6"/>
                        <a:pt x="6" y="11"/>
                      </a:cubicBezTo>
                      <a:cubicBezTo>
                        <a:pt x="6" y="13"/>
                        <a:pt x="6" y="13"/>
                        <a:pt x="6" y="13"/>
                      </a:cubicBezTo>
                      <a:cubicBezTo>
                        <a:pt x="6" y="14"/>
                        <a:pt x="5" y="14"/>
                        <a:pt x="5" y="16"/>
                      </a:cubicBezTo>
                      <a:cubicBezTo>
                        <a:pt x="6" y="20"/>
                        <a:pt x="6" y="20"/>
                        <a:pt x="6" y="20"/>
                      </a:cubicBezTo>
                      <a:cubicBezTo>
                        <a:pt x="6" y="21"/>
                        <a:pt x="6" y="21"/>
                        <a:pt x="6" y="21"/>
                      </a:cubicBezTo>
                      <a:cubicBezTo>
                        <a:pt x="6" y="29"/>
                        <a:pt x="0" y="31"/>
                        <a:pt x="0" y="38"/>
                      </a:cubicBezTo>
                      <a:cubicBezTo>
                        <a:pt x="0" y="41"/>
                        <a:pt x="0" y="41"/>
                        <a:pt x="0" y="41"/>
                      </a:cubicBezTo>
                      <a:cubicBezTo>
                        <a:pt x="2" y="42"/>
                        <a:pt x="2" y="42"/>
                        <a:pt x="3" y="42"/>
                      </a:cubicBezTo>
                      <a:cubicBezTo>
                        <a:pt x="7" y="42"/>
                        <a:pt x="9" y="36"/>
                        <a:pt x="9" y="32"/>
                      </a:cubicBezTo>
                      <a:cubicBezTo>
                        <a:pt x="9" y="29"/>
                        <a:pt x="10" y="26"/>
                        <a:pt x="12" y="26"/>
                      </a:cubicBezTo>
                      <a:cubicBezTo>
                        <a:pt x="14" y="26"/>
                        <a:pt x="14" y="26"/>
                        <a:pt x="14" y="26"/>
                      </a:cubicBezTo>
                      <a:cubicBezTo>
                        <a:pt x="20" y="26"/>
                        <a:pt x="20" y="26"/>
                        <a:pt x="20" y="26"/>
                      </a:cubicBezTo>
                      <a:cubicBezTo>
                        <a:pt x="24" y="24"/>
                        <a:pt x="28" y="21"/>
                        <a:pt x="28" y="14"/>
                      </a:cubicBezTo>
                      <a:cubicBezTo>
                        <a:pt x="28" y="6"/>
                        <a:pt x="28" y="6"/>
                        <a:pt x="28" y="6"/>
                      </a:cubicBezTo>
                      <a:cubicBezTo>
                        <a:pt x="28" y="5"/>
                        <a:pt x="28" y="5"/>
                        <a:pt x="28" y="5"/>
                      </a:cubicBezTo>
                      <a:cubicBezTo>
                        <a:pt x="27" y="3"/>
                        <a:pt x="27" y="3"/>
                        <a:pt x="27" y="3"/>
                      </a:cubicBezTo>
                      <a:cubicBezTo>
                        <a:pt x="26" y="3"/>
                        <a:pt x="26" y="3"/>
                        <a:pt x="26" y="3"/>
                      </a:cubicBezTo>
                      <a:cubicBezTo>
                        <a:pt x="24" y="3"/>
                        <a:pt x="24" y="3"/>
                        <a:pt x="24" y="3"/>
                      </a:cubicBezTo>
                      <a:cubicBezTo>
                        <a:pt x="23" y="3"/>
                        <a:pt x="23" y="3"/>
                        <a:pt x="23" y="3"/>
                      </a:cubicBezTo>
                      <a:cubicBezTo>
                        <a:pt x="20" y="0"/>
                        <a:pt x="20" y="0"/>
                        <a:pt x="20" y="0"/>
                      </a:cubicBezTo>
                      <a:lnTo>
                        <a:pt x="15" y="1"/>
                      </a:lnTo>
                      <a:close/>
                    </a:path>
                  </a:pathLst>
                </a:custGeom>
                <a:solidFill>
                  <a:srgbClr val="E6001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269" name="íṩlïḓè">
                  <a:extLst>
                    <a:ext uri="{FF2B5EF4-FFF2-40B4-BE49-F238E27FC236}">
                      <a16:creationId xmlns:a16="http://schemas.microsoft.com/office/drawing/2014/main" id="{57F3DDF2-34D4-7543-9418-964C5B630599}"/>
                    </a:ext>
                  </a:extLst>
                </p:cNvPr>
                <p:cNvSpPr/>
                <p:nvPr/>
              </p:nvSpPr>
              <p:spPr bwMode="auto">
                <a:xfrm>
                  <a:off x="5826126" y="3273425"/>
                  <a:ext cx="223838" cy="293688"/>
                </a:xfrm>
                <a:custGeom>
                  <a:avLst/>
                  <a:gdLst>
                    <a:gd name="T0" fmla="*/ 38 w 68"/>
                    <a:gd name="T1" fmla="*/ 16 h 88"/>
                    <a:gd name="T2" fmla="*/ 40 w 68"/>
                    <a:gd name="T3" fmla="*/ 5 h 88"/>
                    <a:gd name="T4" fmla="*/ 36 w 68"/>
                    <a:gd name="T5" fmla="*/ 1 h 88"/>
                    <a:gd name="T6" fmla="*/ 36 w 68"/>
                    <a:gd name="T7" fmla="*/ 1 h 88"/>
                    <a:gd name="T8" fmla="*/ 33 w 68"/>
                    <a:gd name="T9" fmla="*/ 0 h 88"/>
                    <a:gd name="T10" fmla="*/ 24 w 68"/>
                    <a:gd name="T11" fmla="*/ 7 h 88"/>
                    <a:gd name="T12" fmla="*/ 24 w 68"/>
                    <a:gd name="T13" fmla="*/ 8 h 88"/>
                    <a:gd name="T14" fmla="*/ 26 w 68"/>
                    <a:gd name="T15" fmla="*/ 18 h 88"/>
                    <a:gd name="T16" fmla="*/ 27 w 68"/>
                    <a:gd name="T17" fmla="*/ 28 h 88"/>
                    <a:gd name="T18" fmla="*/ 27 w 68"/>
                    <a:gd name="T19" fmla="*/ 39 h 88"/>
                    <a:gd name="T20" fmla="*/ 16 w 68"/>
                    <a:gd name="T21" fmla="*/ 48 h 88"/>
                    <a:gd name="T22" fmla="*/ 7 w 68"/>
                    <a:gd name="T23" fmla="*/ 49 h 88"/>
                    <a:gd name="T24" fmla="*/ 5 w 68"/>
                    <a:gd name="T25" fmla="*/ 49 h 88"/>
                    <a:gd name="T26" fmla="*/ 4 w 68"/>
                    <a:gd name="T27" fmla="*/ 49 h 88"/>
                    <a:gd name="T28" fmla="*/ 0 w 68"/>
                    <a:gd name="T29" fmla="*/ 54 h 88"/>
                    <a:gd name="T30" fmla="*/ 5 w 68"/>
                    <a:gd name="T31" fmla="*/ 60 h 88"/>
                    <a:gd name="T32" fmla="*/ 11 w 68"/>
                    <a:gd name="T33" fmla="*/ 60 h 88"/>
                    <a:gd name="T34" fmla="*/ 13 w 68"/>
                    <a:gd name="T35" fmla="*/ 59 h 88"/>
                    <a:gd name="T36" fmla="*/ 20 w 68"/>
                    <a:gd name="T37" fmla="*/ 66 h 88"/>
                    <a:gd name="T38" fmla="*/ 17 w 68"/>
                    <a:gd name="T39" fmla="*/ 72 h 88"/>
                    <a:gd name="T40" fmla="*/ 13 w 68"/>
                    <a:gd name="T41" fmla="*/ 76 h 88"/>
                    <a:gd name="T42" fmla="*/ 2 w 68"/>
                    <a:gd name="T43" fmla="*/ 82 h 88"/>
                    <a:gd name="T44" fmla="*/ 2 w 68"/>
                    <a:gd name="T45" fmla="*/ 83 h 88"/>
                    <a:gd name="T46" fmla="*/ 2 w 68"/>
                    <a:gd name="T47" fmla="*/ 87 h 88"/>
                    <a:gd name="T48" fmla="*/ 4 w 68"/>
                    <a:gd name="T49" fmla="*/ 88 h 88"/>
                    <a:gd name="T50" fmla="*/ 25 w 68"/>
                    <a:gd name="T51" fmla="*/ 77 h 88"/>
                    <a:gd name="T52" fmla="*/ 31 w 68"/>
                    <a:gd name="T53" fmla="*/ 69 h 88"/>
                    <a:gd name="T54" fmla="*/ 40 w 68"/>
                    <a:gd name="T55" fmla="*/ 63 h 88"/>
                    <a:gd name="T56" fmla="*/ 52 w 68"/>
                    <a:gd name="T57" fmla="*/ 70 h 88"/>
                    <a:gd name="T58" fmla="*/ 48 w 68"/>
                    <a:gd name="T59" fmla="*/ 79 h 88"/>
                    <a:gd name="T60" fmla="*/ 59 w 68"/>
                    <a:gd name="T61" fmla="*/ 81 h 88"/>
                    <a:gd name="T62" fmla="*/ 68 w 68"/>
                    <a:gd name="T63" fmla="*/ 71 h 88"/>
                    <a:gd name="T64" fmla="*/ 59 w 68"/>
                    <a:gd name="T65" fmla="*/ 62 h 88"/>
                    <a:gd name="T66" fmla="*/ 44 w 68"/>
                    <a:gd name="T67" fmla="*/ 60 h 88"/>
                    <a:gd name="T68" fmla="*/ 42 w 68"/>
                    <a:gd name="T69" fmla="*/ 60 h 88"/>
                    <a:gd name="T70" fmla="*/ 36 w 68"/>
                    <a:gd name="T71" fmla="*/ 53 h 88"/>
                    <a:gd name="T72" fmla="*/ 48 w 68"/>
                    <a:gd name="T73" fmla="*/ 42 h 88"/>
                    <a:gd name="T74" fmla="*/ 59 w 68"/>
                    <a:gd name="T75" fmla="*/ 32 h 88"/>
                    <a:gd name="T76" fmla="*/ 59 w 68"/>
                    <a:gd name="T77" fmla="*/ 30 h 88"/>
                    <a:gd name="T78" fmla="*/ 59 w 68"/>
                    <a:gd name="T79" fmla="*/ 29 h 88"/>
                    <a:gd name="T80" fmla="*/ 54 w 68"/>
                    <a:gd name="T81" fmla="*/ 26 h 88"/>
                    <a:gd name="T82" fmla="*/ 51 w 68"/>
                    <a:gd name="T83" fmla="*/ 27 h 88"/>
                    <a:gd name="T84" fmla="*/ 50 w 68"/>
                    <a:gd name="T85" fmla="*/ 27 h 88"/>
                    <a:gd name="T86" fmla="*/ 41 w 68"/>
                    <a:gd name="T87" fmla="*/ 33 h 88"/>
                    <a:gd name="T88" fmla="*/ 38 w 68"/>
                    <a:gd name="T89" fmla="*/ 28 h 88"/>
                    <a:gd name="T90" fmla="*/ 38 w 68"/>
                    <a:gd name="T91" fmla="*/ 27 h 88"/>
                    <a:gd name="T92" fmla="*/ 38 w 68"/>
                    <a:gd name="T93" fmla="*/ 16 h 8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</a:cxnLst>
                  <a:rect l="0" t="0" r="r" b="b"/>
                  <a:pathLst>
                    <a:path w="68" h="88">
                      <a:moveTo>
                        <a:pt x="38" y="16"/>
                      </a:moveTo>
                      <a:cubicBezTo>
                        <a:pt x="39" y="11"/>
                        <a:pt x="40" y="9"/>
                        <a:pt x="40" y="5"/>
                      </a:cubicBezTo>
                      <a:cubicBezTo>
                        <a:pt x="40" y="3"/>
                        <a:pt x="38" y="1"/>
                        <a:pt x="36" y="1"/>
                      </a:cubicBezTo>
                      <a:cubicBezTo>
                        <a:pt x="36" y="1"/>
                        <a:pt x="36" y="1"/>
                        <a:pt x="36" y="1"/>
                      </a:cubicBezTo>
                      <a:cubicBezTo>
                        <a:pt x="34" y="1"/>
                        <a:pt x="34" y="1"/>
                        <a:pt x="33" y="0"/>
                      </a:cubicBezTo>
                      <a:cubicBezTo>
                        <a:pt x="28" y="3"/>
                        <a:pt x="28" y="1"/>
                        <a:pt x="24" y="7"/>
                      </a:cubicBezTo>
                      <a:cubicBezTo>
                        <a:pt x="24" y="8"/>
                        <a:pt x="24" y="8"/>
                        <a:pt x="24" y="8"/>
                      </a:cubicBezTo>
                      <a:cubicBezTo>
                        <a:pt x="24" y="12"/>
                        <a:pt x="26" y="14"/>
                        <a:pt x="26" y="18"/>
                      </a:cubicBezTo>
                      <a:cubicBezTo>
                        <a:pt x="27" y="28"/>
                        <a:pt x="27" y="28"/>
                        <a:pt x="27" y="28"/>
                      </a:cubicBezTo>
                      <a:cubicBezTo>
                        <a:pt x="27" y="39"/>
                        <a:pt x="27" y="39"/>
                        <a:pt x="27" y="39"/>
                      </a:cubicBezTo>
                      <a:cubicBezTo>
                        <a:pt x="28" y="45"/>
                        <a:pt x="22" y="48"/>
                        <a:pt x="16" y="48"/>
                      </a:cubicBezTo>
                      <a:cubicBezTo>
                        <a:pt x="7" y="49"/>
                        <a:pt x="7" y="49"/>
                        <a:pt x="7" y="49"/>
                      </a:cubicBezTo>
                      <a:cubicBezTo>
                        <a:pt x="5" y="49"/>
                        <a:pt x="5" y="49"/>
                        <a:pt x="5" y="49"/>
                      </a:cubicBezTo>
                      <a:cubicBezTo>
                        <a:pt x="4" y="49"/>
                        <a:pt x="4" y="49"/>
                        <a:pt x="4" y="49"/>
                      </a:cubicBezTo>
                      <a:cubicBezTo>
                        <a:pt x="2" y="50"/>
                        <a:pt x="0" y="51"/>
                        <a:pt x="0" y="54"/>
                      </a:cubicBezTo>
                      <a:cubicBezTo>
                        <a:pt x="0" y="56"/>
                        <a:pt x="3" y="60"/>
                        <a:pt x="5" y="60"/>
                      </a:cubicBezTo>
                      <a:cubicBezTo>
                        <a:pt x="11" y="60"/>
                        <a:pt x="11" y="60"/>
                        <a:pt x="11" y="60"/>
                      </a:cubicBezTo>
                      <a:cubicBezTo>
                        <a:pt x="12" y="60"/>
                        <a:pt x="12" y="60"/>
                        <a:pt x="13" y="59"/>
                      </a:cubicBezTo>
                      <a:cubicBezTo>
                        <a:pt x="17" y="62"/>
                        <a:pt x="17" y="60"/>
                        <a:pt x="20" y="66"/>
                      </a:cubicBezTo>
                      <a:cubicBezTo>
                        <a:pt x="18" y="69"/>
                        <a:pt x="20" y="68"/>
                        <a:pt x="17" y="72"/>
                      </a:cubicBezTo>
                      <a:cubicBezTo>
                        <a:pt x="15" y="73"/>
                        <a:pt x="15" y="75"/>
                        <a:pt x="13" y="76"/>
                      </a:cubicBezTo>
                      <a:cubicBezTo>
                        <a:pt x="8" y="79"/>
                        <a:pt x="7" y="80"/>
                        <a:pt x="2" y="82"/>
                      </a:cubicBezTo>
                      <a:cubicBezTo>
                        <a:pt x="2" y="83"/>
                        <a:pt x="2" y="83"/>
                        <a:pt x="2" y="83"/>
                      </a:cubicBezTo>
                      <a:cubicBezTo>
                        <a:pt x="2" y="87"/>
                        <a:pt x="2" y="87"/>
                        <a:pt x="2" y="87"/>
                      </a:cubicBezTo>
                      <a:cubicBezTo>
                        <a:pt x="4" y="87"/>
                        <a:pt x="3" y="88"/>
                        <a:pt x="4" y="88"/>
                      </a:cubicBezTo>
                      <a:cubicBezTo>
                        <a:pt x="13" y="88"/>
                        <a:pt x="20" y="82"/>
                        <a:pt x="25" y="77"/>
                      </a:cubicBezTo>
                      <a:cubicBezTo>
                        <a:pt x="26" y="76"/>
                        <a:pt x="30" y="71"/>
                        <a:pt x="31" y="69"/>
                      </a:cubicBezTo>
                      <a:cubicBezTo>
                        <a:pt x="33" y="65"/>
                        <a:pt x="35" y="63"/>
                        <a:pt x="40" y="63"/>
                      </a:cubicBezTo>
                      <a:cubicBezTo>
                        <a:pt x="45" y="63"/>
                        <a:pt x="49" y="67"/>
                        <a:pt x="52" y="70"/>
                      </a:cubicBezTo>
                      <a:cubicBezTo>
                        <a:pt x="48" y="79"/>
                        <a:pt x="48" y="79"/>
                        <a:pt x="48" y="79"/>
                      </a:cubicBezTo>
                      <a:cubicBezTo>
                        <a:pt x="50" y="79"/>
                        <a:pt x="58" y="81"/>
                        <a:pt x="59" y="81"/>
                      </a:cubicBezTo>
                      <a:cubicBezTo>
                        <a:pt x="65" y="81"/>
                        <a:pt x="67" y="76"/>
                        <a:pt x="68" y="71"/>
                      </a:cubicBezTo>
                      <a:cubicBezTo>
                        <a:pt x="67" y="65"/>
                        <a:pt x="63" y="64"/>
                        <a:pt x="59" y="62"/>
                      </a:cubicBezTo>
                      <a:cubicBezTo>
                        <a:pt x="53" y="59"/>
                        <a:pt x="51" y="60"/>
                        <a:pt x="44" y="60"/>
                      </a:cubicBezTo>
                      <a:cubicBezTo>
                        <a:pt x="43" y="60"/>
                        <a:pt x="43" y="60"/>
                        <a:pt x="42" y="60"/>
                      </a:cubicBezTo>
                      <a:cubicBezTo>
                        <a:pt x="40" y="59"/>
                        <a:pt x="36" y="56"/>
                        <a:pt x="36" y="53"/>
                      </a:cubicBezTo>
                      <a:cubicBezTo>
                        <a:pt x="36" y="51"/>
                        <a:pt x="45" y="44"/>
                        <a:pt x="48" y="42"/>
                      </a:cubicBezTo>
                      <a:cubicBezTo>
                        <a:pt x="50" y="41"/>
                        <a:pt x="59" y="34"/>
                        <a:pt x="59" y="32"/>
                      </a:cubicBezTo>
                      <a:cubicBezTo>
                        <a:pt x="59" y="30"/>
                        <a:pt x="59" y="30"/>
                        <a:pt x="59" y="30"/>
                      </a:cubicBezTo>
                      <a:cubicBezTo>
                        <a:pt x="59" y="29"/>
                        <a:pt x="59" y="29"/>
                        <a:pt x="59" y="29"/>
                      </a:cubicBezTo>
                      <a:cubicBezTo>
                        <a:pt x="54" y="26"/>
                        <a:pt x="54" y="26"/>
                        <a:pt x="54" y="26"/>
                      </a:cubicBezTo>
                      <a:cubicBezTo>
                        <a:pt x="53" y="27"/>
                        <a:pt x="53" y="27"/>
                        <a:pt x="51" y="27"/>
                      </a:cubicBezTo>
                      <a:cubicBezTo>
                        <a:pt x="50" y="27"/>
                        <a:pt x="50" y="27"/>
                        <a:pt x="50" y="27"/>
                      </a:cubicBezTo>
                      <a:cubicBezTo>
                        <a:pt x="46" y="32"/>
                        <a:pt x="46" y="30"/>
                        <a:pt x="41" y="33"/>
                      </a:cubicBezTo>
                      <a:cubicBezTo>
                        <a:pt x="40" y="31"/>
                        <a:pt x="39" y="30"/>
                        <a:pt x="38" y="28"/>
                      </a:cubicBezTo>
                      <a:cubicBezTo>
                        <a:pt x="38" y="27"/>
                        <a:pt x="38" y="27"/>
                        <a:pt x="38" y="27"/>
                      </a:cubicBezTo>
                      <a:lnTo>
                        <a:pt x="38" y="16"/>
                      </a:lnTo>
                      <a:close/>
                    </a:path>
                  </a:pathLst>
                </a:custGeom>
                <a:solidFill>
                  <a:srgbClr val="E6001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270" name="ísḷïďè">
                  <a:extLst>
                    <a:ext uri="{FF2B5EF4-FFF2-40B4-BE49-F238E27FC236}">
                      <a16:creationId xmlns:a16="http://schemas.microsoft.com/office/drawing/2014/main" id="{C5186C17-1E83-714A-8B14-0163667BC9E4}"/>
                    </a:ext>
                  </a:extLst>
                </p:cNvPr>
                <p:cNvSpPr/>
                <p:nvPr/>
              </p:nvSpPr>
              <p:spPr bwMode="auto">
                <a:xfrm>
                  <a:off x="4518026" y="3506788"/>
                  <a:ext cx="53975" cy="71438"/>
                </a:xfrm>
                <a:custGeom>
                  <a:avLst/>
                  <a:gdLst>
                    <a:gd name="T0" fmla="*/ 14 w 16"/>
                    <a:gd name="T1" fmla="*/ 17 h 21"/>
                    <a:gd name="T2" fmla="*/ 16 w 16"/>
                    <a:gd name="T3" fmla="*/ 12 h 21"/>
                    <a:gd name="T4" fmla="*/ 11 w 16"/>
                    <a:gd name="T5" fmla="*/ 5 h 21"/>
                    <a:gd name="T6" fmla="*/ 5 w 16"/>
                    <a:gd name="T7" fmla="*/ 0 h 21"/>
                    <a:gd name="T8" fmla="*/ 2 w 16"/>
                    <a:gd name="T9" fmla="*/ 4 h 21"/>
                    <a:gd name="T10" fmla="*/ 2 w 16"/>
                    <a:gd name="T11" fmla="*/ 5 h 21"/>
                    <a:gd name="T12" fmla="*/ 2 w 16"/>
                    <a:gd name="T13" fmla="*/ 8 h 21"/>
                    <a:gd name="T14" fmla="*/ 2 w 16"/>
                    <a:gd name="T15" fmla="*/ 9 h 21"/>
                    <a:gd name="T16" fmla="*/ 0 w 16"/>
                    <a:gd name="T17" fmla="*/ 17 h 21"/>
                    <a:gd name="T18" fmla="*/ 3 w 16"/>
                    <a:gd name="T19" fmla="*/ 21 h 21"/>
                    <a:gd name="T20" fmla="*/ 4 w 16"/>
                    <a:gd name="T21" fmla="*/ 21 h 21"/>
                    <a:gd name="T22" fmla="*/ 5 w 16"/>
                    <a:gd name="T23" fmla="*/ 21 h 21"/>
                    <a:gd name="T24" fmla="*/ 14 w 16"/>
                    <a:gd name="T25" fmla="*/ 17 h 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16" h="21">
                      <a:moveTo>
                        <a:pt x="14" y="17"/>
                      </a:moveTo>
                      <a:cubicBezTo>
                        <a:pt x="14" y="15"/>
                        <a:pt x="16" y="13"/>
                        <a:pt x="16" y="12"/>
                      </a:cubicBezTo>
                      <a:cubicBezTo>
                        <a:pt x="16" y="11"/>
                        <a:pt x="12" y="7"/>
                        <a:pt x="11" y="5"/>
                      </a:cubicBezTo>
                      <a:cubicBezTo>
                        <a:pt x="11" y="3"/>
                        <a:pt x="8" y="0"/>
                        <a:pt x="5" y="0"/>
                      </a:cubicBezTo>
                      <a:cubicBezTo>
                        <a:pt x="4" y="0"/>
                        <a:pt x="3" y="3"/>
                        <a:pt x="2" y="4"/>
                      </a:cubicBezTo>
                      <a:cubicBezTo>
                        <a:pt x="2" y="5"/>
                        <a:pt x="2" y="5"/>
                        <a:pt x="2" y="5"/>
                      </a:cubicBezTo>
                      <a:cubicBezTo>
                        <a:pt x="2" y="8"/>
                        <a:pt x="2" y="8"/>
                        <a:pt x="2" y="8"/>
                      </a:cubicBezTo>
                      <a:cubicBezTo>
                        <a:pt x="2" y="9"/>
                        <a:pt x="2" y="9"/>
                        <a:pt x="2" y="9"/>
                      </a:cubicBezTo>
                      <a:cubicBezTo>
                        <a:pt x="1" y="11"/>
                        <a:pt x="0" y="14"/>
                        <a:pt x="0" y="17"/>
                      </a:cubicBezTo>
                      <a:cubicBezTo>
                        <a:pt x="0" y="19"/>
                        <a:pt x="1" y="20"/>
                        <a:pt x="3" y="21"/>
                      </a:cubicBezTo>
                      <a:cubicBezTo>
                        <a:pt x="4" y="21"/>
                        <a:pt x="4" y="21"/>
                        <a:pt x="4" y="21"/>
                      </a:cubicBezTo>
                      <a:cubicBezTo>
                        <a:pt x="5" y="21"/>
                        <a:pt x="5" y="21"/>
                        <a:pt x="5" y="21"/>
                      </a:cubicBezTo>
                      <a:cubicBezTo>
                        <a:pt x="7" y="21"/>
                        <a:pt x="11" y="17"/>
                        <a:pt x="14" y="17"/>
                      </a:cubicBezTo>
                      <a:close/>
                    </a:path>
                  </a:pathLst>
                </a:custGeom>
                <a:solidFill>
                  <a:srgbClr val="E6001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271" name="îṧļîḓé">
                  <a:extLst>
                    <a:ext uri="{FF2B5EF4-FFF2-40B4-BE49-F238E27FC236}">
                      <a16:creationId xmlns:a16="http://schemas.microsoft.com/office/drawing/2014/main" id="{799F2DE9-5612-5C49-ACB0-FF33A8D94B31}"/>
                    </a:ext>
                  </a:extLst>
                </p:cNvPr>
                <p:cNvSpPr/>
                <p:nvPr/>
              </p:nvSpPr>
              <p:spPr bwMode="auto">
                <a:xfrm>
                  <a:off x="5319713" y="3133725"/>
                  <a:ext cx="222250" cy="500063"/>
                </a:xfrm>
                <a:custGeom>
                  <a:avLst/>
                  <a:gdLst>
                    <a:gd name="T0" fmla="*/ 47 w 67"/>
                    <a:gd name="T1" fmla="*/ 96 h 150"/>
                    <a:gd name="T2" fmla="*/ 51 w 67"/>
                    <a:gd name="T3" fmla="*/ 96 h 150"/>
                    <a:gd name="T4" fmla="*/ 46 w 67"/>
                    <a:gd name="T5" fmla="*/ 114 h 150"/>
                    <a:gd name="T6" fmla="*/ 42 w 67"/>
                    <a:gd name="T7" fmla="*/ 113 h 150"/>
                    <a:gd name="T8" fmla="*/ 39 w 67"/>
                    <a:gd name="T9" fmla="*/ 108 h 150"/>
                    <a:gd name="T10" fmla="*/ 21 w 67"/>
                    <a:gd name="T11" fmla="*/ 78 h 150"/>
                    <a:gd name="T12" fmla="*/ 29 w 67"/>
                    <a:gd name="T13" fmla="*/ 73 h 150"/>
                    <a:gd name="T14" fmla="*/ 32 w 67"/>
                    <a:gd name="T15" fmla="*/ 74 h 150"/>
                    <a:gd name="T16" fmla="*/ 32 w 67"/>
                    <a:gd name="T17" fmla="*/ 77 h 150"/>
                    <a:gd name="T18" fmla="*/ 32 w 67"/>
                    <a:gd name="T19" fmla="*/ 79 h 150"/>
                    <a:gd name="T20" fmla="*/ 21 w 67"/>
                    <a:gd name="T21" fmla="*/ 78 h 150"/>
                    <a:gd name="T22" fmla="*/ 53 w 67"/>
                    <a:gd name="T23" fmla="*/ 118 h 150"/>
                    <a:gd name="T24" fmla="*/ 66 w 67"/>
                    <a:gd name="T25" fmla="*/ 108 h 150"/>
                    <a:gd name="T26" fmla="*/ 60 w 67"/>
                    <a:gd name="T27" fmla="*/ 98 h 150"/>
                    <a:gd name="T28" fmla="*/ 51 w 67"/>
                    <a:gd name="T29" fmla="*/ 82 h 150"/>
                    <a:gd name="T30" fmla="*/ 47 w 67"/>
                    <a:gd name="T31" fmla="*/ 71 h 150"/>
                    <a:gd name="T32" fmla="*/ 60 w 67"/>
                    <a:gd name="T33" fmla="*/ 58 h 150"/>
                    <a:gd name="T34" fmla="*/ 53 w 67"/>
                    <a:gd name="T35" fmla="*/ 52 h 150"/>
                    <a:gd name="T36" fmla="*/ 44 w 67"/>
                    <a:gd name="T37" fmla="*/ 50 h 150"/>
                    <a:gd name="T38" fmla="*/ 48 w 67"/>
                    <a:gd name="T39" fmla="*/ 38 h 150"/>
                    <a:gd name="T40" fmla="*/ 66 w 67"/>
                    <a:gd name="T41" fmla="*/ 17 h 150"/>
                    <a:gd name="T42" fmla="*/ 66 w 67"/>
                    <a:gd name="T43" fmla="*/ 13 h 150"/>
                    <a:gd name="T44" fmla="*/ 56 w 67"/>
                    <a:gd name="T45" fmla="*/ 1 h 150"/>
                    <a:gd name="T46" fmla="*/ 55 w 67"/>
                    <a:gd name="T47" fmla="*/ 7 h 150"/>
                    <a:gd name="T48" fmla="*/ 50 w 67"/>
                    <a:gd name="T49" fmla="*/ 18 h 150"/>
                    <a:gd name="T50" fmla="*/ 42 w 67"/>
                    <a:gd name="T51" fmla="*/ 15 h 150"/>
                    <a:gd name="T52" fmla="*/ 40 w 67"/>
                    <a:gd name="T53" fmla="*/ 15 h 150"/>
                    <a:gd name="T54" fmla="*/ 41 w 67"/>
                    <a:gd name="T55" fmla="*/ 26 h 150"/>
                    <a:gd name="T56" fmla="*/ 41 w 67"/>
                    <a:gd name="T57" fmla="*/ 30 h 150"/>
                    <a:gd name="T58" fmla="*/ 37 w 67"/>
                    <a:gd name="T59" fmla="*/ 33 h 150"/>
                    <a:gd name="T60" fmla="*/ 30 w 67"/>
                    <a:gd name="T61" fmla="*/ 29 h 150"/>
                    <a:gd name="T62" fmla="*/ 9 w 67"/>
                    <a:gd name="T63" fmla="*/ 50 h 150"/>
                    <a:gd name="T64" fmla="*/ 4 w 67"/>
                    <a:gd name="T65" fmla="*/ 59 h 150"/>
                    <a:gd name="T66" fmla="*/ 23 w 67"/>
                    <a:gd name="T67" fmla="*/ 51 h 150"/>
                    <a:gd name="T68" fmla="*/ 30 w 67"/>
                    <a:gd name="T69" fmla="*/ 58 h 150"/>
                    <a:gd name="T70" fmla="*/ 26 w 67"/>
                    <a:gd name="T71" fmla="*/ 65 h 150"/>
                    <a:gd name="T72" fmla="*/ 19 w 67"/>
                    <a:gd name="T73" fmla="*/ 64 h 150"/>
                    <a:gd name="T74" fmla="*/ 16 w 67"/>
                    <a:gd name="T75" fmla="*/ 67 h 150"/>
                    <a:gd name="T76" fmla="*/ 16 w 67"/>
                    <a:gd name="T77" fmla="*/ 72 h 150"/>
                    <a:gd name="T78" fmla="*/ 3 w 67"/>
                    <a:gd name="T79" fmla="*/ 105 h 150"/>
                    <a:gd name="T80" fmla="*/ 6 w 67"/>
                    <a:gd name="T81" fmla="*/ 110 h 150"/>
                    <a:gd name="T82" fmla="*/ 9 w 67"/>
                    <a:gd name="T83" fmla="*/ 111 h 150"/>
                    <a:gd name="T84" fmla="*/ 24 w 67"/>
                    <a:gd name="T85" fmla="*/ 89 h 150"/>
                    <a:gd name="T86" fmla="*/ 32 w 67"/>
                    <a:gd name="T87" fmla="*/ 93 h 150"/>
                    <a:gd name="T88" fmla="*/ 32 w 67"/>
                    <a:gd name="T89" fmla="*/ 96 h 150"/>
                    <a:gd name="T90" fmla="*/ 29 w 67"/>
                    <a:gd name="T91" fmla="*/ 113 h 150"/>
                    <a:gd name="T92" fmla="*/ 29 w 67"/>
                    <a:gd name="T93" fmla="*/ 115 h 150"/>
                    <a:gd name="T94" fmla="*/ 22 w 67"/>
                    <a:gd name="T95" fmla="*/ 122 h 150"/>
                    <a:gd name="T96" fmla="*/ 10 w 67"/>
                    <a:gd name="T97" fmla="*/ 124 h 150"/>
                    <a:gd name="T98" fmla="*/ 15 w 67"/>
                    <a:gd name="T99" fmla="*/ 144 h 150"/>
                    <a:gd name="T100" fmla="*/ 17 w 67"/>
                    <a:gd name="T101" fmla="*/ 150 h 150"/>
                    <a:gd name="T102" fmla="*/ 38 w 67"/>
                    <a:gd name="T103" fmla="*/ 125 h 1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</a:cxnLst>
                  <a:rect l="0" t="0" r="r" b="b"/>
                  <a:pathLst>
                    <a:path w="67" h="150">
                      <a:moveTo>
                        <a:pt x="39" y="107"/>
                      </a:moveTo>
                      <a:cubicBezTo>
                        <a:pt x="39" y="103"/>
                        <a:pt x="44" y="96"/>
                        <a:pt x="47" y="96"/>
                      </a:cubicBezTo>
                      <a:cubicBezTo>
                        <a:pt x="50" y="96"/>
                        <a:pt x="50" y="96"/>
                        <a:pt x="50" y="96"/>
                      </a:cubicBezTo>
                      <a:cubicBezTo>
                        <a:pt x="51" y="96"/>
                        <a:pt x="51" y="96"/>
                        <a:pt x="51" y="96"/>
                      </a:cubicBezTo>
                      <a:cubicBezTo>
                        <a:pt x="53" y="98"/>
                        <a:pt x="55" y="101"/>
                        <a:pt x="55" y="104"/>
                      </a:cubicBezTo>
                      <a:cubicBezTo>
                        <a:pt x="55" y="108"/>
                        <a:pt x="49" y="112"/>
                        <a:pt x="46" y="114"/>
                      </a:cubicBezTo>
                      <a:cubicBezTo>
                        <a:pt x="45" y="114"/>
                        <a:pt x="45" y="113"/>
                        <a:pt x="43" y="113"/>
                      </a:cubicBezTo>
                      <a:cubicBezTo>
                        <a:pt x="42" y="113"/>
                        <a:pt x="42" y="113"/>
                        <a:pt x="42" y="113"/>
                      </a:cubicBezTo>
                      <a:cubicBezTo>
                        <a:pt x="39" y="109"/>
                        <a:pt x="39" y="109"/>
                        <a:pt x="39" y="109"/>
                      </a:cubicBezTo>
                      <a:cubicBezTo>
                        <a:pt x="39" y="108"/>
                        <a:pt x="39" y="108"/>
                        <a:pt x="39" y="108"/>
                      </a:cubicBezTo>
                      <a:cubicBezTo>
                        <a:pt x="39" y="107"/>
                        <a:pt x="39" y="107"/>
                        <a:pt x="39" y="107"/>
                      </a:cubicBezTo>
                      <a:close/>
                      <a:moveTo>
                        <a:pt x="21" y="78"/>
                      </a:moveTo>
                      <a:cubicBezTo>
                        <a:pt x="21" y="77"/>
                        <a:pt x="25" y="73"/>
                        <a:pt x="26" y="73"/>
                      </a:cubicBezTo>
                      <a:cubicBezTo>
                        <a:pt x="27" y="73"/>
                        <a:pt x="27" y="73"/>
                        <a:pt x="29" y="73"/>
                      </a:cubicBezTo>
                      <a:cubicBezTo>
                        <a:pt x="30" y="73"/>
                        <a:pt x="30" y="73"/>
                        <a:pt x="30" y="73"/>
                      </a:cubicBezTo>
                      <a:cubicBezTo>
                        <a:pt x="32" y="74"/>
                        <a:pt x="32" y="74"/>
                        <a:pt x="32" y="74"/>
                      </a:cubicBezTo>
                      <a:cubicBezTo>
                        <a:pt x="32" y="76"/>
                        <a:pt x="32" y="76"/>
                        <a:pt x="32" y="76"/>
                      </a:cubicBezTo>
                      <a:cubicBezTo>
                        <a:pt x="32" y="77"/>
                        <a:pt x="32" y="77"/>
                        <a:pt x="32" y="77"/>
                      </a:cubicBezTo>
                      <a:cubicBezTo>
                        <a:pt x="32" y="78"/>
                        <a:pt x="32" y="78"/>
                        <a:pt x="32" y="78"/>
                      </a:cubicBezTo>
                      <a:cubicBezTo>
                        <a:pt x="32" y="79"/>
                        <a:pt x="32" y="79"/>
                        <a:pt x="32" y="79"/>
                      </a:cubicBezTo>
                      <a:cubicBezTo>
                        <a:pt x="31" y="82"/>
                        <a:pt x="29" y="83"/>
                        <a:pt x="25" y="83"/>
                      </a:cubicBezTo>
                      <a:cubicBezTo>
                        <a:pt x="23" y="83"/>
                        <a:pt x="21" y="81"/>
                        <a:pt x="21" y="78"/>
                      </a:cubicBezTo>
                      <a:close/>
                      <a:moveTo>
                        <a:pt x="38" y="125"/>
                      </a:moveTo>
                      <a:cubicBezTo>
                        <a:pt x="43" y="122"/>
                        <a:pt x="47" y="120"/>
                        <a:pt x="53" y="118"/>
                      </a:cubicBezTo>
                      <a:cubicBezTo>
                        <a:pt x="57" y="116"/>
                        <a:pt x="57" y="116"/>
                        <a:pt x="60" y="114"/>
                      </a:cubicBezTo>
                      <a:cubicBezTo>
                        <a:pt x="64" y="111"/>
                        <a:pt x="63" y="110"/>
                        <a:pt x="66" y="108"/>
                      </a:cubicBezTo>
                      <a:cubicBezTo>
                        <a:pt x="67" y="104"/>
                        <a:pt x="67" y="104"/>
                        <a:pt x="67" y="104"/>
                      </a:cubicBezTo>
                      <a:cubicBezTo>
                        <a:pt x="64" y="100"/>
                        <a:pt x="64" y="101"/>
                        <a:pt x="60" y="98"/>
                      </a:cubicBezTo>
                      <a:cubicBezTo>
                        <a:pt x="58" y="96"/>
                        <a:pt x="55" y="95"/>
                        <a:pt x="54" y="92"/>
                      </a:cubicBezTo>
                      <a:cubicBezTo>
                        <a:pt x="53" y="88"/>
                        <a:pt x="53" y="84"/>
                        <a:pt x="51" y="82"/>
                      </a:cubicBezTo>
                      <a:cubicBezTo>
                        <a:pt x="49" y="79"/>
                        <a:pt x="47" y="77"/>
                        <a:pt x="47" y="73"/>
                      </a:cubicBezTo>
                      <a:cubicBezTo>
                        <a:pt x="47" y="72"/>
                        <a:pt x="47" y="72"/>
                        <a:pt x="47" y="71"/>
                      </a:cubicBezTo>
                      <a:cubicBezTo>
                        <a:pt x="49" y="67"/>
                        <a:pt x="47" y="67"/>
                        <a:pt x="53" y="64"/>
                      </a:cubicBezTo>
                      <a:cubicBezTo>
                        <a:pt x="55" y="64"/>
                        <a:pt x="60" y="60"/>
                        <a:pt x="60" y="58"/>
                      </a:cubicBezTo>
                      <a:cubicBezTo>
                        <a:pt x="60" y="55"/>
                        <a:pt x="60" y="55"/>
                        <a:pt x="60" y="55"/>
                      </a:cubicBezTo>
                      <a:cubicBezTo>
                        <a:pt x="60" y="53"/>
                        <a:pt x="56" y="51"/>
                        <a:pt x="53" y="52"/>
                      </a:cubicBezTo>
                      <a:cubicBezTo>
                        <a:pt x="47" y="52"/>
                        <a:pt x="47" y="52"/>
                        <a:pt x="47" y="52"/>
                      </a:cubicBezTo>
                      <a:cubicBezTo>
                        <a:pt x="46" y="52"/>
                        <a:pt x="45" y="51"/>
                        <a:pt x="44" y="50"/>
                      </a:cubicBezTo>
                      <a:cubicBezTo>
                        <a:pt x="44" y="47"/>
                        <a:pt x="44" y="47"/>
                        <a:pt x="44" y="47"/>
                      </a:cubicBezTo>
                      <a:cubicBezTo>
                        <a:pt x="44" y="44"/>
                        <a:pt x="47" y="41"/>
                        <a:pt x="48" y="38"/>
                      </a:cubicBezTo>
                      <a:cubicBezTo>
                        <a:pt x="49" y="34"/>
                        <a:pt x="50" y="33"/>
                        <a:pt x="53" y="30"/>
                      </a:cubicBezTo>
                      <a:cubicBezTo>
                        <a:pt x="56" y="27"/>
                        <a:pt x="66" y="22"/>
                        <a:pt x="66" y="17"/>
                      </a:cubicBezTo>
                      <a:cubicBezTo>
                        <a:pt x="66" y="14"/>
                        <a:pt x="66" y="14"/>
                        <a:pt x="66" y="14"/>
                      </a:cubicBezTo>
                      <a:cubicBezTo>
                        <a:pt x="66" y="13"/>
                        <a:pt x="66" y="13"/>
                        <a:pt x="66" y="13"/>
                      </a:cubicBezTo>
                      <a:cubicBezTo>
                        <a:pt x="65" y="10"/>
                        <a:pt x="62" y="0"/>
                        <a:pt x="58" y="0"/>
                      </a:cubicBezTo>
                      <a:cubicBezTo>
                        <a:pt x="57" y="0"/>
                        <a:pt x="57" y="0"/>
                        <a:pt x="56" y="1"/>
                      </a:cubicBezTo>
                      <a:cubicBezTo>
                        <a:pt x="56" y="3"/>
                        <a:pt x="55" y="3"/>
                        <a:pt x="55" y="5"/>
                      </a:cubicBezTo>
                      <a:cubicBezTo>
                        <a:pt x="55" y="7"/>
                        <a:pt x="55" y="7"/>
                        <a:pt x="55" y="7"/>
                      </a:cubicBezTo>
                      <a:cubicBezTo>
                        <a:pt x="55" y="11"/>
                        <a:pt x="53" y="15"/>
                        <a:pt x="51" y="18"/>
                      </a:cubicBezTo>
                      <a:cubicBezTo>
                        <a:pt x="50" y="18"/>
                        <a:pt x="50" y="18"/>
                        <a:pt x="50" y="18"/>
                      </a:cubicBezTo>
                      <a:cubicBezTo>
                        <a:pt x="48" y="18"/>
                        <a:pt x="48" y="18"/>
                        <a:pt x="47" y="19"/>
                      </a:cubicBezTo>
                      <a:cubicBezTo>
                        <a:pt x="42" y="15"/>
                        <a:pt x="42" y="15"/>
                        <a:pt x="42" y="15"/>
                      </a:cubicBezTo>
                      <a:cubicBezTo>
                        <a:pt x="41" y="15"/>
                        <a:pt x="41" y="15"/>
                        <a:pt x="41" y="15"/>
                      </a:cubicBezTo>
                      <a:cubicBezTo>
                        <a:pt x="40" y="15"/>
                        <a:pt x="40" y="15"/>
                        <a:pt x="40" y="15"/>
                      </a:cubicBezTo>
                      <a:cubicBezTo>
                        <a:pt x="39" y="15"/>
                        <a:pt x="38" y="16"/>
                        <a:pt x="38" y="17"/>
                      </a:cubicBezTo>
                      <a:cubicBezTo>
                        <a:pt x="38" y="19"/>
                        <a:pt x="41" y="22"/>
                        <a:pt x="41" y="26"/>
                      </a:cubicBezTo>
                      <a:cubicBezTo>
                        <a:pt x="41" y="29"/>
                        <a:pt x="41" y="29"/>
                        <a:pt x="41" y="29"/>
                      </a:cubicBezTo>
                      <a:cubicBezTo>
                        <a:pt x="41" y="30"/>
                        <a:pt x="41" y="30"/>
                        <a:pt x="41" y="30"/>
                      </a:cubicBezTo>
                      <a:cubicBezTo>
                        <a:pt x="38" y="33"/>
                        <a:pt x="38" y="33"/>
                        <a:pt x="38" y="33"/>
                      </a:cubicBezTo>
                      <a:cubicBezTo>
                        <a:pt x="37" y="33"/>
                        <a:pt x="37" y="33"/>
                        <a:pt x="37" y="33"/>
                      </a:cubicBezTo>
                      <a:cubicBezTo>
                        <a:pt x="35" y="33"/>
                        <a:pt x="35" y="34"/>
                        <a:pt x="34" y="34"/>
                      </a:cubicBezTo>
                      <a:cubicBezTo>
                        <a:pt x="32" y="33"/>
                        <a:pt x="31" y="31"/>
                        <a:pt x="30" y="29"/>
                      </a:cubicBezTo>
                      <a:cubicBezTo>
                        <a:pt x="24" y="29"/>
                        <a:pt x="30" y="41"/>
                        <a:pt x="19" y="45"/>
                      </a:cubicBezTo>
                      <a:cubicBezTo>
                        <a:pt x="16" y="46"/>
                        <a:pt x="12" y="48"/>
                        <a:pt x="9" y="50"/>
                      </a:cubicBezTo>
                      <a:cubicBezTo>
                        <a:pt x="6" y="51"/>
                        <a:pt x="1" y="53"/>
                        <a:pt x="0" y="55"/>
                      </a:cubicBezTo>
                      <a:cubicBezTo>
                        <a:pt x="1" y="58"/>
                        <a:pt x="1" y="57"/>
                        <a:pt x="4" y="59"/>
                      </a:cubicBezTo>
                      <a:cubicBezTo>
                        <a:pt x="6" y="59"/>
                        <a:pt x="6" y="59"/>
                        <a:pt x="6" y="59"/>
                      </a:cubicBezTo>
                      <a:cubicBezTo>
                        <a:pt x="10" y="59"/>
                        <a:pt x="20" y="51"/>
                        <a:pt x="23" y="51"/>
                      </a:cubicBezTo>
                      <a:cubicBezTo>
                        <a:pt x="25" y="51"/>
                        <a:pt x="24" y="51"/>
                        <a:pt x="27" y="52"/>
                      </a:cubicBezTo>
                      <a:cubicBezTo>
                        <a:pt x="29" y="54"/>
                        <a:pt x="29" y="55"/>
                        <a:pt x="30" y="58"/>
                      </a:cubicBezTo>
                      <a:cubicBezTo>
                        <a:pt x="30" y="59"/>
                        <a:pt x="30" y="59"/>
                        <a:pt x="30" y="59"/>
                      </a:cubicBezTo>
                      <a:cubicBezTo>
                        <a:pt x="30" y="62"/>
                        <a:pt x="28" y="64"/>
                        <a:pt x="26" y="65"/>
                      </a:cubicBezTo>
                      <a:cubicBezTo>
                        <a:pt x="21" y="64"/>
                        <a:pt x="21" y="64"/>
                        <a:pt x="21" y="64"/>
                      </a:cubicBezTo>
                      <a:cubicBezTo>
                        <a:pt x="20" y="64"/>
                        <a:pt x="20" y="64"/>
                        <a:pt x="19" y="64"/>
                      </a:cubicBezTo>
                      <a:cubicBezTo>
                        <a:pt x="18" y="64"/>
                        <a:pt x="18" y="64"/>
                        <a:pt x="18" y="64"/>
                      </a:cubicBezTo>
                      <a:cubicBezTo>
                        <a:pt x="16" y="67"/>
                        <a:pt x="16" y="67"/>
                        <a:pt x="16" y="67"/>
                      </a:cubicBezTo>
                      <a:cubicBezTo>
                        <a:pt x="16" y="68"/>
                        <a:pt x="16" y="68"/>
                        <a:pt x="16" y="68"/>
                      </a:cubicBezTo>
                      <a:cubicBezTo>
                        <a:pt x="16" y="72"/>
                        <a:pt x="16" y="72"/>
                        <a:pt x="16" y="72"/>
                      </a:cubicBezTo>
                      <a:cubicBezTo>
                        <a:pt x="16" y="78"/>
                        <a:pt x="13" y="85"/>
                        <a:pt x="11" y="90"/>
                      </a:cubicBezTo>
                      <a:cubicBezTo>
                        <a:pt x="9" y="94"/>
                        <a:pt x="3" y="100"/>
                        <a:pt x="3" y="105"/>
                      </a:cubicBezTo>
                      <a:cubicBezTo>
                        <a:pt x="3" y="106"/>
                        <a:pt x="4" y="109"/>
                        <a:pt x="5" y="110"/>
                      </a:cubicBezTo>
                      <a:cubicBezTo>
                        <a:pt x="6" y="110"/>
                        <a:pt x="6" y="110"/>
                        <a:pt x="6" y="110"/>
                      </a:cubicBezTo>
                      <a:cubicBezTo>
                        <a:pt x="7" y="110"/>
                        <a:pt x="7" y="110"/>
                        <a:pt x="7" y="110"/>
                      </a:cubicBezTo>
                      <a:cubicBezTo>
                        <a:pt x="9" y="110"/>
                        <a:pt x="8" y="110"/>
                        <a:pt x="9" y="111"/>
                      </a:cubicBezTo>
                      <a:cubicBezTo>
                        <a:pt x="11" y="109"/>
                        <a:pt x="15" y="101"/>
                        <a:pt x="15" y="98"/>
                      </a:cubicBezTo>
                      <a:cubicBezTo>
                        <a:pt x="17" y="94"/>
                        <a:pt x="20" y="89"/>
                        <a:pt x="24" y="89"/>
                      </a:cubicBezTo>
                      <a:cubicBezTo>
                        <a:pt x="25" y="89"/>
                        <a:pt x="25" y="89"/>
                        <a:pt x="26" y="88"/>
                      </a:cubicBezTo>
                      <a:cubicBezTo>
                        <a:pt x="28" y="90"/>
                        <a:pt x="32" y="90"/>
                        <a:pt x="32" y="93"/>
                      </a:cubicBezTo>
                      <a:cubicBezTo>
                        <a:pt x="32" y="94"/>
                        <a:pt x="32" y="94"/>
                        <a:pt x="32" y="94"/>
                      </a:cubicBezTo>
                      <a:cubicBezTo>
                        <a:pt x="32" y="96"/>
                        <a:pt x="32" y="96"/>
                        <a:pt x="32" y="96"/>
                      </a:cubicBezTo>
                      <a:cubicBezTo>
                        <a:pt x="28" y="102"/>
                        <a:pt x="25" y="101"/>
                        <a:pt x="23" y="104"/>
                      </a:cubicBezTo>
                      <a:cubicBezTo>
                        <a:pt x="26" y="109"/>
                        <a:pt x="27" y="108"/>
                        <a:pt x="29" y="113"/>
                      </a:cubicBezTo>
                      <a:cubicBezTo>
                        <a:pt x="29" y="114"/>
                        <a:pt x="29" y="114"/>
                        <a:pt x="29" y="114"/>
                      </a:cubicBezTo>
                      <a:cubicBezTo>
                        <a:pt x="29" y="115"/>
                        <a:pt x="29" y="115"/>
                        <a:pt x="29" y="115"/>
                      </a:cubicBezTo>
                      <a:cubicBezTo>
                        <a:pt x="29" y="116"/>
                        <a:pt x="29" y="116"/>
                        <a:pt x="29" y="116"/>
                      </a:cubicBezTo>
                      <a:cubicBezTo>
                        <a:pt x="28" y="119"/>
                        <a:pt x="26" y="123"/>
                        <a:pt x="22" y="122"/>
                      </a:cubicBezTo>
                      <a:cubicBezTo>
                        <a:pt x="15" y="122"/>
                        <a:pt x="15" y="122"/>
                        <a:pt x="15" y="122"/>
                      </a:cubicBezTo>
                      <a:cubicBezTo>
                        <a:pt x="14" y="122"/>
                        <a:pt x="11" y="124"/>
                        <a:pt x="10" y="124"/>
                      </a:cubicBezTo>
                      <a:cubicBezTo>
                        <a:pt x="13" y="127"/>
                        <a:pt x="23" y="129"/>
                        <a:pt x="23" y="133"/>
                      </a:cubicBezTo>
                      <a:cubicBezTo>
                        <a:pt x="23" y="137"/>
                        <a:pt x="18" y="142"/>
                        <a:pt x="15" y="144"/>
                      </a:cubicBezTo>
                      <a:cubicBezTo>
                        <a:pt x="15" y="150"/>
                        <a:pt x="15" y="150"/>
                        <a:pt x="15" y="150"/>
                      </a:cubicBezTo>
                      <a:cubicBezTo>
                        <a:pt x="17" y="150"/>
                        <a:pt x="17" y="150"/>
                        <a:pt x="17" y="150"/>
                      </a:cubicBezTo>
                      <a:cubicBezTo>
                        <a:pt x="20" y="150"/>
                        <a:pt x="27" y="141"/>
                        <a:pt x="29" y="139"/>
                      </a:cubicBezTo>
                      <a:cubicBezTo>
                        <a:pt x="33" y="135"/>
                        <a:pt x="34" y="129"/>
                        <a:pt x="38" y="125"/>
                      </a:cubicBezTo>
                      <a:close/>
                    </a:path>
                  </a:pathLst>
                </a:custGeom>
                <a:solidFill>
                  <a:srgbClr val="E6001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272" name="iSļïḑé">
                  <a:extLst>
                    <a:ext uri="{FF2B5EF4-FFF2-40B4-BE49-F238E27FC236}">
                      <a16:creationId xmlns:a16="http://schemas.microsoft.com/office/drawing/2014/main" id="{9CE9B73C-A77B-CA4F-9CD9-1B7561A61257}"/>
                    </a:ext>
                  </a:extLst>
                </p:cNvPr>
                <p:cNvSpPr/>
                <p:nvPr/>
              </p:nvSpPr>
              <p:spPr bwMode="auto">
                <a:xfrm>
                  <a:off x="4422776" y="3106738"/>
                  <a:ext cx="412750" cy="596900"/>
                </a:xfrm>
                <a:custGeom>
                  <a:avLst/>
                  <a:gdLst>
                    <a:gd name="T0" fmla="*/ 63 w 125"/>
                    <a:gd name="T1" fmla="*/ 83 h 179"/>
                    <a:gd name="T2" fmla="*/ 69 w 125"/>
                    <a:gd name="T3" fmla="*/ 84 h 179"/>
                    <a:gd name="T4" fmla="*/ 71 w 125"/>
                    <a:gd name="T5" fmla="*/ 95 h 179"/>
                    <a:gd name="T6" fmla="*/ 56 w 125"/>
                    <a:gd name="T7" fmla="*/ 91 h 179"/>
                    <a:gd name="T8" fmla="*/ 77 w 125"/>
                    <a:gd name="T9" fmla="*/ 77 h 179"/>
                    <a:gd name="T10" fmla="*/ 90 w 125"/>
                    <a:gd name="T11" fmla="*/ 82 h 179"/>
                    <a:gd name="T12" fmla="*/ 93 w 125"/>
                    <a:gd name="T13" fmla="*/ 96 h 179"/>
                    <a:gd name="T14" fmla="*/ 88 w 125"/>
                    <a:gd name="T15" fmla="*/ 106 h 179"/>
                    <a:gd name="T16" fmla="*/ 75 w 125"/>
                    <a:gd name="T17" fmla="*/ 89 h 179"/>
                    <a:gd name="T18" fmla="*/ 91 w 125"/>
                    <a:gd name="T19" fmla="*/ 29 h 179"/>
                    <a:gd name="T20" fmla="*/ 95 w 125"/>
                    <a:gd name="T21" fmla="*/ 4 h 179"/>
                    <a:gd name="T22" fmla="*/ 92 w 125"/>
                    <a:gd name="T23" fmla="*/ 0 h 179"/>
                    <a:gd name="T24" fmla="*/ 86 w 125"/>
                    <a:gd name="T25" fmla="*/ 0 h 179"/>
                    <a:gd name="T26" fmla="*/ 80 w 125"/>
                    <a:gd name="T27" fmla="*/ 7 h 179"/>
                    <a:gd name="T28" fmla="*/ 83 w 125"/>
                    <a:gd name="T29" fmla="*/ 30 h 179"/>
                    <a:gd name="T30" fmla="*/ 86 w 125"/>
                    <a:gd name="T31" fmla="*/ 50 h 179"/>
                    <a:gd name="T32" fmla="*/ 46 w 125"/>
                    <a:gd name="T33" fmla="*/ 84 h 179"/>
                    <a:gd name="T34" fmla="*/ 0 w 125"/>
                    <a:gd name="T35" fmla="*/ 99 h 179"/>
                    <a:gd name="T36" fmla="*/ 13 w 125"/>
                    <a:gd name="T37" fmla="*/ 108 h 179"/>
                    <a:gd name="T38" fmla="*/ 30 w 125"/>
                    <a:gd name="T39" fmla="*/ 100 h 179"/>
                    <a:gd name="T40" fmla="*/ 47 w 125"/>
                    <a:gd name="T41" fmla="*/ 92 h 179"/>
                    <a:gd name="T42" fmla="*/ 51 w 125"/>
                    <a:gd name="T43" fmla="*/ 109 h 179"/>
                    <a:gd name="T44" fmla="*/ 50 w 125"/>
                    <a:gd name="T45" fmla="*/ 118 h 179"/>
                    <a:gd name="T46" fmla="*/ 54 w 125"/>
                    <a:gd name="T47" fmla="*/ 125 h 179"/>
                    <a:gd name="T48" fmla="*/ 62 w 125"/>
                    <a:gd name="T49" fmla="*/ 119 h 179"/>
                    <a:gd name="T50" fmla="*/ 62 w 125"/>
                    <a:gd name="T51" fmla="*/ 113 h 179"/>
                    <a:gd name="T52" fmla="*/ 78 w 125"/>
                    <a:gd name="T53" fmla="*/ 111 h 179"/>
                    <a:gd name="T54" fmla="*/ 78 w 125"/>
                    <a:gd name="T55" fmla="*/ 113 h 179"/>
                    <a:gd name="T56" fmla="*/ 78 w 125"/>
                    <a:gd name="T57" fmla="*/ 118 h 179"/>
                    <a:gd name="T58" fmla="*/ 46 w 125"/>
                    <a:gd name="T59" fmla="*/ 147 h 179"/>
                    <a:gd name="T60" fmla="*/ 28 w 125"/>
                    <a:gd name="T61" fmla="*/ 158 h 179"/>
                    <a:gd name="T62" fmla="*/ 1 w 125"/>
                    <a:gd name="T63" fmla="*/ 170 h 179"/>
                    <a:gd name="T64" fmla="*/ 14 w 125"/>
                    <a:gd name="T65" fmla="*/ 178 h 179"/>
                    <a:gd name="T66" fmla="*/ 20 w 125"/>
                    <a:gd name="T67" fmla="*/ 179 h 179"/>
                    <a:gd name="T68" fmla="*/ 22 w 125"/>
                    <a:gd name="T69" fmla="*/ 179 h 179"/>
                    <a:gd name="T70" fmla="*/ 38 w 125"/>
                    <a:gd name="T71" fmla="*/ 169 h 179"/>
                    <a:gd name="T72" fmla="*/ 61 w 125"/>
                    <a:gd name="T73" fmla="*/ 150 h 179"/>
                    <a:gd name="T74" fmla="*/ 79 w 125"/>
                    <a:gd name="T75" fmla="*/ 135 h 179"/>
                    <a:gd name="T76" fmla="*/ 96 w 125"/>
                    <a:gd name="T77" fmla="*/ 119 h 179"/>
                    <a:gd name="T78" fmla="*/ 106 w 125"/>
                    <a:gd name="T79" fmla="*/ 149 h 179"/>
                    <a:gd name="T80" fmla="*/ 125 w 125"/>
                    <a:gd name="T81" fmla="*/ 152 h 179"/>
                    <a:gd name="T82" fmla="*/ 116 w 125"/>
                    <a:gd name="T83" fmla="*/ 120 h 179"/>
                    <a:gd name="T84" fmla="*/ 115 w 125"/>
                    <a:gd name="T85" fmla="*/ 125 h 179"/>
                    <a:gd name="T86" fmla="*/ 109 w 125"/>
                    <a:gd name="T87" fmla="*/ 129 h 179"/>
                    <a:gd name="T88" fmla="*/ 97 w 125"/>
                    <a:gd name="T89" fmla="*/ 92 h 179"/>
                    <a:gd name="T90" fmla="*/ 94 w 125"/>
                    <a:gd name="T91" fmla="*/ 76 h 179"/>
                    <a:gd name="T92" fmla="*/ 110 w 125"/>
                    <a:gd name="T93" fmla="*/ 60 h 179"/>
                    <a:gd name="T94" fmla="*/ 105 w 125"/>
                    <a:gd name="T95" fmla="*/ 57 h 179"/>
                    <a:gd name="T96" fmla="*/ 101 w 125"/>
                    <a:gd name="T97" fmla="*/ 59 h 179"/>
                    <a:gd name="T98" fmla="*/ 91 w 125"/>
                    <a:gd name="T99" fmla="*/ 54 h 179"/>
                    <a:gd name="T100" fmla="*/ 91 w 125"/>
                    <a:gd name="T101" fmla="*/ 29 h 17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</a:cxnLst>
                  <a:rect l="0" t="0" r="r" b="b"/>
                  <a:pathLst>
                    <a:path w="125" h="179">
                      <a:moveTo>
                        <a:pt x="56" y="91"/>
                      </a:moveTo>
                      <a:cubicBezTo>
                        <a:pt x="56" y="87"/>
                        <a:pt x="60" y="85"/>
                        <a:pt x="63" y="83"/>
                      </a:cubicBezTo>
                      <a:cubicBezTo>
                        <a:pt x="64" y="83"/>
                        <a:pt x="64" y="83"/>
                        <a:pt x="64" y="83"/>
                      </a:cubicBezTo>
                      <a:cubicBezTo>
                        <a:pt x="67" y="83"/>
                        <a:pt x="67" y="84"/>
                        <a:pt x="69" y="84"/>
                      </a:cubicBezTo>
                      <a:cubicBezTo>
                        <a:pt x="71" y="94"/>
                        <a:pt x="71" y="94"/>
                        <a:pt x="71" y="94"/>
                      </a:cubicBezTo>
                      <a:cubicBezTo>
                        <a:pt x="71" y="95"/>
                        <a:pt x="71" y="95"/>
                        <a:pt x="71" y="95"/>
                      </a:cubicBezTo>
                      <a:cubicBezTo>
                        <a:pt x="68" y="100"/>
                        <a:pt x="68" y="99"/>
                        <a:pt x="63" y="101"/>
                      </a:cubicBezTo>
                      <a:cubicBezTo>
                        <a:pt x="61" y="99"/>
                        <a:pt x="56" y="95"/>
                        <a:pt x="56" y="91"/>
                      </a:cubicBezTo>
                      <a:close/>
                      <a:moveTo>
                        <a:pt x="72" y="83"/>
                      </a:moveTo>
                      <a:cubicBezTo>
                        <a:pt x="74" y="79"/>
                        <a:pt x="73" y="79"/>
                        <a:pt x="77" y="77"/>
                      </a:cubicBezTo>
                      <a:cubicBezTo>
                        <a:pt x="79" y="75"/>
                        <a:pt x="82" y="75"/>
                        <a:pt x="83" y="73"/>
                      </a:cubicBezTo>
                      <a:cubicBezTo>
                        <a:pt x="88" y="76"/>
                        <a:pt x="89" y="76"/>
                        <a:pt x="90" y="82"/>
                      </a:cubicBezTo>
                      <a:cubicBezTo>
                        <a:pt x="92" y="95"/>
                        <a:pt x="92" y="95"/>
                        <a:pt x="92" y="95"/>
                      </a:cubicBezTo>
                      <a:cubicBezTo>
                        <a:pt x="93" y="96"/>
                        <a:pt x="93" y="96"/>
                        <a:pt x="93" y="96"/>
                      </a:cubicBezTo>
                      <a:cubicBezTo>
                        <a:pt x="94" y="99"/>
                        <a:pt x="94" y="99"/>
                        <a:pt x="94" y="99"/>
                      </a:cubicBezTo>
                      <a:cubicBezTo>
                        <a:pt x="91" y="105"/>
                        <a:pt x="93" y="103"/>
                        <a:pt x="88" y="106"/>
                      </a:cubicBezTo>
                      <a:cubicBezTo>
                        <a:pt x="83" y="101"/>
                        <a:pt x="82" y="101"/>
                        <a:pt x="79" y="95"/>
                      </a:cubicBezTo>
                      <a:cubicBezTo>
                        <a:pt x="77" y="93"/>
                        <a:pt x="77" y="91"/>
                        <a:pt x="75" y="89"/>
                      </a:cubicBezTo>
                      <a:cubicBezTo>
                        <a:pt x="73" y="87"/>
                        <a:pt x="73" y="86"/>
                        <a:pt x="72" y="83"/>
                      </a:cubicBezTo>
                      <a:close/>
                      <a:moveTo>
                        <a:pt x="91" y="29"/>
                      </a:moveTo>
                      <a:cubicBezTo>
                        <a:pt x="91" y="22"/>
                        <a:pt x="95" y="12"/>
                        <a:pt x="95" y="4"/>
                      </a:cubicBezTo>
                      <a:cubicBezTo>
                        <a:pt x="95" y="4"/>
                        <a:pt x="95" y="4"/>
                        <a:pt x="95" y="4"/>
                      </a:cubicBezTo>
                      <a:cubicBezTo>
                        <a:pt x="95" y="3"/>
                        <a:pt x="95" y="3"/>
                        <a:pt x="95" y="3"/>
                      </a:cubicBezTo>
                      <a:cubicBezTo>
                        <a:pt x="93" y="0"/>
                        <a:pt x="95" y="1"/>
                        <a:pt x="92" y="0"/>
                      </a:cubicBezTo>
                      <a:cubicBezTo>
                        <a:pt x="91" y="0"/>
                        <a:pt x="91" y="0"/>
                        <a:pt x="91" y="0"/>
                      </a:cubicBezTo>
                      <a:cubicBezTo>
                        <a:pt x="86" y="0"/>
                        <a:pt x="86" y="0"/>
                        <a:pt x="86" y="0"/>
                      </a:cubicBezTo>
                      <a:cubicBezTo>
                        <a:pt x="85" y="0"/>
                        <a:pt x="85" y="0"/>
                        <a:pt x="85" y="0"/>
                      </a:cubicBezTo>
                      <a:cubicBezTo>
                        <a:pt x="82" y="1"/>
                        <a:pt x="80" y="4"/>
                        <a:pt x="80" y="7"/>
                      </a:cubicBezTo>
                      <a:cubicBezTo>
                        <a:pt x="83" y="30"/>
                        <a:pt x="83" y="30"/>
                        <a:pt x="83" y="30"/>
                      </a:cubicBezTo>
                      <a:cubicBezTo>
                        <a:pt x="83" y="30"/>
                        <a:pt x="83" y="30"/>
                        <a:pt x="83" y="30"/>
                      </a:cubicBezTo>
                      <a:cubicBezTo>
                        <a:pt x="83" y="38"/>
                        <a:pt x="86" y="44"/>
                        <a:pt x="86" y="49"/>
                      </a:cubicBezTo>
                      <a:cubicBezTo>
                        <a:pt x="86" y="50"/>
                        <a:pt x="86" y="50"/>
                        <a:pt x="86" y="50"/>
                      </a:cubicBezTo>
                      <a:cubicBezTo>
                        <a:pt x="87" y="62"/>
                        <a:pt x="87" y="62"/>
                        <a:pt x="87" y="62"/>
                      </a:cubicBezTo>
                      <a:cubicBezTo>
                        <a:pt x="87" y="68"/>
                        <a:pt x="52" y="81"/>
                        <a:pt x="46" y="84"/>
                      </a:cubicBezTo>
                      <a:cubicBezTo>
                        <a:pt x="39" y="87"/>
                        <a:pt x="31" y="89"/>
                        <a:pt x="23" y="92"/>
                      </a:cubicBezTo>
                      <a:cubicBezTo>
                        <a:pt x="20" y="94"/>
                        <a:pt x="0" y="96"/>
                        <a:pt x="0" y="99"/>
                      </a:cubicBezTo>
                      <a:cubicBezTo>
                        <a:pt x="0" y="101"/>
                        <a:pt x="9" y="108"/>
                        <a:pt x="11" y="108"/>
                      </a:cubicBezTo>
                      <a:cubicBezTo>
                        <a:pt x="13" y="108"/>
                        <a:pt x="13" y="108"/>
                        <a:pt x="13" y="108"/>
                      </a:cubicBezTo>
                      <a:cubicBezTo>
                        <a:pt x="14" y="108"/>
                        <a:pt x="14" y="108"/>
                        <a:pt x="14" y="108"/>
                      </a:cubicBezTo>
                      <a:cubicBezTo>
                        <a:pt x="20" y="105"/>
                        <a:pt x="24" y="103"/>
                        <a:pt x="30" y="100"/>
                      </a:cubicBezTo>
                      <a:cubicBezTo>
                        <a:pt x="34" y="98"/>
                        <a:pt x="41" y="93"/>
                        <a:pt x="45" y="93"/>
                      </a:cubicBezTo>
                      <a:cubicBezTo>
                        <a:pt x="46" y="93"/>
                        <a:pt x="46" y="93"/>
                        <a:pt x="47" y="92"/>
                      </a:cubicBezTo>
                      <a:cubicBezTo>
                        <a:pt x="49" y="94"/>
                        <a:pt x="52" y="96"/>
                        <a:pt x="51" y="101"/>
                      </a:cubicBezTo>
                      <a:cubicBezTo>
                        <a:pt x="51" y="109"/>
                        <a:pt x="51" y="109"/>
                        <a:pt x="51" y="109"/>
                      </a:cubicBezTo>
                      <a:cubicBezTo>
                        <a:pt x="51" y="110"/>
                        <a:pt x="51" y="110"/>
                        <a:pt x="51" y="110"/>
                      </a:cubicBezTo>
                      <a:cubicBezTo>
                        <a:pt x="50" y="118"/>
                        <a:pt x="50" y="118"/>
                        <a:pt x="50" y="118"/>
                      </a:cubicBezTo>
                      <a:cubicBezTo>
                        <a:pt x="50" y="119"/>
                        <a:pt x="50" y="119"/>
                        <a:pt x="50" y="120"/>
                      </a:cubicBezTo>
                      <a:cubicBezTo>
                        <a:pt x="51" y="123"/>
                        <a:pt x="51" y="123"/>
                        <a:pt x="54" y="125"/>
                      </a:cubicBezTo>
                      <a:cubicBezTo>
                        <a:pt x="56" y="125"/>
                        <a:pt x="56" y="125"/>
                        <a:pt x="56" y="125"/>
                      </a:cubicBezTo>
                      <a:cubicBezTo>
                        <a:pt x="59" y="125"/>
                        <a:pt x="60" y="121"/>
                        <a:pt x="62" y="119"/>
                      </a:cubicBezTo>
                      <a:cubicBezTo>
                        <a:pt x="62" y="118"/>
                        <a:pt x="62" y="118"/>
                        <a:pt x="62" y="118"/>
                      </a:cubicBezTo>
                      <a:cubicBezTo>
                        <a:pt x="62" y="113"/>
                        <a:pt x="62" y="113"/>
                        <a:pt x="62" y="113"/>
                      </a:cubicBezTo>
                      <a:cubicBezTo>
                        <a:pt x="63" y="110"/>
                        <a:pt x="68" y="106"/>
                        <a:pt x="71" y="106"/>
                      </a:cubicBezTo>
                      <a:cubicBezTo>
                        <a:pt x="75" y="106"/>
                        <a:pt x="77" y="109"/>
                        <a:pt x="78" y="111"/>
                      </a:cubicBezTo>
                      <a:cubicBezTo>
                        <a:pt x="78" y="112"/>
                        <a:pt x="78" y="112"/>
                        <a:pt x="78" y="112"/>
                      </a:cubicBezTo>
                      <a:cubicBezTo>
                        <a:pt x="78" y="113"/>
                        <a:pt x="78" y="113"/>
                        <a:pt x="78" y="113"/>
                      </a:cubicBezTo>
                      <a:cubicBezTo>
                        <a:pt x="78" y="115"/>
                        <a:pt x="78" y="115"/>
                        <a:pt x="79" y="116"/>
                      </a:cubicBezTo>
                      <a:cubicBezTo>
                        <a:pt x="78" y="117"/>
                        <a:pt x="78" y="117"/>
                        <a:pt x="78" y="118"/>
                      </a:cubicBezTo>
                      <a:cubicBezTo>
                        <a:pt x="78" y="119"/>
                        <a:pt x="78" y="119"/>
                        <a:pt x="78" y="119"/>
                      </a:cubicBezTo>
                      <a:cubicBezTo>
                        <a:pt x="72" y="130"/>
                        <a:pt x="57" y="140"/>
                        <a:pt x="46" y="147"/>
                      </a:cubicBezTo>
                      <a:cubicBezTo>
                        <a:pt x="44" y="148"/>
                        <a:pt x="40" y="151"/>
                        <a:pt x="37" y="152"/>
                      </a:cubicBezTo>
                      <a:cubicBezTo>
                        <a:pt x="35" y="153"/>
                        <a:pt x="29" y="157"/>
                        <a:pt x="28" y="158"/>
                      </a:cubicBezTo>
                      <a:cubicBezTo>
                        <a:pt x="25" y="161"/>
                        <a:pt x="12" y="165"/>
                        <a:pt x="6" y="165"/>
                      </a:cubicBezTo>
                      <a:cubicBezTo>
                        <a:pt x="4" y="165"/>
                        <a:pt x="2" y="168"/>
                        <a:pt x="1" y="170"/>
                      </a:cubicBezTo>
                      <a:cubicBezTo>
                        <a:pt x="4" y="171"/>
                        <a:pt x="4" y="173"/>
                        <a:pt x="7" y="175"/>
                      </a:cubicBezTo>
                      <a:cubicBezTo>
                        <a:pt x="10" y="176"/>
                        <a:pt x="12" y="176"/>
                        <a:pt x="14" y="178"/>
                      </a:cubicBezTo>
                      <a:cubicBezTo>
                        <a:pt x="18" y="179"/>
                        <a:pt x="18" y="179"/>
                        <a:pt x="18" y="179"/>
                      </a:cubicBezTo>
                      <a:cubicBezTo>
                        <a:pt x="20" y="179"/>
                        <a:pt x="18" y="179"/>
                        <a:pt x="20" y="179"/>
                      </a:cubicBezTo>
                      <a:cubicBezTo>
                        <a:pt x="21" y="179"/>
                        <a:pt x="21" y="179"/>
                        <a:pt x="21" y="179"/>
                      </a:cubicBezTo>
                      <a:cubicBezTo>
                        <a:pt x="22" y="179"/>
                        <a:pt x="22" y="179"/>
                        <a:pt x="22" y="179"/>
                      </a:cubicBezTo>
                      <a:cubicBezTo>
                        <a:pt x="26" y="177"/>
                        <a:pt x="30" y="175"/>
                        <a:pt x="33" y="173"/>
                      </a:cubicBezTo>
                      <a:cubicBezTo>
                        <a:pt x="35" y="171"/>
                        <a:pt x="36" y="170"/>
                        <a:pt x="38" y="169"/>
                      </a:cubicBezTo>
                      <a:cubicBezTo>
                        <a:pt x="39" y="168"/>
                        <a:pt x="43" y="166"/>
                        <a:pt x="43" y="166"/>
                      </a:cubicBezTo>
                      <a:cubicBezTo>
                        <a:pt x="49" y="160"/>
                        <a:pt x="55" y="156"/>
                        <a:pt x="61" y="150"/>
                      </a:cubicBezTo>
                      <a:cubicBezTo>
                        <a:pt x="64" y="148"/>
                        <a:pt x="67" y="145"/>
                        <a:pt x="70" y="143"/>
                      </a:cubicBezTo>
                      <a:cubicBezTo>
                        <a:pt x="73" y="140"/>
                        <a:pt x="76" y="137"/>
                        <a:pt x="79" y="135"/>
                      </a:cubicBezTo>
                      <a:cubicBezTo>
                        <a:pt x="82" y="132"/>
                        <a:pt x="85" y="130"/>
                        <a:pt x="87" y="127"/>
                      </a:cubicBezTo>
                      <a:cubicBezTo>
                        <a:pt x="90" y="124"/>
                        <a:pt x="91" y="119"/>
                        <a:pt x="96" y="119"/>
                      </a:cubicBezTo>
                      <a:cubicBezTo>
                        <a:pt x="98" y="119"/>
                        <a:pt x="100" y="126"/>
                        <a:pt x="100" y="128"/>
                      </a:cubicBezTo>
                      <a:cubicBezTo>
                        <a:pt x="100" y="132"/>
                        <a:pt x="105" y="145"/>
                        <a:pt x="106" y="149"/>
                      </a:cubicBezTo>
                      <a:cubicBezTo>
                        <a:pt x="108" y="155"/>
                        <a:pt x="111" y="165"/>
                        <a:pt x="118" y="165"/>
                      </a:cubicBezTo>
                      <a:cubicBezTo>
                        <a:pt x="119" y="163"/>
                        <a:pt x="125" y="161"/>
                        <a:pt x="125" y="152"/>
                      </a:cubicBezTo>
                      <a:cubicBezTo>
                        <a:pt x="125" y="143"/>
                        <a:pt x="120" y="120"/>
                        <a:pt x="117" y="116"/>
                      </a:cubicBezTo>
                      <a:cubicBezTo>
                        <a:pt x="117" y="118"/>
                        <a:pt x="116" y="118"/>
                        <a:pt x="116" y="120"/>
                      </a:cubicBezTo>
                      <a:cubicBezTo>
                        <a:pt x="116" y="123"/>
                        <a:pt x="115" y="121"/>
                        <a:pt x="115" y="124"/>
                      </a:cubicBezTo>
                      <a:cubicBezTo>
                        <a:pt x="115" y="125"/>
                        <a:pt x="115" y="125"/>
                        <a:pt x="115" y="125"/>
                      </a:cubicBezTo>
                      <a:cubicBezTo>
                        <a:pt x="115" y="126"/>
                        <a:pt x="114" y="129"/>
                        <a:pt x="112" y="129"/>
                      </a:cubicBezTo>
                      <a:cubicBezTo>
                        <a:pt x="109" y="129"/>
                        <a:pt x="109" y="129"/>
                        <a:pt x="109" y="129"/>
                      </a:cubicBezTo>
                      <a:cubicBezTo>
                        <a:pt x="105" y="129"/>
                        <a:pt x="102" y="110"/>
                        <a:pt x="100" y="105"/>
                      </a:cubicBezTo>
                      <a:cubicBezTo>
                        <a:pt x="98" y="101"/>
                        <a:pt x="98" y="97"/>
                        <a:pt x="97" y="92"/>
                      </a:cubicBezTo>
                      <a:cubicBezTo>
                        <a:pt x="96" y="87"/>
                        <a:pt x="94" y="86"/>
                        <a:pt x="94" y="79"/>
                      </a:cubicBezTo>
                      <a:cubicBezTo>
                        <a:pt x="94" y="76"/>
                        <a:pt x="94" y="76"/>
                        <a:pt x="94" y="76"/>
                      </a:cubicBezTo>
                      <a:cubicBezTo>
                        <a:pt x="94" y="65"/>
                        <a:pt x="110" y="67"/>
                        <a:pt x="110" y="61"/>
                      </a:cubicBezTo>
                      <a:cubicBezTo>
                        <a:pt x="110" y="60"/>
                        <a:pt x="110" y="60"/>
                        <a:pt x="110" y="60"/>
                      </a:cubicBezTo>
                      <a:cubicBezTo>
                        <a:pt x="110" y="58"/>
                        <a:pt x="109" y="57"/>
                        <a:pt x="108" y="57"/>
                      </a:cubicBezTo>
                      <a:cubicBezTo>
                        <a:pt x="105" y="57"/>
                        <a:pt x="105" y="57"/>
                        <a:pt x="105" y="57"/>
                      </a:cubicBezTo>
                      <a:cubicBezTo>
                        <a:pt x="104" y="57"/>
                        <a:pt x="104" y="57"/>
                        <a:pt x="104" y="57"/>
                      </a:cubicBezTo>
                      <a:cubicBezTo>
                        <a:pt x="103" y="58"/>
                        <a:pt x="102" y="59"/>
                        <a:pt x="101" y="59"/>
                      </a:cubicBezTo>
                      <a:cubicBezTo>
                        <a:pt x="99" y="60"/>
                        <a:pt x="99" y="59"/>
                        <a:pt x="97" y="60"/>
                      </a:cubicBezTo>
                      <a:cubicBezTo>
                        <a:pt x="95" y="59"/>
                        <a:pt x="91" y="56"/>
                        <a:pt x="91" y="54"/>
                      </a:cubicBezTo>
                      <a:cubicBezTo>
                        <a:pt x="91" y="41"/>
                        <a:pt x="91" y="41"/>
                        <a:pt x="91" y="41"/>
                      </a:cubicBezTo>
                      <a:lnTo>
                        <a:pt x="91" y="29"/>
                      </a:lnTo>
                      <a:close/>
                    </a:path>
                  </a:pathLst>
                </a:custGeom>
                <a:solidFill>
                  <a:srgbClr val="E6001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273" name="íšlïďè">
                  <a:extLst>
                    <a:ext uri="{FF2B5EF4-FFF2-40B4-BE49-F238E27FC236}">
                      <a16:creationId xmlns:a16="http://schemas.microsoft.com/office/drawing/2014/main" id="{1E9C718C-CB3C-BC48-BB64-22E4D8039279}"/>
                    </a:ext>
                  </a:extLst>
                </p:cNvPr>
                <p:cNvSpPr/>
                <p:nvPr/>
              </p:nvSpPr>
              <p:spPr bwMode="auto">
                <a:xfrm>
                  <a:off x="5478463" y="3581400"/>
                  <a:ext cx="46038" cy="76200"/>
                </a:xfrm>
                <a:custGeom>
                  <a:avLst/>
                  <a:gdLst>
                    <a:gd name="T0" fmla="*/ 14 w 14"/>
                    <a:gd name="T1" fmla="*/ 15 h 23"/>
                    <a:gd name="T2" fmla="*/ 10 w 14"/>
                    <a:gd name="T3" fmla="*/ 6 h 23"/>
                    <a:gd name="T4" fmla="*/ 3 w 14"/>
                    <a:gd name="T5" fmla="*/ 0 h 23"/>
                    <a:gd name="T6" fmla="*/ 0 w 14"/>
                    <a:gd name="T7" fmla="*/ 3 h 23"/>
                    <a:gd name="T8" fmla="*/ 5 w 14"/>
                    <a:gd name="T9" fmla="*/ 11 h 23"/>
                    <a:gd name="T10" fmla="*/ 5 w 14"/>
                    <a:gd name="T11" fmla="*/ 12 h 23"/>
                    <a:gd name="T12" fmla="*/ 5 w 14"/>
                    <a:gd name="T13" fmla="*/ 14 h 23"/>
                    <a:gd name="T14" fmla="*/ 5 w 14"/>
                    <a:gd name="T15" fmla="*/ 15 h 23"/>
                    <a:gd name="T16" fmla="*/ 2 w 14"/>
                    <a:gd name="T17" fmla="*/ 19 h 23"/>
                    <a:gd name="T18" fmla="*/ 2 w 14"/>
                    <a:gd name="T19" fmla="*/ 22 h 23"/>
                    <a:gd name="T20" fmla="*/ 5 w 14"/>
                    <a:gd name="T21" fmla="*/ 23 h 23"/>
                    <a:gd name="T22" fmla="*/ 6 w 14"/>
                    <a:gd name="T23" fmla="*/ 23 h 23"/>
                    <a:gd name="T24" fmla="*/ 11 w 14"/>
                    <a:gd name="T25" fmla="*/ 20 h 23"/>
                    <a:gd name="T26" fmla="*/ 14 w 14"/>
                    <a:gd name="T27" fmla="*/ 15 h 2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4" h="23">
                      <a:moveTo>
                        <a:pt x="14" y="15"/>
                      </a:moveTo>
                      <a:cubicBezTo>
                        <a:pt x="14" y="11"/>
                        <a:pt x="12" y="9"/>
                        <a:pt x="10" y="6"/>
                      </a:cubicBezTo>
                      <a:cubicBezTo>
                        <a:pt x="8" y="5"/>
                        <a:pt x="3" y="1"/>
                        <a:pt x="3" y="0"/>
                      </a:cubicBezTo>
                      <a:cubicBezTo>
                        <a:pt x="0" y="3"/>
                        <a:pt x="0" y="3"/>
                        <a:pt x="0" y="3"/>
                      </a:cubicBezTo>
                      <a:cubicBezTo>
                        <a:pt x="5" y="11"/>
                        <a:pt x="5" y="11"/>
                        <a:pt x="5" y="11"/>
                      </a:cubicBezTo>
                      <a:cubicBezTo>
                        <a:pt x="5" y="12"/>
                        <a:pt x="5" y="12"/>
                        <a:pt x="5" y="12"/>
                      </a:cubicBezTo>
                      <a:cubicBezTo>
                        <a:pt x="5" y="14"/>
                        <a:pt x="5" y="14"/>
                        <a:pt x="5" y="14"/>
                      </a:cubicBezTo>
                      <a:cubicBezTo>
                        <a:pt x="5" y="15"/>
                        <a:pt x="5" y="15"/>
                        <a:pt x="5" y="15"/>
                      </a:cubicBezTo>
                      <a:cubicBezTo>
                        <a:pt x="2" y="19"/>
                        <a:pt x="2" y="19"/>
                        <a:pt x="2" y="19"/>
                      </a:cubicBezTo>
                      <a:cubicBezTo>
                        <a:pt x="2" y="22"/>
                        <a:pt x="2" y="22"/>
                        <a:pt x="2" y="22"/>
                      </a:cubicBezTo>
                      <a:cubicBezTo>
                        <a:pt x="5" y="23"/>
                        <a:pt x="5" y="23"/>
                        <a:pt x="5" y="23"/>
                      </a:cubicBezTo>
                      <a:cubicBezTo>
                        <a:pt x="6" y="23"/>
                        <a:pt x="6" y="23"/>
                        <a:pt x="6" y="23"/>
                      </a:cubicBezTo>
                      <a:cubicBezTo>
                        <a:pt x="7" y="23"/>
                        <a:pt x="11" y="21"/>
                        <a:pt x="11" y="20"/>
                      </a:cubicBezTo>
                      <a:cubicBezTo>
                        <a:pt x="13" y="19"/>
                        <a:pt x="13" y="17"/>
                        <a:pt x="14" y="15"/>
                      </a:cubicBezTo>
                      <a:close/>
                    </a:path>
                  </a:pathLst>
                </a:custGeom>
                <a:solidFill>
                  <a:srgbClr val="E6001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274" name="işḷîḑe">
                  <a:extLst>
                    <a:ext uri="{FF2B5EF4-FFF2-40B4-BE49-F238E27FC236}">
                      <a16:creationId xmlns:a16="http://schemas.microsoft.com/office/drawing/2014/main" id="{88E40FB8-5CA6-9E40-962B-D214B5F662CB}"/>
                    </a:ext>
                  </a:extLst>
                </p:cNvPr>
                <p:cNvSpPr/>
                <p:nvPr/>
              </p:nvSpPr>
              <p:spPr bwMode="auto">
                <a:xfrm>
                  <a:off x="6310313" y="3136900"/>
                  <a:ext cx="406400" cy="554038"/>
                </a:xfrm>
                <a:custGeom>
                  <a:avLst/>
                  <a:gdLst>
                    <a:gd name="T0" fmla="*/ 101 w 123"/>
                    <a:gd name="T1" fmla="*/ 9 h 166"/>
                    <a:gd name="T2" fmla="*/ 96 w 123"/>
                    <a:gd name="T3" fmla="*/ 0 h 166"/>
                    <a:gd name="T4" fmla="*/ 76 w 123"/>
                    <a:gd name="T5" fmla="*/ 23 h 166"/>
                    <a:gd name="T6" fmla="*/ 66 w 123"/>
                    <a:gd name="T7" fmla="*/ 20 h 166"/>
                    <a:gd name="T8" fmla="*/ 69 w 123"/>
                    <a:gd name="T9" fmla="*/ 29 h 166"/>
                    <a:gd name="T10" fmla="*/ 64 w 123"/>
                    <a:gd name="T11" fmla="*/ 38 h 166"/>
                    <a:gd name="T12" fmla="*/ 71 w 123"/>
                    <a:gd name="T13" fmla="*/ 37 h 166"/>
                    <a:gd name="T14" fmla="*/ 78 w 123"/>
                    <a:gd name="T15" fmla="*/ 38 h 166"/>
                    <a:gd name="T16" fmla="*/ 104 w 123"/>
                    <a:gd name="T17" fmla="*/ 37 h 166"/>
                    <a:gd name="T18" fmla="*/ 97 w 123"/>
                    <a:gd name="T19" fmla="*/ 43 h 166"/>
                    <a:gd name="T20" fmla="*/ 85 w 123"/>
                    <a:gd name="T21" fmla="*/ 56 h 166"/>
                    <a:gd name="T22" fmla="*/ 78 w 123"/>
                    <a:gd name="T23" fmla="*/ 67 h 166"/>
                    <a:gd name="T24" fmla="*/ 72 w 123"/>
                    <a:gd name="T25" fmla="*/ 62 h 166"/>
                    <a:gd name="T26" fmla="*/ 72 w 123"/>
                    <a:gd name="T27" fmla="*/ 48 h 166"/>
                    <a:gd name="T28" fmla="*/ 63 w 123"/>
                    <a:gd name="T29" fmla="*/ 57 h 166"/>
                    <a:gd name="T30" fmla="*/ 56 w 123"/>
                    <a:gd name="T31" fmla="*/ 57 h 166"/>
                    <a:gd name="T32" fmla="*/ 61 w 123"/>
                    <a:gd name="T33" fmla="*/ 66 h 166"/>
                    <a:gd name="T34" fmla="*/ 59 w 123"/>
                    <a:gd name="T35" fmla="*/ 70 h 166"/>
                    <a:gd name="T36" fmla="*/ 68 w 123"/>
                    <a:gd name="T37" fmla="*/ 74 h 166"/>
                    <a:gd name="T38" fmla="*/ 68 w 123"/>
                    <a:gd name="T39" fmla="*/ 78 h 166"/>
                    <a:gd name="T40" fmla="*/ 40 w 123"/>
                    <a:gd name="T41" fmla="*/ 92 h 166"/>
                    <a:gd name="T42" fmla="*/ 24 w 123"/>
                    <a:gd name="T43" fmla="*/ 99 h 166"/>
                    <a:gd name="T44" fmla="*/ 3 w 123"/>
                    <a:gd name="T45" fmla="*/ 105 h 166"/>
                    <a:gd name="T46" fmla="*/ 2 w 123"/>
                    <a:gd name="T47" fmla="*/ 112 h 166"/>
                    <a:gd name="T48" fmla="*/ 14 w 123"/>
                    <a:gd name="T49" fmla="*/ 120 h 166"/>
                    <a:gd name="T50" fmla="*/ 32 w 123"/>
                    <a:gd name="T51" fmla="*/ 108 h 166"/>
                    <a:gd name="T52" fmla="*/ 55 w 123"/>
                    <a:gd name="T53" fmla="*/ 93 h 166"/>
                    <a:gd name="T54" fmla="*/ 63 w 123"/>
                    <a:gd name="T55" fmla="*/ 89 h 166"/>
                    <a:gd name="T56" fmla="*/ 82 w 123"/>
                    <a:gd name="T57" fmla="*/ 83 h 166"/>
                    <a:gd name="T58" fmla="*/ 82 w 123"/>
                    <a:gd name="T59" fmla="*/ 86 h 166"/>
                    <a:gd name="T60" fmla="*/ 74 w 123"/>
                    <a:gd name="T61" fmla="*/ 97 h 166"/>
                    <a:gd name="T62" fmla="*/ 61 w 123"/>
                    <a:gd name="T63" fmla="*/ 107 h 166"/>
                    <a:gd name="T64" fmla="*/ 64 w 123"/>
                    <a:gd name="T65" fmla="*/ 118 h 166"/>
                    <a:gd name="T66" fmla="*/ 55 w 123"/>
                    <a:gd name="T67" fmla="*/ 126 h 166"/>
                    <a:gd name="T68" fmla="*/ 40 w 123"/>
                    <a:gd name="T69" fmla="*/ 129 h 166"/>
                    <a:gd name="T70" fmla="*/ 30 w 123"/>
                    <a:gd name="T71" fmla="*/ 130 h 166"/>
                    <a:gd name="T72" fmla="*/ 35 w 123"/>
                    <a:gd name="T73" fmla="*/ 141 h 166"/>
                    <a:gd name="T74" fmla="*/ 38 w 123"/>
                    <a:gd name="T75" fmla="*/ 141 h 166"/>
                    <a:gd name="T76" fmla="*/ 56 w 123"/>
                    <a:gd name="T77" fmla="*/ 133 h 166"/>
                    <a:gd name="T78" fmla="*/ 63 w 123"/>
                    <a:gd name="T79" fmla="*/ 141 h 166"/>
                    <a:gd name="T80" fmla="*/ 56 w 123"/>
                    <a:gd name="T81" fmla="*/ 154 h 166"/>
                    <a:gd name="T82" fmla="*/ 53 w 123"/>
                    <a:gd name="T83" fmla="*/ 154 h 166"/>
                    <a:gd name="T84" fmla="*/ 49 w 123"/>
                    <a:gd name="T85" fmla="*/ 154 h 166"/>
                    <a:gd name="T86" fmla="*/ 46 w 123"/>
                    <a:gd name="T87" fmla="*/ 156 h 166"/>
                    <a:gd name="T88" fmla="*/ 56 w 123"/>
                    <a:gd name="T89" fmla="*/ 166 h 166"/>
                    <a:gd name="T90" fmla="*/ 71 w 123"/>
                    <a:gd name="T91" fmla="*/ 160 h 166"/>
                    <a:gd name="T92" fmla="*/ 75 w 123"/>
                    <a:gd name="T93" fmla="*/ 146 h 166"/>
                    <a:gd name="T94" fmla="*/ 80 w 123"/>
                    <a:gd name="T95" fmla="*/ 124 h 166"/>
                    <a:gd name="T96" fmla="*/ 94 w 123"/>
                    <a:gd name="T97" fmla="*/ 120 h 166"/>
                    <a:gd name="T98" fmla="*/ 81 w 123"/>
                    <a:gd name="T99" fmla="*/ 117 h 166"/>
                    <a:gd name="T100" fmla="*/ 72 w 123"/>
                    <a:gd name="T101" fmla="*/ 107 h 166"/>
                    <a:gd name="T102" fmla="*/ 78 w 123"/>
                    <a:gd name="T103" fmla="*/ 96 h 166"/>
                    <a:gd name="T104" fmla="*/ 92 w 123"/>
                    <a:gd name="T105" fmla="*/ 89 h 166"/>
                    <a:gd name="T106" fmla="*/ 102 w 123"/>
                    <a:gd name="T107" fmla="*/ 78 h 166"/>
                    <a:gd name="T108" fmla="*/ 95 w 123"/>
                    <a:gd name="T109" fmla="*/ 61 h 166"/>
                    <a:gd name="T110" fmla="*/ 109 w 123"/>
                    <a:gd name="T111" fmla="*/ 48 h 166"/>
                    <a:gd name="T112" fmla="*/ 116 w 123"/>
                    <a:gd name="T113" fmla="*/ 42 h 166"/>
                    <a:gd name="T114" fmla="*/ 121 w 123"/>
                    <a:gd name="T115" fmla="*/ 32 h 166"/>
                    <a:gd name="T116" fmla="*/ 116 w 123"/>
                    <a:gd name="T117" fmla="*/ 17 h 166"/>
                    <a:gd name="T118" fmla="*/ 104 w 123"/>
                    <a:gd name="T119" fmla="*/ 20 h 166"/>
                    <a:gd name="T120" fmla="*/ 93 w 123"/>
                    <a:gd name="T121" fmla="*/ 21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  <a:cxn ang="0">
                      <a:pos x="T116" y="T117"/>
                    </a:cxn>
                    <a:cxn ang="0">
                      <a:pos x="T118" y="T119"/>
                    </a:cxn>
                    <a:cxn ang="0">
                      <a:pos x="T120" y="T121"/>
                    </a:cxn>
                  </a:cxnLst>
                  <a:rect l="0" t="0" r="r" b="b"/>
                  <a:pathLst>
                    <a:path w="123" h="166">
                      <a:moveTo>
                        <a:pt x="93" y="21"/>
                      </a:moveTo>
                      <a:cubicBezTo>
                        <a:pt x="94" y="14"/>
                        <a:pt x="98" y="14"/>
                        <a:pt x="101" y="9"/>
                      </a:cubicBezTo>
                      <a:cubicBezTo>
                        <a:pt x="101" y="8"/>
                        <a:pt x="101" y="8"/>
                        <a:pt x="101" y="8"/>
                      </a:cubicBezTo>
                      <a:cubicBezTo>
                        <a:pt x="101" y="5"/>
                        <a:pt x="97" y="1"/>
                        <a:pt x="96" y="0"/>
                      </a:cubicBezTo>
                      <a:cubicBezTo>
                        <a:pt x="89" y="3"/>
                        <a:pt x="91" y="6"/>
                        <a:pt x="88" y="13"/>
                      </a:cubicBezTo>
                      <a:cubicBezTo>
                        <a:pt x="85" y="17"/>
                        <a:pt x="82" y="23"/>
                        <a:pt x="76" y="23"/>
                      </a:cubicBezTo>
                      <a:cubicBezTo>
                        <a:pt x="75" y="23"/>
                        <a:pt x="70" y="18"/>
                        <a:pt x="67" y="17"/>
                      </a:cubicBezTo>
                      <a:cubicBezTo>
                        <a:pt x="66" y="20"/>
                        <a:pt x="66" y="20"/>
                        <a:pt x="66" y="20"/>
                      </a:cubicBezTo>
                      <a:cubicBezTo>
                        <a:pt x="67" y="23"/>
                        <a:pt x="69" y="24"/>
                        <a:pt x="69" y="28"/>
                      </a:cubicBezTo>
                      <a:cubicBezTo>
                        <a:pt x="69" y="29"/>
                        <a:pt x="69" y="29"/>
                        <a:pt x="69" y="29"/>
                      </a:cubicBezTo>
                      <a:cubicBezTo>
                        <a:pt x="69" y="29"/>
                        <a:pt x="63" y="36"/>
                        <a:pt x="62" y="37"/>
                      </a:cubicBezTo>
                      <a:cubicBezTo>
                        <a:pt x="63" y="38"/>
                        <a:pt x="61" y="38"/>
                        <a:pt x="64" y="38"/>
                      </a:cubicBezTo>
                      <a:cubicBezTo>
                        <a:pt x="64" y="38"/>
                        <a:pt x="64" y="38"/>
                        <a:pt x="64" y="38"/>
                      </a:cubicBezTo>
                      <a:cubicBezTo>
                        <a:pt x="71" y="37"/>
                        <a:pt x="71" y="37"/>
                        <a:pt x="71" y="37"/>
                      </a:cubicBezTo>
                      <a:cubicBezTo>
                        <a:pt x="74" y="37"/>
                        <a:pt x="74" y="38"/>
                        <a:pt x="78" y="38"/>
                      </a:cubicBezTo>
                      <a:cubicBezTo>
                        <a:pt x="78" y="38"/>
                        <a:pt x="78" y="38"/>
                        <a:pt x="78" y="38"/>
                      </a:cubicBezTo>
                      <a:cubicBezTo>
                        <a:pt x="79" y="38"/>
                        <a:pt x="84" y="33"/>
                        <a:pt x="91" y="32"/>
                      </a:cubicBezTo>
                      <a:cubicBezTo>
                        <a:pt x="96" y="31"/>
                        <a:pt x="104" y="30"/>
                        <a:pt x="104" y="37"/>
                      </a:cubicBezTo>
                      <a:cubicBezTo>
                        <a:pt x="104" y="39"/>
                        <a:pt x="102" y="41"/>
                        <a:pt x="101" y="43"/>
                      </a:cubicBezTo>
                      <a:cubicBezTo>
                        <a:pt x="98" y="43"/>
                        <a:pt x="99" y="43"/>
                        <a:pt x="97" y="43"/>
                      </a:cubicBezTo>
                      <a:cubicBezTo>
                        <a:pt x="96" y="43"/>
                        <a:pt x="93" y="42"/>
                        <a:pt x="92" y="41"/>
                      </a:cubicBezTo>
                      <a:cubicBezTo>
                        <a:pt x="85" y="46"/>
                        <a:pt x="88" y="49"/>
                        <a:pt x="85" y="56"/>
                      </a:cubicBezTo>
                      <a:cubicBezTo>
                        <a:pt x="84" y="57"/>
                        <a:pt x="81" y="64"/>
                        <a:pt x="81" y="64"/>
                      </a:cubicBezTo>
                      <a:cubicBezTo>
                        <a:pt x="80" y="66"/>
                        <a:pt x="80" y="64"/>
                        <a:pt x="78" y="67"/>
                      </a:cubicBezTo>
                      <a:cubicBezTo>
                        <a:pt x="77" y="70"/>
                        <a:pt x="78" y="68"/>
                        <a:pt x="76" y="70"/>
                      </a:cubicBezTo>
                      <a:cubicBezTo>
                        <a:pt x="74" y="67"/>
                        <a:pt x="72" y="66"/>
                        <a:pt x="72" y="62"/>
                      </a:cubicBezTo>
                      <a:cubicBezTo>
                        <a:pt x="72" y="61"/>
                        <a:pt x="75" y="55"/>
                        <a:pt x="76" y="54"/>
                      </a:cubicBezTo>
                      <a:cubicBezTo>
                        <a:pt x="75" y="51"/>
                        <a:pt x="75" y="48"/>
                        <a:pt x="72" y="48"/>
                      </a:cubicBezTo>
                      <a:cubicBezTo>
                        <a:pt x="71" y="48"/>
                        <a:pt x="70" y="49"/>
                        <a:pt x="70" y="49"/>
                      </a:cubicBezTo>
                      <a:cubicBezTo>
                        <a:pt x="70" y="55"/>
                        <a:pt x="67" y="55"/>
                        <a:pt x="63" y="57"/>
                      </a:cubicBezTo>
                      <a:cubicBezTo>
                        <a:pt x="62" y="56"/>
                        <a:pt x="60" y="55"/>
                        <a:pt x="59" y="55"/>
                      </a:cubicBezTo>
                      <a:cubicBezTo>
                        <a:pt x="58" y="55"/>
                        <a:pt x="56" y="57"/>
                        <a:pt x="56" y="57"/>
                      </a:cubicBezTo>
                      <a:cubicBezTo>
                        <a:pt x="58" y="60"/>
                        <a:pt x="59" y="60"/>
                        <a:pt x="61" y="64"/>
                      </a:cubicBezTo>
                      <a:cubicBezTo>
                        <a:pt x="61" y="66"/>
                        <a:pt x="61" y="66"/>
                        <a:pt x="61" y="66"/>
                      </a:cubicBezTo>
                      <a:cubicBezTo>
                        <a:pt x="61" y="67"/>
                        <a:pt x="61" y="67"/>
                        <a:pt x="61" y="67"/>
                      </a:cubicBezTo>
                      <a:cubicBezTo>
                        <a:pt x="59" y="70"/>
                        <a:pt x="59" y="70"/>
                        <a:pt x="59" y="70"/>
                      </a:cubicBezTo>
                      <a:cubicBezTo>
                        <a:pt x="60" y="71"/>
                        <a:pt x="58" y="71"/>
                        <a:pt x="61" y="71"/>
                      </a:cubicBezTo>
                      <a:cubicBezTo>
                        <a:pt x="64" y="71"/>
                        <a:pt x="66" y="72"/>
                        <a:pt x="68" y="74"/>
                      </a:cubicBezTo>
                      <a:cubicBezTo>
                        <a:pt x="68" y="75"/>
                        <a:pt x="68" y="75"/>
                        <a:pt x="68" y="75"/>
                      </a:cubicBezTo>
                      <a:cubicBezTo>
                        <a:pt x="68" y="78"/>
                        <a:pt x="68" y="78"/>
                        <a:pt x="68" y="78"/>
                      </a:cubicBezTo>
                      <a:cubicBezTo>
                        <a:pt x="68" y="82"/>
                        <a:pt x="58" y="85"/>
                        <a:pt x="55" y="86"/>
                      </a:cubicBezTo>
                      <a:cubicBezTo>
                        <a:pt x="50" y="88"/>
                        <a:pt x="44" y="91"/>
                        <a:pt x="40" y="92"/>
                      </a:cubicBezTo>
                      <a:cubicBezTo>
                        <a:pt x="36" y="94"/>
                        <a:pt x="35" y="94"/>
                        <a:pt x="32" y="96"/>
                      </a:cubicBezTo>
                      <a:cubicBezTo>
                        <a:pt x="29" y="97"/>
                        <a:pt x="27" y="97"/>
                        <a:pt x="24" y="99"/>
                      </a:cubicBezTo>
                      <a:cubicBezTo>
                        <a:pt x="20" y="101"/>
                        <a:pt x="13" y="104"/>
                        <a:pt x="9" y="104"/>
                      </a:cubicBezTo>
                      <a:cubicBezTo>
                        <a:pt x="3" y="105"/>
                        <a:pt x="3" y="105"/>
                        <a:pt x="3" y="105"/>
                      </a:cubicBezTo>
                      <a:cubicBezTo>
                        <a:pt x="1" y="105"/>
                        <a:pt x="1" y="106"/>
                        <a:pt x="0" y="107"/>
                      </a:cubicBezTo>
                      <a:cubicBezTo>
                        <a:pt x="0" y="108"/>
                        <a:pt x="0" y="111"/>
                        <a:pt x="2" y="112"/>
                      </a:cubicBezTo>
                      <a:cubicBezTo>
                        <a:pt x="4" y="114"/>
                        <a:pt x="3" y="114"/>
                        <a:pt x="5" y="115"/>
                      </a:cubicBezTo>
                      <a:cubicBezTo>
                        <a:pt x="6" y="116"/>
                        <a:pt x="12" y="119"/>
                        <a:pt x="14" y="120"/>
                      </a:cubicBezTo>
                      <a:cubicBezTo>
                        <a:pt x="15" y="119"/>
                        <a:pt x="15" y="119"/>
                        <a:pt x="17" y="119"/>
                      </a:cubicBezTo>
                      <a:cubicBezTo>
                        <a:pt x="20" y="119"/>
                        <a:pt x="30" y="110"/>
                        <a:pt x="32" y="108"/>
                      </a:cubicBezTo>
                      <a:cubicBezTo>
                        <a:pt x="36" y="104"/>
                        <a:pt x="42" y="101"/>
                        <a:pt x="47" y="98"/>
                      </a:cubicBezTo>
                      <a:cubicBezTo>
                        <a:pt x="50" y="96"/>
                        <a:pt x="52" y="95"/>
                        <a:pt x="55" y="93"/>
                      </a:cubicBezTo>
                      <a:cubicBezTo>
                        <a:pt x="57" y="92"/>
                        <a:pt x="58" y="92"/>
                        <a:pt x="59" y="91"/>
                      </a:cubicBezTo>
                      <a:cubicBezTo>
                        <a:pt x="61" y="90"/>
                        <a:pt x="61" y="90"/>
                        <a:pt x="63" y="89"/>
                      </a:cubicBezTo>
                      <a:cubicBezTo>
                        <a:pt x="68" y="87"/>
                        <a:pt x="74" y="80"/>
                        <a:pt x="79" y="80"/>
                      </a:cubicBezTo>
                      <a:cubicBezTo>
                        <a:pt x="81" y="80"/>
                        <a:pt x="82" y="82"/>
                        <a:pt x="82" y="83"/>
                      </a:cubicBezTo>
                      <a:cubicBezTo>
                        <a:pt x="82" y="85"/>
                        <a:pt x="82" y="85"/>
                        <a:pt x="82" y="85"/>
                      </a:cubicBezTo>
                      <a:cubicBezTo>
                        <a:pt x="82" y="86"/>
                        <a:pt x="82" y="86"/>
                        <a:pt x="82" y="86"/>
                      </a:cubicBezTo>
                      <a:cubicBezTo>
                        <a:pt x="80" y="90"/>
                        <a:pt x="79" y="89"/>
                        <a:pt x="78" y="93"/>
                      </a:cubicBezTo>
                      <a:cubicBezTo>
                        <a:pt x="75" y="94"/>
                        <a:pt x="75" y="94"/>
                        <a:pt x="74" y="97"/>
                      </a:cubicBezTo>
                      <a:cubicBezTo>
                        <a:pt x="69" y="98"/>
                        <a:pt x="71" y="99"/>
                        <a:pt x="67" y="101"/>
                      </a:cubicBezTo>
                      <a:cubicBezTo>
                        <a:pt x="63" y="103"/>
                        <a:pt x="63" y="103"/>
                        <a:pt x="61" y="107"/>
                      </a:cubicBezTo>
                      <a:cubicBezTo>
                        <a:pt x="61" y="110"/>
                        <a:pt x="64" y="114"/>
                        <a:pt x="64" y="117"/>
                      </a:cubicBezTo>
                      <a:cubicBezTo>
                        <a:pt x="64" y="118"/>
                        <a:pt x="64" y="118"/>
                        <a:pt x="64" y="118"/>
                      </a:cubicBezTo>
                      <a:cubicBezTo>
                        <a:pt x="64" y="119"/>
                        <a:pt x="64" y="119"/>
                        <a:pt x="64" y="119"/>
                      </a:cubicBezTo>
                      <a:cubicBezTo>
                        <a:pt x="61" y="123"/>
                        <a:pt x="60" y="125"/>
                        <a:pt x="55" y="126"/>
                      </a:cubicBezTo>
                      <a:cubicBezTo>
                        <a:pt x="51" y="127"/>
                        <a:pt x="43" y="129"/>
                        <a:pt x="41" y="129"/>
                      </a:cubicBezTo>
                      <a:cubicBezTo>
                        <a:pt x="40" y="129"/>
                        <a:pt x="40" y="129"/>
                        <a:pt x="40" y="129"/>
                      </a:cubicBezTo>
                      <a:cubicBezTo>
                        <a:pt x="32" y="130"/>
                        <a:pt x="32" y="130"/>
                        <a:pt x="32" y="130"/>
                      </a:cubicBezTo>
                      <a:cubicBezTo>
                        <a:pt x="30" y="130"/>
                        <a:pt x="30" y="130"/>
                        <a:pt x="30" y="130"/>
                      </a:cubicBezTo>
                      <a:cubicBezTo>
                        <a:pt x="27" y="132"/>
                        <a:pt x="27" y="132"/>
                        <a:pt x="27" y="132"/>
                      </a:cubicBezTo>
                      <a:cubicBezTo>
                        <a:pt x="30" y="136"/>
                        <a:pt x="30" y="138"/>
                        <a:pt x="35" y="141"/>
                      </a:cubicBezTo>
                      <a:cubicBezTo>
                        <a:pt x="36" y="141"/>
                        <a:pt x="36" y="141"/>
                        <a:pt x="36" y="141"/>
                      </a:cubicBezTo>
                      <a:cubicBezTo>
                        <a:pt x="38" y="141"/>
                        <a:pt x="38" y="141"/>
                        <a:pt x="38" y="141"/>
                      </a:cubicBezTo>
                      <a:cubicBezTo>
                        <a:pt x="39" y="141"/>
                        <a:pt x="39" y="141"/>
                        <a:pt x="39" y="141"/>
                      </a:cubicBezTo>
                      <a:cubicBezTo>
                        <a:pt x="43" y="138"/>
                        <a:pt x="51" y="133"/>
                        <a:pt x="56" y="133"/>
                      </a:cubicBezTo>
                      <a:cubicBezTo>
                        <a:pt x="58" y="133"/>
                        <a:pt x="58" y="133"/>
                        <a:pt x="58" y="133"/>
                      </a:cubicBezTo>
                      <a:cubicBezTo>
                        <a:pt x="62" y="133"/>
                        <a:pt x="63" y="137"/>
                        <a:pt x="63" y="141"/>
                      </a:cubicBezTo>
                      <a:cubicBezTo>
                        <a:pt x="63" y="143"/>
                        <a:pt x="63" y="143"/>
                        <a:pt x="63" y="143"/>
                      </a:cubicBezTo>
                      <a:cubicBezTo>
                        <a:pt x="63" y="150"/>
                        <a:pt x="60" y="152"/>
                        <a:pt x="56" y="154"/>
                      </a:cubicBezTo>
                      <a:cubicBezTo>
                        <a:pt x="55" y="154"/>
                        <a:pt x="55" y="154"/>
                        <a:pt x="55" y="154"/>
                      </a:cubicBezTo>
                      <a:cubicBezTo>
                        <a:pt x="53" y="154"/>
                        <a:pt x="53" y="154"/>
                        <a:pt x="53" y="154"/>
                      </a:cubicBezTo>
                      <a:cubicBezTo>
                        <a:pt x="52" y="154"/>
                        <a:pt x="52" y="154"/>
                        <a:pt x="51" y="153"/>
                      </a:cubicBezTo>
                      <a:cubicBezTo>
                        <a:pt x="50" y="154"/>
                        <a:pt x="50" y="154"/>
                        <a:pt x="49" y="154"/>
                      </a:cubicBezTo>
                      <a:cubicBezTo>
                        <a:pt x="47" y="154"/>
                        <a:pt x="47" y="154"/>
                        <a:pt x="47" y="154"/>
                      </a:cubicBezTo>
                      <a:cubicBezTo>
                        <a:pt x="47" y="155"/>
                        <a:pt x="46" y="155"/>
                        <a:pt x="46" y="156"/>
                      </a:cubicBezTo>
                      <a:cubicBezTo>
                        <a:pt x="46" y="158"/>
                        <a:pt x="53" y="165"/>
                        <a:pt x="55" y="166"/>
                      </a:cubicBezTo>
                      <a:cubicBezTo>
                        <a:pt x="56" y="166"/>
                        <a:pt x="56" y="166"/>
                        <a:pt x="56" y="166"/>
                      </a:cubicBezTo>
                      <a:cubicBezTo>
                        <a:pt x="61" y="166"/>
                        <a:pt x="61" y="166"/>
                        <a:pt x="61" y="166"/>
                      </a:cubicBezTo>
                      <a:cubicBezTo>
                        <a:pt x="66" y="166"/>
                        <a:pt x="69" y="163"/>
                        <a:pt x="71" y="160"/>
                      </a:cubicBezTo>
                      <a:cubicBezTo>
                        <a:pt x="74" y="155"/>
                        <a:pt x="74" y="151"/>
                        <a:pt x="76" y="148"/>
                      </a:cubicBezTo>
                      <a:cubicBezTo>
                        <a:pt x="75" y="146"/>
                        <a:pt x="75" y="148"/>
                        <a:pt x="75" y="146"/>
                      </a:cubicBezTo>
                      <a:cubicBezTo>
                        <a:pt x="75" y="138"/>
                        <a:pt x="75" y="138"/>
                        <a:pt x="75" y="138"/>
                      </a:cubicBezTo>
                      <a:cubicBezTo>
                        <a:pt x="75" y="130"/>
                        <a:pt x="74" y="128"/>
                        <a:pt x="80" y="124"/>
                      </a:cubicBezTo>
                      <a:cubicBezTo>
                        <a:pt x="81" y="124"/>
                        <a:pt x="81" y="124"/>
                        <a:pt x="81" y="124"/>
                      </a:cubicBezTo>
                      <a:cubicBezTo>
                        <a:pt x="90" y="124"/>
                        <a:pt x="90" y="127"/>
                        <a:pt x="94" y="120"/>
                      </a:cubicBezTo>
                      <a:cubicBezTo>
                        <a:pt x="92" y="117"/>
                        <a:pt x="91" y="116"/>
                        <a:pt x="88" y="115"/>
                      </a:cubicBezTo>
                      <a:cubicBezTo>
                        <a:pt x="86" y="116"/>
                        <a:pt x="84" y="117"/>
                        <a:pt x="81" y="117"/>
                      </a:cubicBezTo>
                      <a:cubicBezTo>
                        <a:pt x="79" y="117"/>
                        <a:pt x="79" y="117"/>
                        <a:pt x="79" y="117"/>
                      </a:cubicBezTo>
                      <a:cubicBezTo>
                        <a:pt x="77" y="116"/>
                        <a:pt x="72" y="109"/>
                        <a:pt x="72" y="107"/>
                      </a:cubicBezTo>
                      <a:cubicBezTo>
                        <a:pt x="72" y="105"/>
                        <a:pt x="72" y="105"/>
                        <a:pt x="72" y="105"/>
                      </a:cubicBezTo>
                      <a:cubicBezTo>
                        <a:pt x="72" y="99"/>
                        <a:pt x="75" y="100"/>
                        <a:pt x="78" y="96"/>
                      </a:cubicBezTo>
                      <a:cubicBezTo>
                        <a:pt x="80" y="96"/>
                        <a:pt x="80" y="96"/>
                        <a:pt x="80" y="96"/>
                      </a:cubicBezTo>
                      <a:cubicBezTo>
                        <a:pt x="82" y="93"/>
                        <a:pt x="89" y="90"/>
                        <a:pt x="92" y="89"/>
                      </a:cubicBezTo>
                      <a:cubicBezTo>
                        <a:pt x="95" y="87"/>
                        <a:pt x="101" y="83"/>
                        <a:pt x="101" y="80"/>
                      </a:cubicBezTo>
                      <a:cubicBezTo>
                        <a:pt x="101" y="77"/>
                        <a:pt x="101" y="79"/>
                        <a:pt x="102" y="78"/>
                      </a:cubicBezTo>
                      <a:cubicBezTo>
                        <a:pt x="101" y="77"/>
                        <a:pt x="101" y="79"/>
                        <a:pt x="101" y="77"/>
                      </a:cubicBezTo>
                      <a:cubicBezTo>
                        <a:pt x="101" y="73"/>
                        <a:pt x="96" y="64"/>
                        <a:pt x="95" y="61"/>
                      </a:cubicBezTo>
                      <a:cubicBezTo>
                        <a:pt x="95" y="61"/>
                        <a:pt x="101" y="55"/>
                        <a:pt x="102" y="55"/>
                      </a:cubicBezTo>
                      <a:cubicBezTo>
                        <a:pt x="104" y="52"/>
                        <a:pt x="106" y="51"/>
                        <a:pt x="109" y="48"/>
                      </a:cubicBezTo>
                      <a:cubicBezTo>
                        <a:pt x="110" y="47"/>
                        <a:pt x="112" y="46"/>
                        <a:pt x="113" y="45"/>
                      </a:cubicBezTo>
                      <a:cubicBezTo>
                        <a:pt x="114" y="44"/>
                        <a:pt x="115" y="43"/>
                        <a:pt x="116" y="42"/>
                      </a:cubicBezTo>
                      <a:cubicBezTo>
                        <a:pt x="118" y="39"/>
                        <a:pt x="118" y="35"/>
                        <a:pt x="121" y="34"/>
                      </a:cubicBezTo>
                      <a:cubicBezTo>
                        <a:pt x="121" y="32"/>
                        <a:pt x="121" y="32"/>
                        <a:pt x="121" y="32"/>
                      </a:cubicBezTo>
                      <a:cubicBezTo>
                        <a:pt x="121" y="27"/>
                        <a:pt x="123" y="30"/>
                        <a:pt x="120" y="24"/>
                      </a:cubicBezTo>
                      <a:cubicBezTo>
                        <a:pt x="118" y="20"/>
                        <a:pt x="118" y="20"/>
                        <a:pt x="116" y="17"/>
                      </a:cubicBezTo>
                      <a:cubicBezTo>
                        <a:pt x="113" y="17"/>
                        <a:pt x="113" y="17"/>
                        <a:pt x="113" y="17"/>
                      </a:cubicBezTo>
                      <a:cubicBezTo>
                        <a:pt x="111" y="17"/>
                        <a:pt x="105" y="19"/>
                        <a:pt x="104" y="20"/>
                      </a:cubicBezTo>
                      <a:cubicBezTo>
                        <a:pt x="101" y="23"/>
                        <a:pt x="102" y="23"/>
                        <a:pt x="96" y="24"/>
                      </a:cubicBezTo>
                      <a:lnTo>
                        <a:pt x="93" y="21"/>
                      </a:lnTo>
                      <a:close/>
                    </a:path>
                  </a:pathLst>
                </a:custGeom>
                <a:solidFill>
                  <a:srgbClr val="E6001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275" name="íṥḻiďê">
                  <a:extLst>
                    <a:ext uri="{FF2B5EF4-FFF2-40B4-BE49-F238E27FC236}">
                      <a16:creationId xmlns:a16="http://schemas.microsoft.com/office/drawing/2014/main" id="{844B0D86-9046-2141-A874-61F3E25E14CA}"/>
                    </a:ext>
                  </a:extLst>
                </p:cNvPr>
                <p:cNvSpPr/>
                <p:nvPr/>
              </p:nvSpPr>
              <p:spPr bwMode="auto">
                <a:xfrm>
                  <a:off x="5159376" y="3357563"/>
                  <a:ext cx="117475" cy="366713"/>
                </a:xfrm>
                <a:custGeom>
                  <a:avLst/>
                  <a:gdLst>
                    <a:gd name="T0" fmla="*/ 23 w 36"/>
                    <a:gd name="T1" fmla="*/ 14 h 110"/>
                    <a:gd name="T2" fmla="*/ 23 w 36"/>
                    <a:gd name="T3" fmla="*/ 12 h 110"/>
                    <a:gd name="T4" fmla="*/ 18 w 36"/>
                    <a:gd name="T5" fmla="*/ 6 h 110"/>
                    <a:gd name="T6" fmla="*/ 13 w 36"/>
                    <a:gd name="T7" fmla="*/ 0 h 110"/>
                    <a:gd name="T8" fmla="*/ 11 w 36"/>
                    <a:gd name="T9" fmla="*/ 4 h 110"/>
                    <a:gd name="T10" fmla="*/ 13 w 36"/>
                    <a:gd name="T11" fmla="*/ 16 h 110"/>
                    <a:gd name="T12" fmla="*/ 12 w 36"/>
                    <a:gd name="T13" fmla="*/ 34 h 110"/>
                    <a:gd name="T14" fmla="*/ 7 w 36"/>
                    <a:gd name="T15" fmla="*/ 65 h 110"/>
                    <a:gd name="T16" fmla="*/ 3 w 36"/>
                    <a:gd name="T17" fmla="*/ 80 h 110"/>
                    <a:gd name="T18" fmla="*/ 0 w 36"/>
                    <a:gd name="T19" fmla="*/ 95 h 110"/>
                    <a:gd name="T20" fmla="*/ 0 w 36"/>
                    <a:gd name="T21" fmla="*/ 98 h 110"/>
                    <a:gd name="T22" fmla="*/ 0 w 36"/>
                    <a:gd name="T23" fmla="*/ 100 h 110"/>
                    <a:gd name="T24" fmla="*/ 4 w 36"/>
                    <a:gd name="T25" fmla="*/ 105 h 110"/>
                    <a:gd name="T26" fmla="*/ 9 w 36"/>
                    <a:gd name="T27" fmla="*/ 110 h 110"/>
                    <a:gd name="T28" fmla="*/ 15 w 36"/>
                    <a:gd name="T29" fmla="*/ 104 h 110"/>
                    <a:gd name="T30" fmla="*/ 18 w 36"/>
                    <a:gd name="T31" fmla="*/ 96 h 110"/>
                    <a:gd name="T32" fmla="*/ 18 w 36"/>
                    <a:gd name="T33" fmla="*/ 90 h 110"/>
                    <a:gd name="T34" fmla="*/ 21 w 36"/>
                    <a:gd name="T35" fmla="*/ 71 h 110"/>
                    <a:gd name="T36" fmla="*/ 25 w 36"/>
                    <a:gd name="T37" fmla="*/ 53 h 110"/>
                    <a:gd name="T38" fmla="*/ 30 w 36"/>
                    <a:gd name="T39" fmla="*/ 36 h 110"/>
                    <a:gd name="T40" fmla="*/ 35 w 36"/>
                    <a:gd name="T41" fmla="*/ 20 h 110"/>
                    <a:gd name="T42" fmla="*/ 33 w 36"/>
                    <a:gd name="T43" fmla="*/ 20 h 110"/>
                    <a:gd name="T44" fmla="*/ 30 w 36"/>
                    <a:gd name="T45" fmla="*/ 22 h 110"/>
                    <a:gd name="T46" fmla="*/ 23 w 36"/>
                    <a:gd name="T47" fmla="*/ 17 h 110"/>
                    <a:gd name="T48" fmla="*/ 23 w 36"/>
                    <a:gd name="T49" fmla="*/ 15 h 110"/>
                    <a:gd name="T50" fmla="*/ 23 w 36"/>
                    <a:gd name="T51" fmla="*/ 14 h 1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</a:cxnLst>
                  <a:rect l="0" t="0" r="r" b="b"/>
                  <a:pathLst>
                    <a:path w="36" h="110">
                      <a:moveTo>
                        <a:pt x="23" y="14"/>
                      </a:moveTo>
                      <a:cubicBezTo>
                        <a:pt x="23" y="12"/>
                        <a:pt x="23" y="12"/>
                        <a:pt x="23" y="12"/>
                      </a:cubicBezTo>
                      <a:cubicBezTo>
                        <a:pt x="21" y="8"/>
                        <a:pt x="22" y="9"/>
                        <a:pt x="18" y="6"/>
                      </a:cubicBezTo>
                      <a:cubicBezTo>
                        <a:pt x="17" y="4"/>
                        <a:pt x="15" y="2"/>
                        <a:pt x="13" y="0"/>
                      </a:cubicBezTo>
                      <a:cubicBezTo>
                        <a:pt x="12" y="1"/>
                        <a:pt x="11" y="3"/>
                        <a:pt x="11" y="4"/>
                      </a:cubicBezTo>
                      <a:cubicBezTo>
                        <a:pt x="11" y="7"/>
                        <a:pt x="13" y="12"/>
                        <a:pt x="13" y="16"/>
                      </a:cubicBezTo>
                      <a:cubicBezTo>
                        <a:pt x="12" y="34"/>
                        <a:pt x="12" y="34"/>
                        <a:pt x="12" y="34"/>
                      </a:cubicBezTo>
                      <a:cubicBezTo>
                        <a:pt x="12" y="43"/>
                        <a:pt x="9" y="56"/>
                        <a:pt x="7" y="65"/>
                      </a:cubicBezTo>
                      <a:cubicBezTo>
                        <a:pt x="6" y="72"/>
                        <a:pt x="4" y="75"/>
                        <a:pt x="3" y="80"/>
                      </a:cubicBezTo>
                      <a:cubicBezTo>
                        <a:pt x="2" y="85"/>
                        <a:pt x="0" y="91"/>
                        <a:pt x="0" y="95"/>
                      </a:cubicBezTo>
                      <a:cubicBezTo>
                        <a:pt x="0" y="98"/>
                        <a:pt x="0" y="98"/>
                        <a:pt x="0" y="98"/>
                      </a:cubicBezTo>
                      <a:cubicBezTo>
                        <a:pt x="0" y="100"/>
                        <a:pt x="0" y="100"/>
                        <a:pt x="0" y="100"/>
                      </a:cubicBezTo>
                      <a:cubicBezTo>
                        <a:pt x="2" y="102"/>
                        <a:pt x="2" y="103"/>
                        <a:pt x="4" y="105"/>
                      </a:cubicBezTo>
                      <a:cubicBezTo>
                        <a:pt x="6" y="108"/>
                        <a:pt x="7" y="108"/>
                        <a:pt x="9" y="110"/>
                      </a:cubicBezTo>
                      <a:cubicBezTo>
                        <a:pt x="12" y="108"/>
                        <a:pt x="13" y="108"/>
                        <a:pt x="15" y="104"/>
                      </a:cubicBezTo>
                      <a:cubicBezTo>
                        <a:pt x="16" y="102"/>
                        <a:pt x="18" y="99"/>
                        <a:pt x="18" y="96"/>
                      </a:cubicBezTo>
                      <a:cubicBezTo>
                        <a:pt x="18" y="90"/>
                        <a:pt x="18" y="90"/>
                        <a:pt x="18" y="90"/>
                      </a:cubicBezTo>
                      <a:cubicBezTo>
                        <a:pt x="18" y="83"/>
                        <a:pt x="20" y="77"/>
                        <a:pt x="21" y="71"/>
                      </a:cubicBezTo>
                      <a:cubicBezTo>
                        <a:pt x="23" y="65"/>
                        <a:pt x="23" y="59"/>
                        <a:pt x="25" y="53"/>
                      </a:cubicBezTo>
                      <a:cubicBezTo>
                        <a:pt x="26" y="47"/>
                        <a:pt x="29" y="42"/>
                        <a:pt x="30" y="36"/>
                      </a:cubicBezTo>
                      <a:cubicBezTo>
                        <a:pt x="31" y="28"/>
                        <a:pt x="34" y="27"/>
                        <a:pt x="35" y="20"/>
                      </a:cubicBezTo>
                      <a:cubicBezTo>
                        <a:pt x="34" y="19"/>
                        <a:pt x="36" y="20"/>
                        <a:pt x="33" y="20"/>
                      </a:cubicBezTo>
                      <a:cubicBezTo>
                        <a:pt x="33" y="20"/>
                        <a:pt x="30" y="22"/>
                        <a:pt x="30" y="22"/>
                      </a:cubicBezTo>
                      <a:cubicBezTo>
                        <a:pt x="25" y="21"/>
                        <a:pt x="25" y="21"/>
                        <a:pt x="23" y="17"/>
                      </a:cubicBezTo>
                      <a:cubicBezTo>
                        <a:pt x="23" y="15"/>
                        <a:pt x="23" y="15"/>
                        <a:pt x="23" y="15"/>
                      </a:cubicBezTo>
                      <a:lnTo>
                        <a:pt x="23" y="14"/>
                      </a:lnTo>
                      <a:close/>
                    </a:path>
                  </a:pathLst>
                </a:custGeom>
                <a:solidFill>
                  <a:srgbClr val="E6001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</p:grpSp>
          <p:grpSp>
            <p:nvGrpSpPr>
              <p:cNvPr id="249" name="ïšľîḍê">
                <a:extLst>
                  <a:ext uri="{FF2B5EF4-FFF2-40B4-BE49-F238E27FC236}">
                    <a16:creationId xmlns:a16="http://schemas.microsoft.com/office/drawing/2014/main" id="{1C609813-1774-8E4D-9F8C-E1E3661FF14A}"/>
                  </a:ext>
                </a:extLst>
              </p:cNvPr>
              <p:cNvGrpSpPr/>
              <p:nvPr/>
            </p:nvGrpSpPr>
            <p:grpSpPr>
              <a:xfrm>
                <a:off x="4412452" y="3781425"/>
                <a:ext cx="2312689" cy="166461"/>
                <a:chOff x="6986588" y="3521075"/>
                <a:chExt cx="1654176" cy="119063"/>
              </a:xfrm>
            </p:grpSpPr>
            <p:sp>
              <p:nvSpPr>
                <p:cNvPr id="250" name="îṩľîḑê">
                  <a:extLst>
                    <a:ext uri="{FF2B5EF4-FFF2-40B4-BE49-F238E27FC236}">
                      <a16:creationId xmlns:a16="http://schemas.microsoft.com/office/drawing/2014/main" id="{C89BCD88-9FA4-BD44-982F-9844236EA45A}"/>
                    </a:ext>
                  </a:extLst>
                </p:cNvPr>
                <p:cNvSpPr/>
                <p:nvPr/>
              </p:nvSpPr>
              <p:spPr bwMode="auto">
                <a:xfrm>
                  <a:off x="6986588" y="3521075"/>
                  <a:ext cx="155575" cy="119063"/>
                </a:xfrm>
                <a:custGeom>
                  <a:avLst/>
                  <a:gdLst>
                    <a:gd name="T0" fmla="*/ 84 w 98"/>
                    <a:gd name="T1" fmla="*/ 0 h 75"/>
                    <a:gd name="T2" fmla="*/ 59 w 98"/>
                    <a:gd name="T3" fmla="*/ 52 h 75"/>
                    <a:gd name="T4" fmla="*/ 57 w 98"/>
                    <a:gd name="T5" fmla="*/ 0 h 75"/>
                    <a:gd name="T6" fmla="*/ 40 w 98"/>
                    <a:gd name="T7" fmla="*/ 0 h 75"/>
                    <a:gd name="T8" fmla="*/ 15 w 98"/>
                    <a:gd name="T9" fmla="*/ 52 h 75"/>
                    <a:gd name="T10" fmla="*/ 15 w 98"/>
                    <a:gd name="T11" fmla="*/ 0 h 75"/>
                    <a:gd name="T12" fmla="*/ 0 w 98"/>
                    <a:gd name="T13" fmla="*/ 0 h 75"/>
                    <a:gd name="T14" fmla="*/ 2 w 98"/>
                    <a:gd name="T15" fmla="*/ 75 h 75"/>
                    <a:gd name="T16" fmla="*/ 19 w 98"/>
                    <a:gd name="T17" fmla="*/ 75 h 75"/>
                    <a:gd name="T18" fmla="*/ 44 w 98"/>
                    <a:gd name="T19" fmla="*/ 21 h 75"/>
                    <a:gd name="T20" fmla="*/ 46 w 98"/>
                    <a:gd name="T21" fmla="*/ 75 h 75"/>
                    <a:gd name="T22" fmla="*/ 63 w 98"/>
                    <a:gd name="T23" fmla="*/ 75 h 75"/>
                    <a:gd name="T24" fmla="*/ 98 w 98"/>
                    <a:gd name="T25" fmla="*/ 0 h 75"/>
                    <a:gd name="T26" fmla="*/ 84 w 98"/>
                    <a:gd name="T27" fmla="*/ 0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98" h="75">
                      <a:moveTo>
                        <a:pt x="84" y="0"/>
                      </a:moveTo>
                      <a:lnTo>
                        <a:pt x="59" y="52"/>
                      </a:lnTo>
                      <a:lnTo>
                        <a:pt x="57" y="0"/>
                      </a:lnTo>
                      <a:lnTo>
                        <a:pt x="40" y="0"/>
                      </a:lnTo>
                      <a:lnTo>
                        <a:pt x="15" y="52"/>
                      </a:lnTo>
                      <a:lnTo>
                        <a:pt x="15" y="0"/>
                      </a:lnTo>
                      <a:lnTo>
                        <a:pt x="0" y="0"/>
                      </a:lnTo>
                      <a:lnTo>
                        <a:pt x="2" y="75"/>
                      </a:lnTo>
                      <a:lnTo>
                        <a:pt x="19" y="75"/>
                      </a:lnTo>
                      <a:lnTo>
                        <a:pt x="44" y="21"/>
                      </a:lnTo>
                      <a:lnTo>
                        <a:pt x="46" y="75"/>
                      </a:lnTo>
                      <a:lnTo>
                        <a:pt x="63" y="75"/>
                      </a:lnTo>
                      <a:lnTo>
                        <a:pt x="98" y="0"/>
                      </a:lnTo>
                      <a:lnTo>
                        <a:pt x="84" y="0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251" name="îṩḷîde">
                  <a:extLst>
                    <a:ext uri="{FF2B5EF4-FFF2-40B4-BE49-F238E27FC236}">
                      <a16:creationId xmlns:a16="http://schemas.microsoft.com/office/drawing/2014/main" id="{CCB337B7-50AE-2F4E-A6E5-61392C25DFC7}"/>
                    </a:ext>
                  </a:extLst>
                </p:cNvPr>
                <p:cNvSpPr/>
                <p:nvPr/>
              </p:nvSpPr>
              <p:spPr bwMode="auto">
                <a:xfrm>
                  <a:off x="7135813" y="3521075"/>
                  <a:ext cx="112713" cy="119063"/>
                </a:xfrm>
                <a:custGeom>
                  <a:avLst/>
                  <a:gdLst>
                    <a:gd name="T0" fmla="*/ 22 w 34"/>
                    <a:gd name="T1" fmla="*/ 20 h 36"/>
                    <a:gd name="T2" fmla="*/ 20 w 34"/>
                    <a:gd name="T3" fmla="*/ 26 h 36"/>
                    <a:gd name="T4" fmla="*/ 18 w 34"/>
                    <a:gd name="T5" fmla="*/ 29 h 36"/>
                    <a:gd name="T6" fmla="*/ 13 w 34"/>
                    <a:gd name="T7" fmla="*/ 30 h 36"/>
                    <a:gd name="T8" fmla="*/ 9 w 34"/>
                    <a:gd name="T9" fmla="*/ 29 h 36"/>
                    <a:gd name="T10" fmla="*/ 7 w 34"/>
                    <a:gd name="T11" fmla="*/ 25 h 36"/>
                    <a:gd name="T12" fmla="*/ 7 w 34"/>
                    <a:gd name="T13" fmla="*/ 24 h 36"/>
                    <a:gd name="T14" fmla="*/ 8 w 34"/>
                    <a:gd name="T15" fmla="*/ 19 h 36"/>
                    <a:gd name="T16" fmla="*/ 12 w 34"/>
                    <a:gd name="T17" fmla="*/ 0 h 36"/>
                    <a:gd name="T18" fmla="*/ 5 w 34"/>
                    <a:gd name="T19" fmla="*/ 0 h 36"/>
                    <a:gd name="T20" fmla="*/ 1 w 34"/>
                    <a:gd name="T21" fmla="*/ 19 h 36"/>
                    <a:gd name="T22" fmla="*/ 0 w 34"/>
                    <a:gd name="T23" fmla="*/ 23 h 36"/>
                    <a:gd name="T24" fmla="*/ 0 w 34"/>
                    <a:gd name="T25" fmla="*/ 25 h 36"/>
                    <a:gd name="T26" fmla="*/ 3 w 34"/>
                    <a:gd name="T27" fmla="*/ 33 h 36"/>
                    <a:gd name="T28" fmla="*/ 13 w 34"/>
                    <a:gd name="T29" fmla="*/ 36 h 36"/>
                    <a:gd name="T30" fmla="*/ 22 w 34"/>
                    <a:gd name="T31" fmla="*/ 34 h 36"/>
                    <a:gd name="T32" fmla="*/ 27 w 34"/>
                    <a:gd name="T33" fmla="*/ 29 h 36"/>
                    <a:gd name="T34" fmla="*/ 30 w 34"/>
                    <a:gd name="T35" fmla="*/ 20 h 36"/>
                    <a:gd name="T36" fmla="*/ 34 w 34"/>
                    <a:gd name="T37" fmla="*/ 0 h 36"/>
                    <a:gd name="T38" fmla="*/ 26 w 34"/>
                    <a:gd name="T39" fmla="*/ 0 h 36"/>
                    <a:gd name="T40" fmla="*/ 22 w 34"/>
                    <a:gd name="T41" fmla="*/ 20 h 3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</a:cxnLst>
                  <a:rect l="0" t="0" r="r" b="b"/>
                  <a:pathLst>
                    <a:path w="34" h="36">
                      <a:moveTo>
                        <a:pt x="22" y="20"/>
                      </a:moveTo>
                      <a:cubicBezTo>
                        <a:pt x="22" y="23"/>
                        <a:pt x="21" y="25"/>
                        <a:pt x="20" y="26"/>
                      </a:cubicBezTo>
                      <a:cubicBezTo>
                        <a:pt x="20" y="28"/>
                        <a:pt x="19" y="29"/>
                        <a:pt x="18" y="29"/>
                      </a:cubicBezTo>
                      <a:cubicBezTo>
                        <a:pt x="17" y="30"/>
                        <a:pt x="15" y="30"/>
                        <a:pt x="13" y="30"/>
                      </a:cubicBezTo>
                      <a:cubicBezTo>
                        <a:pt x="11" y="30"/>
                        <a:pt x="10" y="30"/>
                        <a:pt x="9" y="29"/>
                      </a:cubicBezTo>
                      <a:cubicBezTo>
                        <a:pt x="8" y="28"/>
                        <a:pt x="7" y="27"/>
                        <a:pt x="7" y="25"/>
                      </a:cubicBezTo>
                      <a:cubicBezTo>
                        <a:pt x="7" y="25"/>
                        <a:pt x="7" y="25"/>
                        <a:pt x="7" y="24"/>
                      </a:cubicBezTo>
                      <a:cubicBezTo>
                        <a:pt x="8" y="19"/>
                        <a:pt x="8" y="19"/>
                        <a:pt x="8" y="19"/>
                      </a:cubicBezTo>
                      <a:cubicBezTo>
                        <a:pt x="12" y="0"/>
                        <a:pt x="12" y="0"/>
                        <a:pt x="12" y="0"/>
                      </a:cubicBezTo>
                      <a:cubicBezTo>
                        <a:pt x="5" y="0"/>
                        <a:pt x="5" y="0"/>
                        <a:pt x="5" y="0"/>
                      </a:cubicBezTo>
                      <a:cubicBezTo>
                        <a:pt x="1" y="19"/>
                        <a:pt x="1" y="19"/>
                        <a:pt x="1" y="19"/>
                      </a:cubicBezTo>
                      <a:cubicBezTo>
                        <a:pt x="1" y="21"/>
                        <a:pt x="0" y="23"/>
                        <a:pt x="0" y="23"/>
                      </a:cubicBezTo>
                      <a:cubicBezTo>
                        <a:pt x="0" y="24"/>
                        <a:pt x="0" y="25"/>
                        <a:pt x="0" y="25"/>
                      </a:cubicBezTo>
                      <a:cubicBezTo>
                        <a:pt x="0" y="29"/>
                        <a:pt x="1" y="31"/>
                        <a:pt x="3" y="33"/>
                      </a:cubicBezTo>
                      <a:cubicBezTo>
                        <a:pt x="6" y="35"/>
                        <a:pt x="9" y="36"/>
                        <a:pt x="13" y="36"/>
                      </a:cubicBezTo>
                      <a:cubicBezTo>
                        <a:pt x="16" y="36"/>
                        <a:pt x="19" y="36"/>
                        <a:pt x="22" y="34"/>
                      </a:cubicBezTo>
                      <a:cubicBezTo>
                        <a:pt x="24" y="33"/>
                        <a:pt x="25" y="31"/>
                        <a:pt x="27" y="29"/>
                      </a:cubicBezTo>
                      <a:cubicBezTo>
                        <a:pt x="28" y="27"/>
                        <a:pt x="29" y="24"/>
                        <a:pt x="30" y="20"/>
                      </a:cubicBezTo>
                      <a:cubicBezTo>
                        <a:pt x="34" y="0"/>
                        <a:pt x="34" y="0"/>
                        <a:pt x="34" y="0"/>
                      </a:cubicBezTo>
                      <a:cubicBezTo>
                        <a:pt x="26" y="0"/>
                        <a:pt x="26" y="0"/>
                        <a:pt x="26" y="0"/>
                      </a:cubicBezTo>
                      <a:lnTo>
                        <a:pt x="22" y="20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252" name="îṣḻîḑê">
                  <a:extLst>
                    <a:ext uri="{FF2B5EF4-FFF2-40B4-BE49-F238E27FC236}">
                      <a16:creationId xmlns:a16="http://schemas.microsoft.com/office/drawing/2014/main" id="{45143715-8506-694C-B7D2-4989C8FFBCAA}"/>
                    </a:ext>
                  </a:extLst>
                </p:cNvPr>
                <p:cNvSpPr/>
                <p:nvPr/>
              </p:nvSpPr>
              <p:spPr bwMode="auto">
                <a:xfrm>
                  <a:off x="7248526" y="3521075"/>
                  <a:ext cx="114300" cy="119063"/>
                </a:xfrm>
                <a:custGeom>
                  <a:avLst/>
                  <a:gdLst>
                    <a:gd name="T0" fmla="*/ 58 w 72"/>
                    <a:gd name="T1" fmla="*/ 0 h 75"/>
                    <a:gd name="T2" fmla="*/ 52 w 72"/>
                    <a:gd name="T3" fmla="*/ 29 h 75"/>
                    <a:gd name="T4" fmla="*/ 22 w 72"/>
                    <a:gd name="T5" fmla="*/ 29 h 75"/>
                    <a:gd name="T6" fmla="*/ 29 w 72"/>
                    <a:gd name="T7" fmla="*/ 0 h 75"/>
                    <a:gd name="T8" fmla="*/ 14 w 72"/>
                    <a:gd name="T9" fmla="*/ 0 h 75"/>
                    <a:gd name="T10" fmla="*/ 0 w 72"/>
                    <a:gd name="T11" fmla="*/ 75 h 75"/>
                    <a:gd name="T12" fmla="*/ 14 w 72"/>
                    <a:gd name="T13" fmla="*/ 75 h 75"/>
                    <a:gd name="T14" fmla="*/ 20 w 72"/>
                    <a:gd name="T15" fmla="*/ 42 h 75"/>
                    <a:gd name="T16" fmla="*/ 50 w 72"/>
                    <a:gd name="T17" fmla="*/ 42 h 75"/>
                    <a:gd name="T18" fmla="*/ 43 w 72"/>
                    <a:gd name="T19" fmla="*/ 75 h 75"/>
                    <a:gd name="T20" fmla="*/ 58 w 72"/>
                    <a:gd name="T21" fmla="*/ 75 h 75"/>
                    <a:gd name="T22" fmla="*/ 72 w 72"/>
                    <a:gd name="T23" fmla="*/ 0 h 75"/>
                    <a:gd name="T24" fmla="*/ 58 w 72"/>
                    <a:gd name="T25" fmla="*/ 0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72" h="75">
                      <a:moveTo>
                        <a:pt x="58" y="0"/>
                      </a:moveTo>
                      <a:lnTo>
                        <a:pt x="52" y="29"/>
                      </a:lnTo>
                      <a:lnTo>
                        <a:pt x="22" y="29"/>
                      </a:lnTo>
                      <a:lnTo>
                        <a:pt x="29" y="0"/>
                      </a:lnTo>
                      <a:lnTo>
                        <a:pt x="14" y="0"/>
                      </a:lnTo>
                      <a:lnTo>
                        <a:pt x="0" y="75"/>
                      </a:lnTo>
                      <a:lnTo>
                        <a:pt x="14" y="75"/>
                      </a:lnTo>
                      <a:lnTo>
                        <a:pt x="20" y="42"/>
                      </a:lnTo>
                      <a:lnTo>
                        <a:pt x="50" y="42"/>
                      </a:lnTo>
                      <a:lnTo>
                        <a:pt x="43" y="75"/>
                      </a:lnTo>
                      <a:lnTo>
                        <a:pt x="58" y="75"/>
                      </a:lnTo>
                      <a:lnTo>
                        <a:pt x="72" y="0"/>
                      </a:lnTo>
                      <a:lnTo>
                        <a:pt x="58" y="0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253" name="ïṥlíḑê">
                  <a:extLst>
                    <a:ext uri="{FF2B5EF4-FFF2-40B4-BE49-F238E27FC236}">
                      <a16:creationId xmlns:a16="http://schemas.microsoft.com/office/drawing/2014/main" id="{404C92B2-6E6C-6044-9EF8-14F1D8D61BFB}"/>
                    </a:ext>
                  </a:extLst>
                </p:cNvPr>
                <p:cNvSpPr/>
                <p:nvPr/>
              </p:nvSpPr>
              <p:spPr bwMode="auto">
                <a:xfrm>
                  <a:off x="7356476" y="3521075"/>
                  <a:ext cx="112713" cy="119063"/>
                </a:xfrm>
                <a:custGeom>
                  <a:avLst/>
                  <a:gdLst>
                    <a:gd name="T0" fmla="*/ 42 w 71"/>
                    <a:gd name="T1" fmla="*/ 0 h 75"/>
                    <a:gd name="T2" fmla="*/ 0 w 71"/>
                    <a:gd name="T3" fmla="*/ 75 h 75"/>
                    <a:gd name="T4" fmla="*/ 15 w 71"/>
                    <a:gd name="T5" fmla="*/ 75 h 75"/>
                    <a:gd name="T6" fmla="*/ 23 w 71"/>
                    <a:gd name="T7" fmla="*/ 59 h 75"/>
                    <a:gd name="T8" fmla="*/ 54 w 71"/>
                    <a:gd name="T9" fmla="*/ 59 h 75"/>
                    <a:gd name="T10" fmla="*/ 56 w 71"/>
                    <a:gd name="T11" fmla="*/ 75 h 75"/>
                    <a:gd name="T12" fmla="*/ 71 w 71"/>
                    <a:gd name="T13" fmla="*/ 75 h 75"/>
                    <a:gd name="T14" fmla="*/ 58 w 71"/>
                    <a:gd name="T15" fmla="*/ 0 h 75"/>
                    <a:gd name="T16" fmla="*/ 42 w 71"/>
                    <a:gd name="T17" fmla="*/ 0 h 75"/>
                    <a:gd name="T18" fmla="*/ 29 w 71"/>
                    <a:gd name="T19" fmla="*/ 46 h 75"/>
                    <a:gd name="T20" fmla="*/ 48 w 71"/>
                    <a:gd name="T21" fmla="*/ 17 h 75"/>
                    <a:gd name="T22" fmla="*/ 52 w 71"/>
                    <a:gd name="T23" fmla="*/ 46 h 75"/>
                    <a:gd name="T24" fmla="*/ 29 w 71"/>
                    <a:gd name="T25" fmla="*/ 46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71" h="75">
                      <a:moveTo>
                        <a:pt x="42" y="0"/>
                      </a:moveTo>
                      <a:lnTo>
                        <a:pt x="0" y="75"/>
                      </a:lnTo>
                      <a:lnTo>
                        <a:pt x="15" y="75"/>
                      </a:lnTo>
                      <a:lnTo>
                        <a:pt x="23" y="59"/>
                      </a:lnTo>
                      <a:lnTo>
                        <a:pt x="54" y="59"/>
                      </a:lnTo>
                      <a:lnTo>
                        <a:pt x="56" y="75"/>
                      </a:lnTo>
                      <a:lnTo>
                        <a:pt x="71" y="75"/>
                      </a:lnTo>
                      <a:lnTo>
                        <a:pt x="58" y="0"/>
                      </a:lnTo>
                      <a:lnTo>
                        <a:pt x="42" y="0"/>
                      </a:lnTo>
                      <a:close/>
                      <a:moveTo>
                        <a:pt x="29" y="46"/>
                      </a:moveTo>
                      <a:lnTo>
                        <a:pt x="48" y="17"/>
                      </a:lnTo>
                      <a:lnTo>
                        <a:pt x="52" y="46"/>
                      </a:lnTo>
                      <a:lnTo>
                        <a:pt x="29" y="46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254" name="îş1íḋe">
                  <a:extLst>
                    <a:ext uri="{FF2B5EF4-FFF2-40B4-BE49-F238E27FC236}">
                      <a16:creationId xmlns:a16="http://schemas.microsoft.com/office/drawing/2014/main" id="{7C5F190C-6F8A-8743-B665-77D7BA9B99B1}"/>
                    </a:ext>
                  </a:extLst>
                </p:cNvPr>
                <p:cNvSpPr/>
                <p:nvPr/>
              </p:nvSpPr>
              <p:spPr bwMode="auto">
                <a:xfrm>
                  <a:off x="7481888" y="3521075"/>
                  <a:ext cx="119063" cy="119063"/>
                </a:xfrm>
                <a:custGeom>
                  <a:avLst/>
                  <a:gdLst>
                    <a:gd name="T0" fmla="*/ 50 w 75"/>
                    <a:gd name="T1" fmla="*/ 50 h 75"/>
                    <a:gd name="T2" fmla="*/ 31 w 75"/>
                    <a:gd name="T3" fmla="*/ 0 h 75"/>
                    <a:gd name="T4" fmla="*/ 17 w 75"/>
                    <a:gd name="T5" fmla="*/ 0 h 75"/>
                    <a:gd name="T6" fmla="*/ 0 w 75"/>
                    <a:gd name="T7" fmla="*/ 75 h 75"/>
                    <a:gd name="T8" fmla="*/ 15 w 75"/>
                    <a:gd name="T9" fmla="*/ 75 h 75"/>
                    <a:gd name="T10" fmla="*/ 25 w 75"/>
                    <a:gd name="T11" fmla="*/ 25 h 75"/>
                    <a:gd name="T12" fmla="*/ 46 w 75"/>
                    <a:gd name="T13" fmla="*/ 75 h 75"/>
                    <a:gd name="T14" fmla="*/ 58 w 75"/>
                    <a:gd name="T15" fmla="*/ 75 h 75"/>
                    <a:gd name="T16" fmla="*/ 75 w 75"/>
                    <a:gd name="T17" fmla="*/ 0 h 75"/>
                    <a:gd name="T18" fmla="*/ 61 w 75"/>
                    <a:gd name="T19" fmla="*/ 0 h 75"/>
                    <a:gd name="T20" fmla="*/ 50 w 75"/>
                    <a:gd name="T21" fmla="*/ 50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75" h="75">
                      <a:moveTo>
                        <a:pt x="50" y="50"/>
                      </a:moveTo>
                      <a:lnTo>
                        <a:pt x="31" y="0"/>
                      </a:lnTo>
                      <a:lnTo>
                        <a:pt x="17" y="0"/>
                      </a:lnTo>
                      <a:lnTo>
                        <a:pt x="0" y="75"/>
                      </a:lnTo>
                      <a:lnTo>
                        <a:pt x="15" y="75"/>
                      </a:lnTo>
                      <a:lnTo>
                        <a:pt x="25" y="25"/>
                      </a:lnTo>
                      <a:lnTo>
                        <a:pt x="46" y="75"/>
                      </a:lnTo>
                      <a:lnTo>
                        <a:pt x="58" y="75"/>
                      </a:lnTo>
                      <a:lnTo>
                        <a:pt x="75" y="0"/>
                      </a:lnTo>
                      <a:lnTo>
                        <a:pt x="61" y="0"/>
                      </a:lnTo>
                      <a:lnTo>
                        <a:pt x="50" y="50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255" name="îş1ïḋe">
                  <a:extLst>
                    <a:ext uri="{FF2B5EF4-FFF2-40B4-BE49-F238E27FC236}">
                      <a16:creationId xmlns:a16="http://schemas.microsoft.com/office/drawing/2014/main" id="{AACAEFC6-00DB-624B-96E5-55D1153283DA}"/>
                    </a:ext>
                  </a:extLst>
                </p:cNvPr>
                <p:cNvSpPr/>
                <p:nvPr/>
              </p:nvSpPr>
              <p:spPr bwMode="auto">
                <a:xfrm>
                  <a:off x="7653338" y="3521075"/>
                  <a:ext cx="112713" cy="119063"/>
                </a:xfrm>
                <a:custGeom>
                  <a:avLst/>
                  <a:gdLst>
                    <a:gd name="T0" fmla="*/ 22 w 34"/>
                    <a:gd name="T1" fmla="*/ 20 h 36"/>
                    <a:gd name="T2" fmla="*/ 20 w 34"/>
                    <a:gd name="T3" fmla="*/ 26 h 36"/>
                    <a:gd name="T4" fmla="*/ 18 w 34"/>
                    <a:gd name="T5" fmla="*/ 29 h 36"/>
                    <a:gd name="T6" fmla="*/ 13 w 34"/>
                    <a:gd name="T7" fmla="*/ 30 h 36"/>
                    <a:gd name="T8" fmla="*/ 9 w 34"/>
                    <a:gd name="T9" fmla="*/ 29 h 36"/>
                    <a:gd name="T10" fmla="*/ 7 w 34"/>
                    <a:gd name="T11" fmla="*/ 25 h 36"/>
                    <a:gd name="T12" fmla="*/ 7 w 34"/>
                    <a:gd name="T13" fmla="*/ 24 h 36"/>
                    <a:gd name="T14" fmla="*/ 8 w 34"/>
                    <a:gd name="T15" fmla="*/ 19 h 36"/>
                    <a:gd name="T16" fmla="*/ 12 w 34"/>
                    <a:gd name="T17" fmla="*/ 0 h 36"/>
                    <a:gd name="T18" fmla="*/ 5 w 34"/>
                    <a:gd name="T19" fmla="*/ 0 h 36"/>
                    <a:gd name="T20" fmla="*/ 1 w 34"/>
                    <a:gd name="T21" fmla="*/ 19 h 36"/>
                    <a:gd name="T22" fmla="*/ 0 w 34"/>
                    <a:gd name="T23" fmla="*/ 23 h 36"/>
                    <a:gd name="T24" fmla="*/ 0 w 34"/>
                    <a:gd name="T25" fmla="*/ 25 h 36"/>
                    <a:gd name="T26" fmla="*/ 3 w 34"/>
                    <a:gd name="T27" fmla="*/ 33 h 36"/>
                    <a:gd name="T28" fmla="*/ 13 w 34"/>
                    <a:gd name="T29" fmla="*/ 36 h 36"/>
                    <a:gd name="T30" fmla="*/ 22 w 34"/>
                    <a:gd name="T31" fmla="*/ 34 h 36"/>
                    <a:gd name="T32" fmla="*/ 27 w 34"/>
                    <a:gd name="T33" fmla="*/ 29 h 36"/>
                    <a:gd name="T34" fmla="*/ 30 w 34"/>
                    <a:gd name="T35" fmla="*/ 20 h 36"/>
                    <a:gd name="T36" fmla="*/ 34 w 34"/>
                    <a:gd name="T37" fmla="*/ 0 h 36"/>
                    <a:gd name="T38" fmla="*/ 26 w 34"/>
                    <a:gd name="T39" fmla="*/ 0 h 36"/>
                    <a:gd name="T40" fmla="*/ 22 w 34"/>
                    <a:gd name="T41" fmla="*/ 20 h 3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</a:cxnLst>
                  <a:rect l="0" t="0" r="r" b="b"/>
                  <a:pathLst>
                    <a:path w="34" h="36">
                      <a:moveTo>
                        <a:pt x="22" y="20"/>
                      </a:moveTo>
                      <a:cubicBezTo>
                        <a:pt x="22" y="23"/>
                        <a:pt x="21" y="25"/>
                        <a:pt x="20" y="26"/>
                      </a:cubicBezTo>
                      <a:cubicBezTo>
                        <a:pt x="20" y="28"/>
                        <a:pt x="19" y="29"/>
                        <a:pt x="18" y="29"/>
                      </a:cubicBezTo>
                      <a:cubicBezTo>
                        <a:pt x="17" y="30"/>
                        <a:pt x="15" y="30"/>
                        <a:pt x="13" y="30"/>
                      </a:cubicBezTo>
                      <a:cubicBezTo>
                        <a:pt x="11" y="30"/>
                        <a:pt x="10" y="30"/>
                        <a:pt x="9" y="29"/>
                      </a:cubicBezTo>
                      <a:cubicBezTo>
                        <a:pt x="8" y="28"/>
                        <a:pt x="7" y="27"/>
                        <a:pt x="7" y="25"/>
                      </a:cubicBezTo>
                      <a:cubicBezTo>
                        <a:pt x="7" y="25"/>
                        <a:pt x="7" y="25"/>
                        <a:pt x="7" y="24"/>
                      </a:cubicBezTo>
                      <a:cubicBezTo>
                        <a:pt x="8" y="19"/>
                        <a:pt x="8" y="19"/>
                        <a:pt x="8" y="19"/>
                      </a:cubicBezTo>
                      <a:cubicBezTo>
                        <a:pt x="12" y="0"/>
                        <a:pt x="12" y="0"/>
                        <a:pt x="12" y="0"/>
                      </a:cubicBezTo>
                      <a:cubicBezTo>
                        <a:pt x="5" y="0"/>
                        <a:pt x="5" y="0"/>
                        <a:pt x="5" y="0"/>
                      </a:cubicBezTo>
                      <a:cubicBezTo>
                        <a:pt x="1" y="19"/>
                        <a:pt x="1" y="19"/>
                        <a:pt x="1" y="19"/>
                      </a:cubicBezTo>
                      <a:cubicBezTo>
                        <a:pt x="1" y="21"/>
                        <a:pt x="0" y="23"/>
                        <a:pt x="0" y="23"/>
                      </a:cubicBezTo>
                      <a:cubicBezTo>
                        <a:pt x="0" y="24"/>
                        <a:pt x="0" y="25"/>
                        <a:pt x="0" y="25"/>
                      </a:cubicBezTo>
                      <a:cubicBezTo>
                        <a:pt x="0" y="29"/>
                        <a:pt x="1" y="31"/>
                        <a:pt x="3" y="33"/>
                      </a:cubicBezTo>
                      <a:cubicBezTo>
                        <a:pt x="6" y="35"/>
                        <a:pt x="9" y="36"/>
                        <a:pt x="13" y="36"/>
                      </a:cubicBezTo>
                      <a:cubicBezTo>
                        <a:pt x="16" y="36"/>
                        <a:pt x="19" y="36"/>
                        <a:pt x="22" y="34"/>
                      </a:cubicBezTo>
                      <a:cubicBezTo>
                        <a:pt x="24" y="33"/>
                        <a:pt x="25" y="31"/>
                        <a:pt x="27" y="29"/>
                      </a:cubicBezTo>
                      <a:cubicBezTo>
                        <a:pt x="28" y="27"/>
                        <a:pt x="29" y="24"/>
                        <a:pt x="30" y="20"/>
                      </a:cubicBezTo>
                      <a:cubicBezTo>
                        <a:pt x="34" y="0"/>
                        <a:pt x="34" y="0"/>
                        <a:pt x="34" y="0"/>
                      </a:cubicBezTo>
                      <a:cubicBezTo>
                        <a:pt x="26" y="0"/>
                        <a:pt x="26" y="0"/>
                        <a:pt x="26" y="0"/>
                      </a:cubicBezTo>
                      <a:lnTo>
                        <a:pt x="22" y="20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256" name="íšlídè">
                  <a:extLst>
                    <a:ext uri="{FF2B5EF4-FFF2-40B4-BE49-F238E27FC236}">
                      <a16:creationId xmlns:a16="http://schemas.microsoft.com/office/drawing/2014/main" id="{6B91F165-2F01-9D4C-950F-9CEF67F7AEAE}"/>
                    </a:ext>
                  </a:extLst>
                </p:cNvPr>
                <p:cNvSpPr/>
                <p:nvPr/>
              </p:nvSpPr>
              <p:spPr bwMode="auto">
                <a:xfrm>
                  <a:off x="7766051" y="3521075"/>
                  <a:ext cx="115888" cy="119063"/>
                </a:xfrm>
                <a:custGeom>
                  <a:avLst/>
                  <a:gdLst>
                    <a:gd name="T0" fmla="*/ 58 w 73"/>
                    <a:gd name="T1" fmla="*/ 0 h 75"/>
                    <a:gd name="T2" fmla="*/ 50 w 73"/>
                    <a:gd name="T3" fmla="*/ 50 h 75"/>
                    <a:gd name="T4" fmla="*/ 29 w 73"/>
                    <a:gd name="T5" fmla="*/ 0 h 75"/>
                    <a:gd name="T6" fmla="*/ 15 w 73"/>
                    <a:gd name="T7" fmla="*/ 0 h 75"/>
                    <a:gd name="T8" fmla="*/ 0 w 73"/>
                    <a:gd name="T9" fmla="*/ 75 h 75"/>
                    <a:gd name="T10" fmla="*/ 13 w 73"/>
                    <a:gd name="T11" fmla="*/ 75 h 75"/>
                    <a:gd name="T12" fmla="*/ 23 w 73"/>
                    <a:gd name="T13" fmla="*/ 25 h 75"/>
                    <a:gd name="T14" fmla="*/ 44 w 73"/>
                    <a:gd name="T15" fmla="*/ 75 h 75"/>
                    <a:gd name="T16" fmla="*/ 58 w 73"/>
                    <a:gd name="T17" fmla="*/ 75 h 75"/>
                    <a:gd name="T18" fmla="*/ 73 w 73"/>
                    <a:gd name="T19" fmla="*/ 0 h 75"/>
                    <a:gd name="T20" fmla="*/ 58 w 73"/>
                    <a:gd name="T21" fmla="*/ 0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73" h="75">
                      <a:moveTo>
                        <a:pt x="58" y="0"/>
                      </a:moveTo>
                      <a:lnTo>
                        <a:pt x="50" y="50"/>
                      </a:lnTo>
                      <a:lnTo>
                        <a:pt x="29" y="0"/>
                      </a:lnTo>
                      <a:lnTo>
                        <a:pt x="15" y="0"/>
                      </a:lnTo>
                      <a:lnTo>
                        <a:pt x="0" y="75"/>
                      </a:lnTo>
                      <a:lnTo>
                        <a:pt x="13" y="75"/>
                      </a:lnTo>
                      <a:lnTo>
                        <a:pt x="23" y="25"/>
                      </a:lnTo>
                      <a:lnTo>
                        <a:pt x="44" y="75"/>
                      </a:lnTo>
                      <a:lnTo>
                        <a:pt x="58" y="75"/>
                      </a:lnTo>
                      <a:lnTo>
                        <a:pt x="73" y="0"/>
                      </a:lnTo>
                      <a:lnTo>
                        <a:pt x="58" y="0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257" name="îṣḻîďe">
                  <a:extLst>
                    <a:ext uri="{FF2B5EF4-FFF2-40B4-BE49-F238E27FC236}">
                      <a16:creationId xmlns:a16="http://schemas.microsoft.com/office/drawing/2014/main" id="{A86EADCA-D694-E449-8EE6-CDCDF22A34C4}"/>
                    </a:ext>
                  </a:extLst>
                </p:cNvPr>
                <p:cNvSpPr/>
                <p:nvPr/>
              </p:nvSpPr>
              <p:spPr bwMode="auto">
                <a:xfrm>
                  <a:off x="7881938" y="3521075"/>
                  <a:ext cx="49213" cy="119063"/>
                </a:xfrm>
                <a:custGeom>
                  <a:avLst/>
                  <a:gdLst>
                    <a:gd name="T0" fmla="*/ 0 w 31"/>
                    <a:gd name="T1" fmla="*/ 75 h 75"/>
                    <a:gd name="T2" fmla="*/ 14 w 31"/>
                    <a:gd name="T3" fmla="*/ 75 h 75"/>
                    <a:gd name="T4" fmla="*/ 31 w 31"/>
                    <a:gd name="T5" fmla="*/ 0 h 75"/>
                    <a:gd name="T6" fmla="*/ 14 w 31"/>
                    <a:gd name="T7" fmla="*/ 0 h 75"/>
                    <a:gd name="T8" fmla="*/ 0 w 31"/>
                    <a:gd name="T9" fmla="*/ 75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75">
                      <a:moveTo>
                        <a:pt x="0" y="75"/>
                      </a:moveTo>
                      <a:lnTo>
                        <a:pt x="14" y="75"/>
                      </a:lnTo>
                      <a:lnTo>
                        <a:pt x="31" y="0"/>
                      </a:lnTo>
                      <a:lnTo>
                        <a:pt x="14" y="0"/>
                      </a:lnTo>
                      <a:lnTo>
                        <a:pt x="0" y="75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258" name="íŝḻiḋè">
                  <a:extLst>
                    <a:ext uri="{FF2B5EF4-FFF2-40B4-BE49-F238E27FC236}">
                      <a16:creationId xmlns:a16="http://schemas.microsoft.com/office/drawing/2014/main" id="{8F478696-931D-F84B-8764-BEAA02862463}"/>
                    </a:ext>
                  </a:extLst>
                </p:cNvPr>
                <p:cNvSpPr/>
                <p:nvPr/>
              </p:nvSpPr>
              <p:spPr bwMode="auto">
                <a:xfrm>
                  <a:off x="7940676" y="3521075"/>
                  <a:ext cx="109538" cy="119063"/>
                </a:xfrm>
                <a:custGeom>
                  <a:avLst/>
                  <a:gdLst>
                    <a:gd name="T0" fmla="*/ 54 w 69"/>
                    <a:gd name="T1" fmla="*/ 0 h 75"/>
                    <a:gd name="T2" fmla="*/ 23 w 69"/>
                    <a:gd name="T3" fmla="*/ 57 h 75"/>
                    <a:gd name="T4" fmla="*/ 15 w 69"/>
                    <a:gd name="T5" fmla="*/ 0 h 75"/>
                    <a:gd name="T6" fmla="*/ 0 w 69"/>
                    <a:gd name="T7" fmla="*/ 0 h 75"/>
                    <a:gd name="T8" fmla="*/ 13 w 69"/>
                    <a:gd name="T9" fmla="*/ 75 h 75"/>
                    <a:gd name="T10" fmla="*/ 29 w 69"/>
                    <a:gd name="T11" fmla="*/ 75 h 75"/>
                    <a:gd name="T12" fmla="*/ 69 w 69"/>
                    <a:gd name="T13" fmla="*/ 0 h 75"/>
                    <a:gd name="T14" fmla="*/ 54 w 69"/>
                    <a:gd name="T15" fmla="*/ 0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69" h="75">
                      <a:moveTo>
                        <a:pt x="54" y="0"/>
                      </a:moveTo>
                      <a:lnTo>
                        <a:pt x="23" y="57"/>
                      </a:lnTo>
                      <a:lnTo>
                        <a:pt x="15" y="0"/>
                      </a:lnTo>
                      <a:lnTo>
                        <a:pt x="0" y="0"/>
                      </a:lnTo>
                      <a:lnTo>
                        <a:pt x="13" y="75"/>
                      </a:lnTo>
                      <a:lnTo>
                        <a:pt x="29" y="75"/>
                      </a:lnTo>
                      <a:lnTo>
                        <a:pt x="69" y="0"/>
                      </a:lnTo>
                      <a:lnTo>
                        <a:pt x="54" y="0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259" name="î$ḷíďé">
                  <a:extLst>
                    <a:ext uri="{FF2B5EF4-FFF2-40B4-BE49-F238E27FC236}">
                      <a16:creationId xmlns:a16="http://schemas.microsoft.com/office/drawing/2014/main" id="{8037E45B-B559-4446-9B46-4A200B187521}"/>
                    </a:ext>
                  </a:extLst>
                </p:cNvPr>
                <p:cNvSpPr/>
                <p:nvPr/>
              </p:nvSpPr>
              <p:spPr bwMode="auto">
                <a:xfrm>
                  <a:off x="8037513" y="3521075"/>
                  <a:ext cx="111125" cy="119063"/>
                </a:xfrm>
                <a:custGeom>
                  <a:avLst/>
                  <a:gdLst>
                    <a:gd name="T0" fmla="*/ 68 w 70"/>
                    <a:gd name="T1" fmla="*/ 12 h 75"/>
                    <a:gd name="T2" fmla="*/ 70 w 70"/>
                    <a:gd name="T3" fmla="*/ 0 h 75"/>
                    <a:gd name="T4" fmla="*/ 16 w 70"/>
                    <a:gd name="T5" fmla="*/ 0 h 75"/>
                    <a:gd name="T6" fmla="*/ 0 w 70"/>
                    <a:gd name="T7" fmla="*/ 75 h 75"/>
                    <a:gd name="T8" fmla="*/ 58 w 70"/>
                    <a:gd name="T9" fmla="*/ 75 h 75"/>
                    <a:gd name="T10" fmla="*/ 60 w 70"/>
                    <a:gd name="T11" fmla="*/ 63 h 75"/>
                    <a:gd name="T12" fmla="*/ 16 w 70"/>
                    <a:gd name="T13" fmla="*/ 63 h 75"/>
                    <a:gd name="T14" fmla="*/ 22 w 70"/>
                    <a:gd name="T15" fmla="*/ 42 h 75"/>
                    <a:gd name="T16" fmla="*/ 60 w 70"/>
                    <a:gd name="T17" fmla="*/ 42 h 75"/>
                    <a:gd name="T18" fmla="*/ 62 w 70"/>
                    <a:gd name="T19" fmla="*/ 29 h 75"/>
                    <a:gd name="T20" fmla="*/ 24 w 70"/>
                    <a:gd name="T21" fmla="*/ 29 h 75"/>
                    <a:gd name="T22" fmla="*/ 29 w 70"/>
                    <a:gd name="T23" fmla="*/ 12 h 75"/>
                    <a:gd name="T24" fmla="*/ 68 w 70"/>
                    <a:gd name="T25" fmla="*/ 12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70" h="75">
                      <a:moveTo>
                        <a:pt x="68" y="12"/>
                      </a:moveTo>
                      <a:lnTo>
                        <a:pt x="70" y="0"/>
                      </a:lnTo>
                      <a:lnTo>
                        <a:pt x="16" y="0"/>
                      </a:lnTo>
                      <a:lnTo>
                        <a:pt x="0" y="75"/>
                      </a:lnTo>
                      <a:lnTo>
                        <a:pt x="58" y="75"/>
                      </a:lnTo>
                      <a:lnTo>
                        <a:pt x="60" y="63"/>
                      </a:lnTo>
                      <a:lnTo>
                        <a:pt x="16" y="63"/>
                      </a:lnTo>
                      <a:lnTo>
                        <a:pt x="22" y="42"/>
                      </a:lnTo>
                      <a:lnTo>
                        <a:pt x="60" y="42"/>
                      </a:lnTo>
                      <a:lnTo>
                        <a:pt x="62" y="29"/>
                      </a:lnTo>
                      <a:lnTo>
                        <a:pt x="24" y="29"/>
                      </a:lnTo>
                      <a:lnTo>
                        <a:pt x="29" y="12"/>
                      </a:lnTo>
                      <a:lnTo>
                        <a:pt x="68" y="12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260" name="îṡlîďe">
                  <a:extLst>
                    <a:ext uri="{FF2B5EF4-FFF2-40B4-BE49-F238E27FC236}">
                      <a16:creationId xmlns:a16="http://schemas.microsoft.com/office/drawing/2014/main" id="{966194C0-DA5C-164F-84D3-187CDBEFED3E}"/>
                    </a:ext>
                  </a:extLst>
                </p:cNvPr>
                <p:cNvSpPr/>
                <p:nvPr/>
              </p:nvSpPr>
              <p:spPr bwMode="auto">
                <a:xfrm>
                  <a:off x="8145463" y="3521075"/>
                  <a:ext cx="115888" cy="119063"/>
                </a:xfrm>
                <a:custGeom>
                  <a:avLst/>
                  <a:gdLst>
                    <a:gd name="T0" fmla="*/ 30 w 35"/>
                    <a:gd name="T1" fmla="*/ 1 h 36"/>
                    <a:gd name="T2" fmla="*/ 24 w 35"/>
                    <a:gd name="T3" fmla="*/ 0 h 36"/>
                    <a:gd name="T4" fmla="*/ 8 w 35"/>
                    <a:gd name="T5" fmla="*/ 0 h 36"/>
                    <a:gd name="T6" fmla="*/ 0 w 35"/>
                    <a:gd name="T7" fmla="*/ 36 h 36"/>
                    <a:gd name="T8" fmla="*/ 8 w 35"/>
                    <a:gd name="T9" fmla="*/ 36 h 36"/>
                    <a:gd name="T10" fmla="*/ 11 w 35"/>
                    <a:gd name="T11" fmla="*/ 21 h 36"/>
                    <a:gd name="T12" fmla="*/ 14 w 35"/>
                    <a:gd name="T13" fmla="*/ 21 h 36"/>
                    <a:gd name="T14" fmla="*/ 17 w 35"/>
                    <a:gd name="T15" fmla="*/ 22 h 36"/>
                    <a:gd name="T16" fmla="*/ 21 w 35"/>
                    <a:gd name="T17" fmla="*/ 26 h 36"/>
                    <a:gd name="T18" fmla="*/ 24 w 35"/>
                    <a:gd name="T19" fmla="*/ 36 h 36"/>
                    <a:gd name="T20" fmla="*/ 32 w 35"/>
                    <a:gd name="T21" fmla="*/ 36 h 36"/>
                    <a:gd name="T22" fmla="*/ 27 w 35"/>
                    <a:gd name="T23" fmla="*/ 24 h 36"/>
                    <a:gd name="T24" fmla="*/ 24 w 35"/>
                    <a:gd name="T25" fmla="*/ 21 h 36"/>
                    <a:gd name="T26" fmla="*/ 32 w 35"/>
                    <a:gd name="T27" fmla="*/ 17 h 36"/>
                    <a:gd name="T28" fmla="*/ 35 w 35"/>
                    <a:gd name="T29" fmla="*/ 9 h 36"/>
                    <a:gd name="T30" fmla="*/ 34 w 35"/>
                    <a:gd name="T31" fmla="*/ 4 h 36"/>
                    <a:gd name="T32" fmla="*/ 30 w 35"/>
                    <a:gd name="T33" fmla="*/ 1 h 36"/>
                    <a:gd name="T34" fmla="*/ 27 w 35"/>
                    <a:gd name="T35" fmla="*/ 13 h 36"/>
                    <a:gd name="T36" fmla="*/ 24 w 35"/>
                    <a:gd name="T37" fmla="*/ 15 h 36"/>
                    <a:gd name="T38" fmla="*/ 16 w 35"/>
                    <a:gd name="T39" fmla="*/ 16 h 36"/>
                    <a:gd name="T40" fmla="*/ 12 w 35"/>
                    <a:gd name="T41" fmla="*/ 16 h 36"/>
                    <a:gd name="T42" fmla="*/ 14 w 35"/>
                    <a:gd name="T43" fmla="*/ 6 h 36"/>
                    <a:gd name="T44" fmla="*/ 22 w 35"/>
                    <a:gd name="T45" fmla="*/ 6 h 36"/>
                    <a:gd name="T46" fmla="*/ 26 w 35"/>
                    <a:gd name="T47" fmla="*/ 7 h 36"/>
                    <a:gd name="T48" fmla="*/ 28 w 35"/>
                    <a:gd name="T49" fmla="*/ 10 h 36"/>
                    <a:gd name="T50" fmla="*/ 27 w 35"/>
                    <a:gd name="T51" fmla="*/ 13 h 3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</a:cxnLst>
                  <a:rect l="0" t="0" r="r" b="b"/>
                  <a:pathLst>
                    <a:path w="35" h="36">
                      <a:moveTo>
                        <a:pt x="30" y="1"/>
                      </a:moveTo>
                      <a:cubicBezTo>
                        <a:pt x="28" y="0"/>
                        <a:pt x="26" y="0"/>
                        <a:pt x="24" y="0"/>
                      </a:cubicBezTo>
                      <a:cubicBezTo>
                        <a:pt x="8" y="0"/>
                        <a:pt x="8" y="0"/>
                        <a:pt x="8" y="0"/>
                      </a:cubicBezTo>
                      <a:cubicBezTo>
                        <a:pt x="0" y="36"/>
                        <a:pt x="0" y="36"/>
                        <a:pt x="0" y="36"/>
                      </a:cubicBezTo>
                      <a:cubicBezTo>
                        <a:pt x="8" y="36"/>
                        <a:pt x="8" y="36"/>
                        <a:pt x="8" y="36"/>
                      </a:cubicBezTo>
                      <a:cubicBezTo>
                        <a:pt x="11" y="21"/>
                        <a:pt x="11" y="21"/>
                        <a:pt x="11" y="21"/>
                      </a:cubicBezTo>
                      <a:cubicBezTo>
                        <a:pt x="14" y="21"/>
                        <a:pt x="14" y="21"/>
                        <a:pt x="14" y="21"/>
                      </a:cubicBezTo>
                      <a:cubicBezTo>
                        <a:pt x="15" y="21"/>
                        <a:pt x="17" y="21"/>
                        <a:pt x="17" y="22"/>
                      </a:cubicBezTo>
                      <a:cubicBezTo>
                        <a:pt x="18" y="22"/>
                        <a:pt x="20" y="24"/>
                        <a:pt x="21" y="26"/>
                      </a:cubicBezTo>
                      <a:cubicBezTo>
                        <a:pt x="22" y="31"/>
                        <a:pt x="24" y="34"/>
                        <a:pt x="24" y="36"/>
                      </a:cubicBezTo>
                      <a:cubicBezTo>
                        <a:pt x="32" y="36"/>
                        <a:pt x="32" y="36"/>
                        <a:pt x="32" y="36"/>
                      </a:cubicBezTo>
                      <a:cubicBezTo>
                        <a:pt x="30" y="31"/>
                        <a:pt x="28" y="27"/>
                        <a:pt x="27" y="24"/>
                      </a:cubicBezTo>
                      <a:cubicBezTo>
                        <a:pt x="26" y="23"/>
                        <a:pt x="25" y="21"/>
                        <a:pt x="24" y="21"/>
                      </a:cubicBezTo>
                      <a:cubicBezTo>
                        <a:pt x="28" y="20"/>
                        <a:pt x="30" y="19"/>
                        <a:pt x="32" y="17"/>
                      </a:cubicBezTo>
                      <a:cubicBezTo>
                        <a:pt x="34" y="15"/>
                        <a:pt x="35" y="13"/>
                        <a:pt x="35" y="9"/>
                      </a:cubicBezTo>
                      <a:cubicBezTo>
                        <a:pt x="35" y="7"/>
                        <a:pt x="34" y="6"/>
                        <a:pt x="34" y="4"/>
                      </a:cubicBezTo>
                      <a:cubicBezTo>
                        <a:pt x="33" y="3"/>
                        <a:pt x="31" y="2"/>
                        <a:pt x="30" y="1"/>
                      </a:cubicBezTo>
                      <a:close/>
                      <a:moveTo>
                        <a:pt x="27" y="13"/>
                      </a:moveTo>
                      <a:cubicBezTo>
                        <a:pt x="26" y="14"/>
                        <a:pt x="25" y="14"/>
                        <a:pt x="24" y="15"/>
                      </a:cubicBezTo>
                      <a:cubicBezTo>
                        <a:pt x="22" y="15"/>
                        <a:pt x="20" y="16"/>
                        <a:pt x="16" y="16"/>
                      </a:cubicBezTo>
                      <a:cubicBezTo>
                        <a:pt x="12" y="16"/>
                        <a:pt x="12" y="16"/>
                        <a:pt x="12" y="16"/>
                      </a:cubicBezTo>
                      <a:cubicBezTo>
                        <a:pt x="14" y="6"/>
                        <a:pt x="14" y="6"/>
                        <a:pt x="14" y="6"/>
                      </a:cubicBezTo>
                      <a:cubicBezTo>
                        <a:pt x="22" y="6"/>
                        <a:pt x="22" y="6"/>
                        <a:pt x="22" y="6"/>
                      </a:cubicBezTo>
                      <a:cubicBezTo>
                        <a:pt x="24" y="6"/>
                        <a:pt x="25" y="6"/>
                        <a:pt x="26" y="7"/>
                      </a:cubicBezTo>
                      <a:cubicBezTo>
                        <a:pt x="27" y="7"/>
                        <a:pt x="28" y="8"/>
                        <a:pt x="28" y="10"/>
                      </a:cubicBezTo>
                      <a:cubicBezTo>
                        <a:pt x="28" y="11"/>
                        <a:pt x="27" y="12"/>
                        <a:pt x="27" y="13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261" name="ïşľîḍé">
                  <a:extLst>
                    <a:ext uri="{FF2B5EF4-FFF2-40B4-BE49-F238E27FC236}">
                      <a16:creationId xmlns:a16="http://schemas.microsoft.com/office/drawing/2014/main" id="{35AF3130-2C15-5842-AFD1-576DBB732B53}"/>
                    </a:ext>
                  </a:extLst>
                </p:cNvPr>
                <p:cNvSpPr/>
                <p:nvPr/>
              </p:nvSpPr>
              <p:spPr bwMode="auto">
                <a:xfrm>
                  <a:off x="8267701" y="3521075"/>
                  <a:ext cx="98425" cy="119063"/>
                </a:xfrm>
                <a:custGeom>
                  <a:avLst/>
                  <a:gdLst>
                    <a:gd name="T0" fmla="*/ 17 w 30"/>
                    <a:gd name="T1" fmla="*/ 5 h 36"/>
                    <a:gd name="T2" fmla="*/ 22 w 30"/>
                    <a:gd name="T3" fmla="*/ 7 h 36"/>
                    <a:gd name="T4" fmla="*/ 23 w 30"/>
                    <a:gd name="T5" fmla="*/ 11 h 36"/>
                    <a:gd name="T6" fmla="*/ 30 w 30"/>
                    <a:gd name="T7" fmla="*/ 10 h 36"/>
                    <a:gd name="T8" fmla="*/ 27 w 30"/>
                    <a:gd name="T9" fmla="*/ 3 h 36"/>
                    <a:gd name="T10" fmla="*/ 17 w 30"/>
                    <a:gd name="T11" fmla="*/ 0 h 36"/>
                    <a:gd name="T12" fmla="*/ 8 w 30"/>
                    <a:gd name="T13" fmla="*/ 3 h 36"/>
                    <a:gd name="T14" fmla="*/ 4 w 30"/>
                    <a:gd name="T15" fmla="*/ 10 h 36"/>
                    <a:gd name="T16" fmla="*/ 6 w 30"/>
                    <a:gd name="T17" fmla="*/ 14 h 36"/>
                    <a:gd name="T18" fmla="*/ 8 w 30"/>
                    <a:gd name="T19" fmla="*/ 18 h 36"/>
                    <a:gd name="T20" fmla="*/ 15 w 30"/>
                    <a:gd name="T21" fmla="*/ 21 h 36"/>
                    <a:gd name="T22" fmla="*/ 20 w 30"/>
                    <a:gd name="T23" fmla="*/ 23 h 36"/>
                    <a:gd name="T24" fmla="*/ 21 w 30"/>
                    <a:gd name="T25" fmla="*/ 26 h 36"/>
                    <a:gd name="T26" fmla="*/ 19 w 30"/>
                    <a:gd name="T27" fmla="*/ 29 h 36"/>
                    <a:gd name="T28" fmla="*/ 14 w 30"/>
                    <a:gd name="T29" fmla="*/ 30 h 36"/>
                    <a:gd name="T30" fmla="*/ 8 w 30"/>
                    <a:gd name="T31" fmla="*/ 28 h 36"/>
                    <a:gd name="T32" fmla="*/ 7 w 30"/>
                    <a:gd name="T33" fmla="*/ 24 h 36"/>
                    <a:gd name="T34" fmla="*/ 0 w 30"/>
                    <a:gd name="T35" fmla="*/ 24 h 36"/>
                    <a:gd name="T36" fmla="*/ 1 w 30"/>
                    <a:gd name="T37" fmla="*/ 30 h 36"/>
                    <a:gd name="T38" fmla="*/ 6 w 30"/>
                    <a:gd name="T39" fmla="*/ 35 h 36"/>
                    <a:gd name="T40" fmla="*/ 14 w 30"/>
                    <a:gd name="T41" fmla="*/ 36 h 36"/>
                    <a:gd name="T42" fmla="*/ 24 w 30"/>
                    <a:gd name="T43" fmla="*/ 33 h 36"/>
                    <a:gd name="T44" fmla="*/ 28 w 30"/>
                    <a:gd name="T45" fmla="*/ 25 h 36"/>
                    <a:gd name="T46" fmla="*/ 26 w 30"/>
                    <a:gd name="T47" fmla="*/ 19 h 36"/>
                    <a:gd name="T48" fmla="*/ 18 w 30"/>
                    <a:gd name="T49" fmla="*/ 14 h 36"/>
                    <a:gd name="T50" fmla="*/ 13 w 30"/>
                    <a:gd name="T51" fmla="*/ 12 h 36"/>
                    <a:gd name="T52" fmla="*/ 11 w 30"/>
                    <a:gd name="T53" fmla="*/ 9 h 36"/>
                    <a:gd name="T54" fmla="*/ 13 w 30"/>
                    <a:gd name="T55" fmla="*/ 6 h 36"/>
                    <a:gd name="T56" fmla="*/ 17 w 30"/>
                    <a:gd name="T57" fmla="*/ 5 h 3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</a:cxnLst>
                  <a:rect l="0" t="0" r="r" b="b"/>
                  <a:pathLst>
                    <a:path w="30" h="36">
                      <a:moveTo>
                        <a:pt x="17" y="5"/>
                      </a:moveTo>
                      <a:cubicBezTo>
                        <a:pt x="19" y="5"/>
                        <a:pt x="21" y="6"/>
                        <a:pt x="22" y="7"/>
                      </a:cubicBezTo>
                      <a:cubicBezTo>
                        <a:pt x="23" y="8"/>
                        <a:pt x="23" y="9"/>
                        <a:pt x="23" y="11"/>
                      </a:cubicBezTo>
                      <a:cubicBezTo>
                        <a:pt x="30" y="10"/>
                        <a:pt x="30" y="10"/>
                        <a:pt x="30" y="10"/>
                      </a:cubicBezTo>
                      <a:cubicBezTo>
                        <a:pt x="30" y="7"/>
                        <a:pt x="29" y="4"/>
                        <a:pt x="27" y="3"/>
                      </a:cubicBezTo>
                      <a:cubicBezTo>
                        <a:pt x="24" y="1"/>
                        <a:pt x="21" y="0"/>
                        <a:pt x="17" y="0"/>
                      </a:cubicBezTo>
                      <a:cubicBezTo>
                        <a:pt x="13" y="0"/>
                        <a:pt x="10" y="1"/>
                        <a:pt x="8" y="3"/>
                      </a:cubicBezTo>
                      <a:cubicBezTo>
                        <a:pt x="5" y="5"/>
                        <a:pt x="4" y="7"/>
                        <a:pt x="4" y="10"/>
                      </a:cubicBezTo>
                      <a:cubicBezTo>
                        <a:pt x="4" y="12"/>
                        <a:pt x="5" y="13"/>
                        <a:pt x="6" y="14"/>
                      </a:cubicBezTo>
                      <a:cubicBezTo>
                        <a:pt x="6" y="16"/>
                        <a:pt x="7" y="17"/>
                        <a:pt x="8" y="18"/>
                      </a:cubicBezTo>
                      <a:cubicBezTo>
                        <a:pt x="10" y="18"/>
                        <a:pt x="12" y="19"/>
                        <a:pt x="15" y="21"/>
                      </a:cubicBezTo>
                      <a:cubicBezTo>
                        <a:pt x="17" y="22"/>
                        <a:pt x="19" y="23"/>
                        <a:pt x="20" y="23"/>
                      </a:cubicBezTo>
                      <a:cubicBezTo>
                        <a:pt x="20" y="24"/>
                        <a:pt x="21" y="25"/>
                        <a:pt x="21" y="26"/>
                      </a:cubicBezTo>
                      <a:cubicBezTo>
                        <a:pt x="21" y="27"/>
                        <a:pt x="20" y="28"/>
                        <a:pt x="19" y="29"/>
                      </a:cubicBezTo>
                      <a:cubicBezTo>
                        <a:pt x="18" y="30"/>
                        <a:pt x="16" y="30"/>
                        <a:pt x="14" y="30"/>
                      </a:cubicBezTo>
                      <a:cubicBezTo>
                        <a:pt x="11" y="30"/>
                        <a:pt x="9" y="30"/>
                        <a:pt x="8" y="28"/>
                      </a:cubicBezTo>
                      <a:cubicBezTo>
                        <a:pt x="8" y="28"/>
                        <a:pt x="7" y="26"/>
                        <a:pt x="7" y="24"/>
                      </a:cubicBezTo>
                      <a:cubicBezTo>
                        <a:pt x="0" y="24"/>
                        <a:pt x="0" y="24"/>
                        <a:pt x="0" y="24"/>
                      </a:cubicBezTo>
                      <a:cubicBezTo>
                        <a:pt x="0" y="27"/>
                        <a:pt x="0" y="29"/>
                        <a:pt x="1" y="30"/>
                      </a:cubicBezTo>
                      <a:cubicBezTo>
                        <a:pt x="2" y="32"/>
                        <a:pt x="4" y="34"/>
                        <a:pt x="6" y="35"/>
                      </a:cubicBezTo>
                      <a:cubicBezTo>
                        <a:pt x="8" y="36"/>
                        <a:pt x="11" y="36"/>
                        <a:pt x="14" y="36"/>
                      </a:cubicBezTo>
                      <a:cubicBezTo>
                        <a:pt x="18" y="36"/>
                        <a:pt x="22" y="35"/>
                        <a:pt x="24" y="33"/>
                      </a:cubicBezTo>
                      <a:cubicBezTo>
                        <a:pt x="27" y="31"/>
                        <a:pt x="28" y="28"/>
                        <a:pt x="28" y="25"/>
                      </a:cubicBezTo>
                      <a:cubicBezTo>
                        <a:pt x="28" y="22"/>
                        <a:pt x="27" y="20"/>
                        <a:pt x="26" y="19"/>
                      </a:cubicBezTo>
                      <a:cubicBezTo>
                        <a:pt x="25" y="18"/>
                        <a:pt x="22" y="16"/>
                        <a:pt x="18" y="14"/>
                      </a:cubicBezTo>
                      <a:cubicBezTo>
                        <a:pt x="15" y="13"/>
                        <a:pt x="13" y="12"/>
                        <a:pt x="13" y="12"/>
                      </a:cubicBezTo>
                      <a:cubicBezTo>
                        <a:pt x="12" y="11"/>
                        <a:pt x="11" y="10"/>
                        <a:pt x="11" y="9"/>
                      </a:cubicBezTo>
                      <a:cubicBezTo>
                        <a:pt x="11" y="8"/>
                        <a:pt x="12" y="7"/>
                        <a:pt x="13" y="6"/>
                      </a:cubicBezTo>
                      <a:cubicBezTo>
                        <a:pt x="14" y="6"/>
                        <a:pt x="15" y="5"/>
                        <a:pt x="17" y="5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262" name="îṩľîďe">
                  <a:extLst>
                    <a:ext uri="{FF2B5EF4-FFF2-40B4-BE49-F238E27FC236}">
                      <a16:creationId xmlns:a16="http://schemas.microsoft.com/office/drawing/2014/main" id="{BDD7DDCD-E30F-764D-80CF-830A60436831}"/>
                    </a:ext>
                  </a:extLst>
                </p:cNvPr>
                <p:cNvSpPr/>
                <p:nvPr/>
              </p:nvSpPr>
              <p:spPr bwMode="auto">
                <a:xfrm>
                  <a:off x="8374063" y="3521075"/>
                  <a:ext cx="46038" cy="119063"/>
                </a:xfrm>
                <a:custGeom>
                  <a:avLst/>
                  <a:gdLst>
                    <a:gd name="T0" fmla="*/ 0 w 29"/>
                    <a:gd name="T1" fmla="*/ 75 h 75"/>
                    <a:gd name="T2" fmla="*/ 14 w 29"/>
                    <a:gd name="T3" fmla="*/ 75 h 75"/>
                    <a:gd name="T4" fmla="*/ 29 w 29"/>
                    <a:gd name="T5" fmla="*/ 0 h 75"/>
                    <a:gd name="T6" fmla="*/ 14 w 29"/>
                    <a:gd name="T7" fmla="*/ 0 h 75"/>
                    <a:gd name="T8" fmla="*/ 0 w 29"/>
                    <a:gd name="T9" fmla="*/ 75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9" h="75">
                      <a:moveTo>
                        <a:pt x="0" y="75"/>
                      </a:moveTo>
                      <a:lnTo>
                        <a:pt x="14" y="75"/>
                      </a:lnTo>
                      <a:lnTo>
                        <a:pt x="29" y="0"/>
                      </a:lnTo>
                      <a:lnTo>
                        <a:pt x="14" y="0"/>
                      </a:lnTo>
                      <a:lnTo>
                        <a:pt x="0" y="75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263" name="iS1idè">
                  <a:extLst>
                    <a:ext uri="{FF2B5EF4-FFF2-40B4-BE49-F238E27FC236}">
                      <a16:creationId xmlns:a16="http://schemas.microsoft.com/office/drawing/2014/main" id="{E921EDEF-EBCF-6044-9628-02C1420BEAC6}"/>
                    </a:ext>
                  </a:extLst>
                </p:cNvPr>
                <p:cNvSpPr/>
                <p:nvPr/>
              </p:nvSpPr>
              <p:spPr bwMode="auto">
                <a:xfrm>
                  <a:off x="8432801" y="3521075"/>
                  <a:ext cx="95250" cy="119063"/>
                </a:xfrm>
                <a:custGeom>
                  <a:avLst/>
                  <a:gdLst>
                    <a:gd name="T0" fmla="*/ 0 w 60"/>
                    <a:gd name="T1" fmla="*/ 12 h 75"/>
                    <a:gd name="T2" fmla="*/ 21 w 60"/>
                    <a:gd name="T3" fmla="*/ 12 h 75"/>
                    <a:gd name="T4" fmla="*/ 8 w 60"/>
                    <a:gd name="T5" fmla="*/ 75 h 75"/>
                    <a:gd name="T6" fmla="*/ 23 w 60"/>
                    <a:gd name="T7" fmla="*/ 75 h 75"/>
                    <a:gd name="T8" fmla="*/ 35 w 60"/>
                    <a:gd name="T9" fmla="*/ 12 h 75"/>
                    <a:gd name="T10" fmla="*/ 58 w 60"/>
                    <a:gd name="T11" fmla="*/ 12 h 75"/>
                    <a:gd name="T12" fmla="*/ 60 w 60"/>
                    <a:gd name="T13" fmla="*/ 0 h 75"/>
                    <a:gd name="T14" fmla="*/ 2 w 60"/>
                    <a:gd name="T15" fmla="*/ 0 h 75"/>
                    <a:gd name="T16" fmla="*/ 0 w 60"/>
                    <a:gd name="T17" fmla="*/ 12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60" h="75">
                      <a:moveTo>
                        <a:pt x="0" y="12"/>
                      </a:moveTo>
                      <a:lnTo>
                        <a:pt x="21" y="12"/>
                      </a:lnTo>
                      <a:lnTo>
                        <a:pt x="8" y="75"/>
                      </a:lnTo>
                      <a:lnTo>
                        <a:pt x="23" y="75"/>
                      </a:lnTo>
                      <a:lnTo>
                        <a:pt x="35" y="12"/>
                      </a:lnTo>
                      <a:lnTo>
                        <a:pt x="58" y="12"/>
                      </a:lnTo>
                      <a:lnTo>
                        <a:pt x="60" y="0"/>
                      </a:lnTo>
                      <a:lnTo>
                        <a:pt x="2" y="0"/>
                      </a:lnTo>
                      <a:lnTo>
                        <a:pt x="0" y="12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264" name="iṣḷîḋe">
                  <a:extLst>
                    <a:ext uri="{FF2B5EF4-FFF2-40B4-BE49-F238E27FC236}">
                      <a16:creationId xmlns:a16="http://schemas.microsoft.com/office/drawing/2014/main" id="{B4BF50DA-B9DA-1444-89A0-381C75023C90}"/>
                    </a:ext>
                  </a:extLst>
                </p:cNvPr>
                <p:cNvSpPr/>
                <p:nvPr/>
              </p:nvSpPr>
              <p:spPr bwMode="auto">
                <a:xfrm>
                  <a:off x="8531226" y="3521075"/>
                  <a:ext cx="109538" cy="119063"/>
                </a:xfrm>
                <a:custGeom>
                  <a:avLst/>
                  <a:gdLst>
                    <a:gd name="T0" fmla="*/ 25 w 33"/>
                    <a:gd name="T1" fmla="*/ 0 h 36"/>
                    <a:gd name="T2" fmla="*/ 19 w 33"/>
                    <a:gd name="T3" fmla="*/ 7 h 36"/>
                    <a:gd name="T4" fmla="*/ 16 w 33"/>
                    <a:gd name="T5" fmla="*/ 12 h 36"/>
                    <a:gd name="T6" fmla="*/ 14 w 33"/>
                    <a:gd name="T7" fmla="*/ 15 h 36"/>
                    <a:gd name="T8" fmla="*/ 12 w 33"/>
                    <a:gd name="T9" fmla="*/ 10 h 36"/>
                    <a:gd name="T10" fmla="*/ 8 w 33"/>
                    <a:gd name="T11" fmla="*/ 0 h 36"/>
                    <a:gd name="T12" fmla="*/ 0 w 33"/>
                    <a:gd name="T13" fmla="*/ 0 h 36"/>
                    <a:gd name="T14" fmla="*/ 10 w 33"/>
                    <a:gd name="T15" fmla="*/ 22 h 36"/>
                    <a:gd name="T16" fmla="*/ 7 w 33"/>
                    <a:gd name="T17" fmla="*/ 36 h 36"/>
                    <a:gd name="T18" fmla="*/ 14 w 33"/>
                    <a:gd name="T19" fmla="*/ 36 h 36"/>
                    <a:gd name="T20" fmla="*/ 17 w 33"/>
                    <a:gd name="T21" fmla="*/ 23 h 36"/>
                    <a:gd name="T22" fmla="*/ 33 w 33"/>
                    <a:gd name="T23" fmla="*/ 0 h 36"/>
                    <a:gd name="T24" fmla="*/ 25 w 33"/>
                    <a:gd name="T25" fmla="*/ 0 h 3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33" h="36">
                      <a:moveTo>
                        <a:pt x="25" y="0"/>
                      </a:moveTo>
                      <a:cubicBezTo>
                        <a:pt x="19" y="7"/>
                        <a:pt x="19" y="7"/>
                        <a:pt x="19" y="7"/>
                      </a:cubicBezTo>
                      <a:cubicBezTo>
                        <a:pt x="16" y="12"/>
                        <a:pt x="16" y="12"/>
                        <a:pt x="16" y="12"/>
                      </a:cubicBezTo>
                      <a:cubicBezTo>
                        <a:pt x="15" y="13"/>
                        <a:pt x="15" y="14"/>
                        <a:pt x="14" y="15"/>
                      </a:cubicBezTo>
                      <a:cubicBezTo>
                        <a:pt x="14" y="14"/>
                        <a:pt x="13" y="13"/>
                        <a:pt x="12" y="10"/>
                      </a:cubicBezTo>
                      <a:cubicBezTo>
                        <a:pt x="8" y="0"/>
                        <a:pt x="8" y="0"/>
                        <a:pt x="8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0" y="22"/>
                        <a:pt x="10" y="22"/>
                        <a:pt x="10" y="22"/>
                      </a:cubicBezTo>
                      <a:cubicBezTo>
                        <a:pt x="7" y="36"/>
                        <a:pt x="7" y="36"/>
                        <a:pt x="7" y="36"/>
                      </a:cubicBezTo>
                      <a:cubicBezTo>
                        <a:pt x="14" y="36"/>
                        <a:pt x="14" y="36"/>
                        <a:pt x="14" y="36"/>
                      </a:cubicBezTo>
                      <a:cubicBezTo>
                        <a:pt x="17" y="23"/>
                        <a:pt x="17" y="23"/>
                        <a:pt x="17" y="23"/>
                      </a:cubicBezTo>
                      <a:cubicBezTo>
                        <a:pt x="33" y="0"/>
                        <a:pt x="33" y="0"/>
                        <a:pt x="33" y="0"/>
                      </a:cubicBezTo>
                      <a:lnTo>
                        <a:pt x="25" y="0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</p:grpSp>
        </p:grpSp>
      </p:grpSp>
      <p:cxnSp>
        <p:nvCxnSpPr>
          <p:cNvPr id="4" name="直线连接符 3">
            <a:extLst>
              <a:ext uri="{FF2B5EF4-FFF2-40B4-BE49-F238E27FC236}">
                <a16:creationId xmlns:a16="http://schemas.microsoft.com/office/drawing/2014/main" id="{959D5530-A0A5-934E-AAE7-E3140A5C1BA3}"/>
              </a:ext>
            </a:extLst>
          </p:cNvPr>
          <p:cNvCxnSpPr/>
          <p:nvPr userDrawn="1"/>
        </p:nvCxnSpPr>
        <p:spPr>
          <a:xfrm>
            <a:off x="0" y="1016000"/>
            <a:ext cx="12192000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0" name="图片 109" descr="图片包含 天空, 户外, 建筑物, 日落&#10;&#10;描述已自动生成">
            <a:extLst>
              <a:ext uri="{FF2B5EF4-FFF2-40B4-BE49-F238E27FC236}">
                <a16:creationId xmlns:a16="http://schemas.microsoft.com/office/drawing/2014/main" id="{F8B9A523-AD8C-9140-B30D-DCF5D7DFB66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9500" l="10000" r="98000">
                        <a14:foregroundMark x1="45583" y1="28625" x2="72750" y2="47875"/>
                        <a14:foregroundMark x1="72750" y1="47875" x2="79000" y2="48875"/>
                        <a14:foregroundMark x1="79000" y1="48875" x2="87083" y2="44750"/>
                        <a14:foregroundMark x1="87083" y1="44750" x2="89333" y2="42875"/>
                        <a14:foregroundMark x1="49697" y1="28104" x2="51500" y2="30625"/>
                        <a14:foregroundMark x1="46583" y1="23750" x2="49595" y2="27961"/>
                        <a14:foregroundMark x1="46917" y1="21000" x2="48333" y2="17125"/>
                        <a14:foregroundMark x1="62917" y1="48125" x2="65250" y2="51750"/>
                        <a14:foregroundMark x1="65250" y1="51750" x2="86750" y2="67750"/>
                        <a14:foregroundMark x1="94417" y1="36500" x2="92917" y2="90875"/>
                        <a14:foregroundMark x1="98000" y1="30875" x2="91667" y2="84250"/>
                        <a14:foregroundMark x1="91667" y1="84250" x2="91333" y2="85500"/>
                        <a14:foregroundMark x1="70000" y1="67000" x2="89333" y2="84250"/>
                        <a14:foregroundMark x1="89333" y1="84250" x2="89333" y2="84250"/>
                        <a14:foregroundMark x1="70500" y1="67000" x2="66333" y2="64125"/>
                        <a14:foregroundMark x1="66333" y1="64125" x2="59333" y2="53500"/>
                        <a14:foregroundMark x1="79333" y1="90625" x2="80167" y2="96250"/>
                        <a14:foregroundMark x1="80167" y1="96250" x2="85167" y2="96625"/>
                        <a14:foregroundMark x1="85167" y1="96625" x2="88083" y2="94625"/>
                        <a14:foregroundMark x1="88083" y1="94625" x2="88167" y2="94625"/>
                        <a14:foregroundMark x1="96750" y1="97500" x2="76750" y2="99500"/>
                        <a14:foregroundMark x1="77799" y1="89875" x2="77667" y2="86250"/>
                        <a14:foregroundMark x1="77984" y1="94938" x2="77927" y2="93375"/>
                        <a14:foregroundMark x1="78000" y1="95375" x2="78056" y2="96909"/>
                        <a14:foregroundMark x1="68667" y1="40875" x2="68417" y2="41125"/>
                        <a14:backgroundMark x1="77667" y1="89875" x2="77667" y2="93375"/>
                        <a14:backgroundMark x1="77833" y1="95625" x2="78167" y2="90625"/>
                        <a14:backgroundMark x1="78500" y1="96125" x2="79000" y2="90375"/>
                        <a14:backgroundMark x1="19833" y1="30625" x2="46417" y2="71000"/>
                        <a14:backgroundMark x1="46417" y1="71000" x2="46417" y2="71000"/>
                        <a14:backgroundMark x1="17000" y1="72500" x2="23583" y2="72625"/>
                        <a14:backgroundMark x1="23583" y1="72625" x2="37833" y2="71875"/>
                        <a14:backgroundMark x1="37833" y1="71875" x2="57167" y2="75375"/>
                        <a14:backgroundMark x1="61667" y1="37000" x2="62000" y2="37375"/>
                        <a14:backgroundMark x1="66667" y1="39375" x2="66917" y2="39750"/>
                        <a14:backgroundMark x1="50917" y1="27125" x2="51000" y2="27625"/>
                      </a14:backgroundRemoval>
                    </a14:imgEffect>
                    <a14:imgEffect>
                      <a14:colorTemperature colorTemp="9660"/>
                    </a14:imgEffect>
                    <a14:imgEffect>
                      <a14:saturation sat="111000"/>
                    </a14:imgEffect>
                    <a14:imgEffect>
                      <a14:brightnessContrast bright="72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8743" t="8413"/>
          <a:stretch/>
        </p:blipFill>
        <p:spPr>
          <a:xfrm flipH="1">
            <a:off x="-1" y="60500"/>
            <a:ext cx="958611" cy="955500"/>
          </a:xfrm>
          <a:prstGeom prst="rect">
            <a:avLst/>
          </a:prstGeom>
        </p:spPr>
      </p:pic>
      <p:sp>
        <p:nvSpPr>
          <p:cNvPr id="6" name="图片占位符 5">
            <a:extLst>
              <a:ext uri="{FF2B5EF4-FFF2-40B4-BE49-F238E27FC236}">
                <a16:creationId xmlns:a16="http://schemas.microsoft.com/office/drawing/2014/main" id="{C432B0D4-0E13-9343-8959-A80D6C2B8D5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424066" y="1160463"/>
            <a:ext cx="4557008" cy="2347235"/>
          </a:xfrm>
        </p:spPr>
        <p:txBody>
          <a:bodyPr/>
          <a:lstStyle/>
          <a:p>
            <a:endParaRPr kumimoji="1" lang="zh-CN" altLang="en-US"/>
          </a:p>
        </p:txBody>
      </p:sp>
      <p:sp>
        <p:nvSpPr>
          <p:cNvPr id="114" name="图片占位符 5">
            <a:extLst>
              <a:ext uri="{FF2B5EF4-FFF2-40B4-BE49-F238E27FC236}">
                <a16:creationId xmlns:a16="http://schemas.microsoft.com/office/drawing/2014/main" id="{1E8770B6-D141-8D46-8D83-CCAA9D5CFB50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831717" y="1160463"/>
            <a:ext cx="4557008" cy="2347235"/>
          </a:xfrm>
        </p:spPr>
        <p:txBody>
          <a:bodyPr/>
          <a:lstStyle/>
          <a:p>
            <a:endParaRPr kumimoji="1" lang="zh-CN" altLang="en-US"/>
          </a:p>
        </p:txBody>
      </p:sp>
      <p:sp>
        <p:nvSpPr>
          <p:cNvPr id="115" name="图片占位符 5">
            <a:extLst>
              <a:ext uri="{FF2B5EF4-FFF2-40B4-BE49-F238E27FC236}">
                <a16:creationId xmlns:a16="http://schemas.microsoft.com/office/drawing/2014/main" id="{EA787B3B-BBA3-3346-8252-CB0D6C330843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810621" y="3890053"/>
            <a:ext cx="4557008" cy="2347235"/>
          </a:xfrm>
        </p:spPr>
        <p:txBody>
          <a:bodyPr/>
          <a:lstStyle/>
          <a:p>
            <a:endParaRPr kumimoji="1" lang="zh-CN" altLang="en-US"/>
          </a:p>
        </p:txBody>
      </p:sp>
      <p:sp>
        <p:nvSpPr>
          <p:cNvPr id="116" name="图片占位符 5">
            <a:extLst>
              <a:ext uri="{FF2B5EF4-FFF2-40B4-BE49-F238E27FC236}">
                <a16:creationId xmlns:a16="http://schemas.microsoft.com/office/drawing/2014/main" id="{71E68498-8DB9-F14E-8E0A-B202AFC8B05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218272" y="3890053"/>
            <a:ext cx="4557008" cy="2347235"/>
          </a:xfrm>
        </p:spPr>
        <p:txBody>
          <a:bodyPr/>
          <a:lstStyle/>
          <a:p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34891563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EEE47CB6-0B60-4938-B1C6-A57C485A435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60400" y="6235700"/>
            <a:ext cx="2921000" cy="365125"/>
          </a:xfrm>
          <a:prstGeom prst="rect">
            <a:avLst/>
          </a:prstGeom>
        </p:spPr>
        <p:txBody>
          <a:bodyPr/>
          <a:lstStyle/>
          <a:p>
            <a:fld id="{D6478642-F5CF-47BB-99CE-6B8ED7A71BD2}" type="datetimeFigureOut">
              <a:rPr lang="zh-CN" altLang="en-US" smtClean="0"/>
              <a:t>2019/12/19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BE76D4F4-75D7-453C-9536-3BDEB35A1C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23570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70324726-48AA-42C3-A6FE-76CC86451F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235700"/>
            <a:ext cx="2905340" cy="365125"/>
          </a:xfrm>
          <a:prstGeom prst="rect">
            <a:avLst/>
          </a:prstGeom>
        </p:spPr>
        <p:txBody>
          <a:bodyPr/>
          <a:lstStyle/>
          <a:p>
            <a:fld id="{DA0C4C2A-0013-4D0D-BA0B-DE308E42093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2378038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5A677578-EE5C-4EF4-B0AD-2C9F9C6AC6B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</a:blip>
          <a:srcRect r="27993"/>
          <a:stretch/>
        </p:blipFill>
        <p:spPr>
          <a:xfrm>
            <a:off x="1" y="-5557"/>
            <a:ext cx="12192000" cy="6863557"/>
          </a:xfrm>
          <a:prstGeom prst="rect">
            <a:avLst/>
          </a:prstGeom>
        </p:spPr>
      </p:pic>
      <p:sp>
        <p:nvSpPr>
          <p:cNvPr id="4" name="矩形 3">
            <a:extLst>
              <a:ext uri="{FF2B5EF4-FFF2-40B4-BE49-F238E27FC236}">
                <a16:creationId xmlns:a16="http://schemas.microsoft.com/office/drawing/2014/main" id="{8216A5A6-7707-4E8A-942A-139653FAB1BC}"/>
              </a:ext>
            </a:extLst>
          </p:cNvPr>
          <p:cNvSpPr/>
          <p:nvPr userDrawn="1"/>
        </p:nvSpPr>
        <p:spPr>
          <a:xfrm>
            <a:off x="-3" y="2077796"/>
            <a:ext cx="12192000" cy="4780204"/>
          </a:xfrm>
          <a:prstGeom prst="rect">
            <a:avLst/>
          </a:prstGeom>
          <a:gradFill>
            <a:gsLst>
              <a:gs pos="0">
                <a:srgbClr val="010000">
                  <a:alpha val="0"/>
                </a:srgbClr>
              </a:gs>
              <a:gs pos="100000">
                <a:srgbClr val="010000">
                  <a:alpha val="89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F740F69A-19BB-4AA3-A265-5AB4D0D430F4}"/>
              </a:ext>
            </a:extLst>
          </p:cNvPr>
          <p:cNvSpPr/>
          <p:nvPr userDrawn="1"/>
        </p:nvSpPr>
        <p:spPr>
          <a:xfrm rot="10800000">
            <a:off x="-1" y="-5557"/>
            <a:ext cx="12191999" cy="3217764"/>
          </a:xfrm>
          <a:prstGeom prst="rect">
            <a:avLst/>
          </a:prstGeom>
          <a:gradFill>
            <a:gsLst>
              <a:gs pos="0">
                <a:srgbClr val="010000">
                  <a:alpha val="0"/>
                </a:srgbClr>
              </a:gs>
              <a:gs pos="100000">
                <a:srgbClr val="010000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2BDA7112-A044-49CE-B9CA-A72126AA67B4}"/>
              </a:ext>
            </a:extLst>
          </p:cNvPr>
          <p:cNvSpPr/>
          <p:nvPr userDrawn="1"/>
        </p:nvSpPr>
        <p:spPr>
          <a:xfrm>
            <a:off x="-1" y="0"/>
            <a:ext cx="12192001" cy="6811864"/>
          </a:xfrm>
          <a:prstGeom prst="rect">
            <a:avLst/>
          </a:prstGeom>
          <a:solidFill>
            <a:srgbClr val="080304">
              <a:alpha val="6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1444A070-E8CF-4E44-B7E5-DA7C47A7E6A7}"/>
              </a:ext>
            </a:extLst>
          </p:cNvPr>
          <p:cNvSpPr txBox="1"/>
          <p:nvPr userDrawn="1"/>
        </p:nvSpPr>
        <p:spPr>
          <a:xfrm>
            <a:off x="4760680" y="564634"/>
            <a:ext cx="26706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dist">
              <a:defRPr sz="1600">
                <a:solidFill>
                  <a:schemeClr val="bg1"/>
                </a:solidFill>
                <a:latin typeface="+mj-ea"/>
                <a:ea typeface="+mj-ea"/>
              </a:defRPr>
            </a:lvl1pPr>
          </a:lstStyle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本</a:t>
            </a:r>
            <a:r>
              <a:rPr kumimoji="0" lang="en-US" altLang="zh-CN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PPT</a:t>
            </a:r>
            <a:r>
              <a: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模板正参与</a:t>
            </a: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/>
              <a:ea typeface="微软雅黑"/>
              <a:cs typeface="+mn-cs"/>
            </a:endParaRP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E5858290-D261-4C60-BB99-630C19F3840C}"/>
              </a:ext>
            </a:extLst>
          </p:cNvPr>
          <p:cNvSpPr/>
          <p:nvPr userDrawn="1"/>
        </p:nvSpPr>
        <p:spPr>
          <a:xfrm>
            <a:off x="3602350" y="2482543"/>
            <a:ext cx="4987300" cy="400109"/>
          </a:xfrm>
          <a:prstGeom prst="rect">
            <a:avLst/>
          </a:prstGeom>
          <a:gradFill flip="none" rotWithShape="1">
            <a:gsLst>
              <a:gs pos="100000">
                <a:srgbClr val="CB9B53">
                  <a:alpha val="0"/>
                </a:srgbClr>
              </a:gs>
              <a:gs pos="0">
                <a:srgbClr val="CB9B53">
                  <a:alpha val="7000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1" i="0" u="none" strike="noStrike" kern="1200" cap="none" spc="0" normalizeH="0" baseline="0" noProof="0">
              <a:ln>
                <a:noFill/>
              </a:ln>
              <a:solidFill>
                <a:srgbClr val="0E5177"/>
              </a:solidFill>
              <a:effectLst/>
              <a:uLnTx/>
              <a:uFillTx/>
              <a:latin typeface="Segoe UI"/>
              <a:ea typeface="微软雅黑"/>
              <a:cs typeface="+mn-cs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87DC30B4-F006-4610-BE34-27B2068262E4}"/>
              </a:ext>
            </a:extLst>
          </p:cNvPr>
          <p:cNvSpPr txBox="1"/>
          <p:nvPr userDrawn="1"/>
        </p:nvSpPr>
        <p:spPr>
          <a:xfrm>
            <a:off x="4049486" y="2517885"/>
            <a:ext cx="409302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6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 </a:t>
            </a:r>
            <a:r>
              <a:rPr kumimoji="0" lang="zh-CN" altLang="en-US" sz="16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第一届高校</a:t>
            </a:r>
            <a:r>
              <a:rPr kumimoji="0" lang="en-US" altLang="zh-CN" sz="16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PPT</a:t>
            </a:r>
            <a:r>
              <a:rPr kumimoji="0" lang="zh-CN" altLang="en-US" sz="16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模板设计大赛 </a:t>
            </a:r>
            <a:endParaRPr kumimoji="0" lang="en-US" sz="16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/>
              <a:ea typeface="微软雅黑"/>
              <a:cs typeface="+mn-cs"/>
            </a:endParaRP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6DC88D0E-6AEB-4B0D-AE77-4A1F31C8C366}"/>
              </a:ext>
            </a:extLst>
          </p:cNvPr>
          <p:cNvSpPr txBox="1"/>
          <p:nvPr userDrawn="1"/>
        </p:nvSpPr>
        <p:spPr>
          <a:xfrm>
            <a:off x="6133678" y="4824918"/>
            <a:ext cx="2545865" cy="10613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dist">
              <a:defRPr>
                <a:solidFill>
                  <a:schemeClr val="bg1"/>
                </a:solidFill>
                <a:latin typeface="+mj-ea"/>
                <a:ea typeface="+mj-ea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1200" cap="none" spc="15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微信扫码</a:t>
            </a:r>
            <a:endParaRPr kumimoji="0" lang="en-US" altLang="zh-CN" sz="1800" b="0" i="0" u="none" strike="noStrike" kern="1200" cap="none" spc="15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/>
              <a:ea typeface="微软雅黑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1200" cap="none" spc="15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来聆听模板作者</a:t>
            </a:r>
            <a:endParaRPr kumimoji="0" lang="en-US" altLang="zh-CN" sz="1800" b="0" i="0" u="none" strike="noStrike" kern="1200" cap="none" spc="15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/>
              <a:ea typeface="微软雅黑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1200" cap="none" spc="15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设计灵感、制作思路</a:t>
            </a:r>
            <a:endParaRPr kumimoji="0" lang="en-US" sz="1800" b="0" i="0" u="none" strike="noStrike" kern="1200" cap="none" spc="15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/>
              <a:ea typeface="微软雅黑"/>
              <a:cs typeface="+mn-cs"/>
            </a:endParaRPr>
          </a:p>
        </p:txBody>
      </p:sp>
      <p:pic>
        <p:nvPicPr>
          <p:cNvPr id="12" name="图片 11">
            <a:extLst>
              <a:ext uri="{FF2B5EF4-FFF2-40B4-BE49-F238E27FC236}">
                <a16:creationId xmlns:a16="http://schemas.microsoft.com/office/drawing/2014/main" id="{D791EC9B-5DBA-40F6-9696-4F391A93BCEF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-615419" y="3771974"/>
            <a:ext cx="13817069" cy="3996426"/>
          </a:xfrm>
          <a:prstGeom prst="rect">
            <a:avLst/>
          </a:prstGeom>
        </p:spPr>
      </p:pic>
      <p:pic>
        <p:nvPicPr>
          <p:cNvPr id="13" name="图片 12">
            <a:extLst>
              <a:ext uri="{FF2B5EF4-FFF2-40B4-BE49-F238E27FC236}">
                <a16:creationId xmlns:a16="http://schemas.microsoft.com/office/drawing/2014/main" id="{3337B091-14D1-40FD-B8AD-B9A96874112A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683657" y="716939"/>
            <a:ext cx="8824686" cy="1844708"/>
          </a:xfrm>
          <a:prstGeom prst="rect">
            <a:avLst/>
          </a:prstGeom>
        </p:spPr>
      </p:pic>
      <p:sp>
        <p:nvSpPr>
          <p:cNvPr id="14" name="文本框 13">
            <a:extLst>
              <a:ext uri="{FF2B5EF4-FFF2-40B4-BE49-F238E27FC236}">
                <a16:creationId xmlns:a16="http://schemas.microsoft.com/office/drawing/2014/main" id="{260EA93C-471D-411C-A976-09210F7DFE72}"/>
              </a:ext>
            </a:extLst>
          </p:cNvPr>
          <p:cNvSpPr txBox="1"/>
          <p:nvPr userDrawn="1"/>
        </p:nvSpPr>
        <p:spPr>
          <a:xfrm>
            <a:off x="3742050" y="2971888"/>
            <a:ext cx="198360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1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lumMod val="75000"/>
                  </a:prstClr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活动主办：秋叶</a:t>
            </a:r>
            <a:r>
              <a:rPr kumimoji="0" lang="en-US" altLang="zh-CN" sz="11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lumMod val="75000"/>
                  </a:prstClr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PPT</a:t>
            </a:r>
            <a:endParaRPr kumimoji="0" lang="en-US" sz="1100" b="0" i="0" u="none" strike="noStrike" kern="1200" cap="none" spc="0" normalizeH="0" baseline="0" noProof="0">
              <a:ln>
                <a:noFill/>
              </a:ln>
              <a:solidFill>
                <a:prstClr val="white">
                  <a:lumMod val="75000"/>
                </a:prstClr>
              </a:solidFill>
              <a:effectLst/>
              <a:uLnTx/>
              <a:uFillTx/>
              <a:latin typeface="微软雅黑"/>
              <a:ea typeface="微软雅黑"/>
              <a:cs typeface="+mn-cs"/>
            </a:endParaRP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636416E4-5D2E-4F0B-8673-534B0C96E10E}"/>
              </a:ext>
            </a:extLst>
          </p:cNvPr>
          <p:cNvSpPr txBox="1"/>
          <p:nvPr userDrawn="1"/>
        </p:nvSpPr>
        <p:spPr>
          <a:xfrm>
            <a:off x="6079638" y="2971888"/>
            <a:ext cx="2492943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1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lumMod val="75000"/>
                  </a:prstClr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技术支持：微软听听文档</a:t>
            </a:r>
            <a:endParaRPr kumimoji="0" lang="en-US" sz="1100" b="0" i="0" u="none" strike="noStrike" kern="1200" cap="none" spc="0" normalizeH="0" baseline="0" noProof="0">
              <a:ln>
                <a:noFill/>
              </a:ln>
              <a:solidFill>
                <a:prstClr val="white">
                  <a:lumMod val="75000"/>
                </a:prstClr>
              </a:solidFill>
              <a:effectLst/>
              <a:uLnTx/>
              <a:uFillTx/>
              <a:latin typeface="微软雅黑"/>
              <a:ea typeface="微软雅黑"/>
              <a:cs typeface="+mn-cs"/>
            </a:endParaRPr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90FAAB6E-BB88-4DC1-B3F2-030FD2561703}"/>
              </a:ext>
            </a:extLst>
          </p:cNvPr>
          <p:cNvSpPr/>
          <p:nvPr userDrawn="1"/>
        </p:nvSpPr>
        <p:spPr>
          <a:xfrm>
            <a:off x="3600610" y="3494767"/>
            <a:ext cx="2318400" cy="2318400"/>
          </a:xfrm>
          <a:prstGeom prst="rect">
            <a:avLst/>
          </a:prstGeom>
          <a:solidFill>
            <a:schemeClr val="bg1"/>
          </a:solidFill>
          <a:ln w="57150">
            <a:solidFill>
              <a:srgbClr val="CB9B5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5837132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标注页">
    <p:bg>
      <p:bgPr>
        <a:solidFill>
          <a:srgbClr val="E73A1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 userDrawn="1"/>
        </p:nvSpPr>
        <p:spPr>
          <a:xfrm>
            <a:off x="440603" y="759873"/>
            <a:ext cx="6463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60958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标注</a:t>
            </a: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</p:txBody>
      </p:sp>
      <p:sp>
        <p:nvSpPr>
          <p:cNvPr id="11" name="矩形 10"/>
          <p:cNvSpPr/>
          <p:nvPr userDrawn="1"/>
        </p:nvSpPr>
        <p:spPr>
          <a:xfrm>
            <a:off x="2572589" y="759873"/>
            <a:ext cx="1402001" cy="20251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使用说明 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声明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</p:txBody>
      </p:sp>
      <p:sp>
        <p:nvSpPr>
          <p:cNvPr id="12" name="矩形 11"/>
          <p:cNvSpPr/>
          <p:nvPr userDrawn="1"/>
        </p:nvSpPr>
        <p:spPr>
          <a:xfrm>
            <a:off x="4153010" y="759873"/>
            <a:ext cx="7074345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本</a:t>
            </a: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PPT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模板为作者原创，著作权归作者所有。</a:t>
            </a: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9144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您仅可以个人非商业用途使用本</a:t>
            </a: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PPT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模板，</a:t>
            </a:r>
            <a:r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微软雅黑" charset="0"/>
                <a:cs typeface="+mn-cs"/>
              </a:rPr>
              <a:t>未经权利人书面明确授权，不可将信息内容的全部或部分用于出售，或以出租、出借、转让、分销、发布等其他任何方式供他人使用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，</a:t>
            </a:r>
            <a:r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微软雅黑" charset="0"/>
                <a:cs typeface="+mn-cs"/>
              </a:rPr>
              <a:t>否则将承担法律责任。</a:t>
            </a: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OfficePLUS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尊重知识产权并注重保护用户享有的各项权利。</a:t>
            </a: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OfficePLUS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拥有对本</a:t>
            </a: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PPT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模板进行展示、报道、宣传及用于市场活动的权利，若在比赛或商业应用过程中发生版权纠纷，其法律责任由作者本人承担。</a:t>
            </a: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</p:txBody>
      </p:sp>
      <p:sp>
        <p:nvSpPr>
          <p:cNvPr id="13" name="矩形 12"/>
          <p:cNvSpPr/>
          <p:nvPr userDrawn="1"/>
        </p:nvSpPr>
        <p:spPr>
          <a:xfrm>
            <a:off x="440603" y="182445"/>
            <a:ext cx="77777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60958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sz="1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/>
                <a:ea typeface="微软雅黑" charset="0"/>
                <a:cs typeface="Segoe UI Light"/>
              </a:rPr>
              <a:t>OfficePLUS</a:t>
            </a:r>
            <a:endParaRPr kumimoji="0" lang="zh-CN" altLang="en-US" sz="10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 Light"/>
              <a:ea typeface="微软雅黑" charset="0"/>
              <a:cs typeface="Segoe UI Light"/>
            </a:endParaRPr>
          </a:p>
        </p:txBody>
      </p:sp>
    </p:spTree>
    <p:extLst>
      <p:ext uri="{BB962C8B-B14F-4D97-AF65-F5344CB8AC3E}">
        <p14:creationId xmlns:p14="http://schemas.microsoft.com/office/powerpoint/2010/main" val="32123444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图片 30">
            <a:extLst>
              <a:ext uri="{FF2B5EF4-FFF2-40B4-BE49-F238E27FC236}">
                <a16:creationId xmlns:a16="http://schemas.microsoft.com/office/drawing/2014/main" id="{8A44772A-1C3A-5244-9E28-70E2DAD130C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lum contrast="100000"/>
            <a:alphaModFix amt="3000"/>
          </a:blip>
          <a:stretch>
            <a:fillRect/>
          </a:stretch>
        </p:blipFill>
        <p:spPr>
          <a:xfrm>
            <a:off x="6782813" y="-271201"/>
            <a:ext cx="7356956" cy="7400402"/>
          </a:xfrm>
          <a:prstGeom prst="rect">
            <a:avLst/>
          </a:prstGeom>
        </p:spPr>
      </p:pic>
      <p:sp>
        <p:nvSpPr>
          <p:cNvPr id="55" name="页脚占位符 54">
            <a:extLst>
              <a:ext uri="{FF2B5EF4-FFF2-40B4-BE49-F238E27FC236}">
                <a16:creationId xmlns:a16="http://schemas.microsoft.com/office/drawing/2014/main" id="{00D9AA84-6FD8-884C-A4D5-33B8FD85969F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>
          <a:xfrm>
            <a:off x="4038600" y="623570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9" name="图片占位符 8">
            <a:extLst>
              <a:ext uri="{FF2B5EF4-FFF2-40B4-BE49-F238E27FC236}">
                <a16:creationId xmlns:a16="http://schemas.microsoft.com/office/drawing/2014/main" id="{B99CD373-9A19-B145-9F82-758C4568C29A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 flipH="1">
            <a:off x="170624" y="0"/>
            <a:ext cx="4097163" cy="6858000"/>
          </a:xfrm>
          <a:custGeom>
            <a:avLst/>
            <a:gdLst>
              <a:gd name="connsiteX0" fmla="*/ 533952 w 4167120"/>
              <a:gd name="connsiteY0" fmla="*/ 0 h 6858000"/>
              <a:gd name="connsiteX1" fmla="*/ 4167120 w 4167120"/>
              <a:gd name="connsiteY1" fmla="*/ 0 h 6858000"/>
              <a:gd name="connsiteX2" fmla="*/ 4167120 w 4167120"/>
              <a:gd name="connsiteY2" fmla="*/ 6858000 h 6858000"/>
              <a:gd name="connsiteX3" fmla="*/ 427599 w 4167120"/>
              <a:gd name="connsiteY3" fmla="*/ 6858000 h 6858000"/>
              <a:gd name="connsiteX4" fmla="*/ 322189 w 4167120"/>
              <a:gd name="connsiteY4" fmla="*/ 6466939 h 6858000"/>
              <a:gd name="connsiteX5" fmla="*/ 0 w 4167120"/>
              <a:gd name="connsiteY5" fmla="*/ 3599121 h 6858000"/>
              <a:gd name="connsiteX6" fmla="*/ 455902 w 4167120"/>
              <a:gd name="connsiteY6" fmla="*/ 235243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167120" h="6858000">
                <a:moveTo>
                  <a:pt x="533952" y="0"/>
                </a:moveTo>
                <a:lnTo>
                  <a:pt x="4167120" y="0"/>
                </a:lnTo>
                <a:lnTo>
                  <a:pt x="4167120" y="6858000"/>
                </a:lnTo>
                <a:lnTo>
                  <a:pt x="427599" y="6858000"/>
                </a:lnTo>
                <a:lnTo>
                  <a:pt x="322189" y="6466939"/>
                </a:lnTo>
                <a:cubicBezTo>
                  <a:pt x="116715" y="5614442"/>
                  <a:pt x="0" y="4637502"/>
                  <a:pt x="0" y="3599121"/>
                </a:cubicBezTo>
                <a:cubicBezTo>
                  <a:pt x="0" y="2353065"/>
                  <a:pt x="168069" y="1195481"/>
                  <a:pt x="455902" y="235243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2465682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转场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EEE47CB6-0B60-4938-B1C6-A57C485A435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60400" y="6235700"/>
            <a:ext cx="2921000" cy="365125"/>
          </a:xfrm>
          <a:prstGeom prst="rect">
            <a:avLst/>
          </a:prstGeom>
        </p:spPr>
        <p:txBody>
          <a:bodyPr/>
          <a:lstStyle/>
          <a:p>
            <a:fld id="{D6478642-F5CF-47BB-99CE-6B8ED7A71BD2}" type="datetimeFigureOut">
              <a:rPr lang="zh-CN" altLang="en-US" smtClean="0"/>
              <a:t>2019/12/19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BE76D4F4-75D7-453C-9536-3BDEB35A1C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23570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70324726-48AA-42C3-A6FE-76CC86451F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235700"/>
            <a:ext cx="2905340" cy="365125"/>
          </a:xfrm>
          <a:prstGeom prst="rect">
            <a:avLst/>
          </a:prstGeom>
        </p:spPr>
        <p:txBody>
          <a:bodyPr/>
          <a:lstStyle/>
          <a:p>
            <a:fld id="{DA0C4C2A-0013-4D0D-BA0B-DE308E42093C}" type="slidenum">
              <a:rPr lang="zh-CN" altLang="en-US" smtClean="0"/>
              <a:t>‹#›</a:t>
            </a:fld>
            <a:endParaRPr lang="zh-CN" altLang="en-US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7CBAEDAF-C4FC-B148-8EFE-377D1AA312F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lum contrast="100000"/>
            <a:alphaModFix amt="3000"/>
          </a:blip>
          <a:stretch>
            <a:fillRect/>
          </a:stretch>
        </p:blipFill>
        <p:spPr>
          <a:xfrm>
            <a:off x="8505934" y="-278834"/>
            <a:ext cx="7372131" cy="7415667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B8DEE18C-2B27-9445-8B33-529B3895C19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lum contrast="100000"/>
            <a:alphaModFix amt="3000"/>
          </a:blip>
          <a:stretch>
            <a:fillRect/>
          </a:stretch>
        </p:blipFill>
        <p:spPr>
          <a:xfrm>
            <a:off x="-3686066" y="-278834"/>
            <a:ext cx="7372131" cy="74156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91458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结尾版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副标题 2">
            <a:extLst>
              <a:ext uri="{FF2B5EF4-FFF2-40B4-BE49-F238E27FC236}">
                <a16:creationId xmlns:a16="http://schemas.microsoft.com/office/drawing/2014/main" id="{BE8003EA-96A0-3644-9A10-76DAC884F4D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03275" y="3658405"/>
            <a:ext cx="5292725" cy="508452"/>
          </a:xfrm>
        </p:spPr>
        <p:txBody>
          <a:bodyPr lIns="0">
            <a:normAutofit/>
          </a:bodyPr>
          <a:lstStyle>
            <a:lvl1pPr marL="0" indent="0" algn="dist">
              <a:lnSpc>
                <a:spcPct val="120000"/>
              </a:lnSpc>
              <a:buNone/>
              <a:defRPr sz="180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单击此处编辑母版副标题样式</a:t>
            </a:r>
          </a:p>
        </p:txBody>
      </p:sp>
      <p:sp>
        <p:nvSpPr>
          <p:cNvPr id="112" name="文本占位符 111">
            <a:extLst>
              <a:ext uri="{FF2B5EF4-FFF2-40B4-BE49-F238E27FC236}">
                <a16:creationId xmlns:a16="http://schemas.microsoft.com/office/drawing/2014/main" id="{0731B98D-735C-7E4E-913B-3B4EE1158F2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803275" y="1130300"/>
            <a:ext cx="5292726" cy="2501900"/>
          </a:xfrm>
        </p:spPr>
        <p:txBody>
          <a:bodyPr anchor="b" anchorCtr="0">
            <a:normAutofit/>
          </a:bodyPr>
          <a:lstStyle>
            <a:lvl1pPr marL="0" indent="0" algn="dist">
              <a:buNone/>
              <a:defRPr sz="4400" b="1">
                <a:solidFill>
                  <a:schemeClr val="accent2"/>
                </a:solidFill>
              </a:defRPr>
            </a:lvl1pPr>
          </a:lstStyle>
          <a:p>
            <a:pPr lvl="0"/>
            <a:r>
              <a:rPr kumimoji="1" lang="zh-CN" altLang="en-US" dirty="0"/>
              <a:t>单击此处编辑母版文本样式</a:t>
            </a:r>
          </a:p>
        </p:txBody>
      </p:sp>
      <p:sp>
        <p:nvSpPr>
          <p:cNvPr id="113" name="日期占位符 3">
            <a:extLst>
              <a:ext uri="{FF2B5EF4-FFF2-40B4-BE49-F238E27FC236}">
                <a16:creationId xmlns:a16="http://schemas.microsoft.com/office/drawing/2014/main" id="{7668A64A-6352-BF40-9190-08C653062FA3}"/>
              </a:ext>
            </a:extLst>
          </p:cNvPr>
          <p:cNvSpPr txBox="1">
            <a:spLocks/>
          </p:cNvSpPr>
          <p:nvPr userDrawn="1"/>
        </p:nvSpPr>
        <p:spPr>
          <a:xfrm>
            <a:off x="802095" y="5972809"/>
            <a:ext cx="2921000" cy="365125"/>
          </a:xfrm>
          <a:prstGeom prst="rect">
            <a:avLst/>
          </a:prstGeom>
        </p:spPr>
        <p:txBody>
          <a:bodyPr vert="horz" lIns="0" tIns="45720" rIns="91440" bIns="45720" rtlCol="0" anchor="ctr"/>
          <a:lstStyle>
            <a:defPPr>
              <a:defRPr lang="zh-CN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1600" dirty="0"/>
              <a:t>沉淀、责任、探索</a:t>
            </a:r>
          </a:p>
        </p:txBody>
      </p:sp>
      <p:pic>
        <p:nvPicPr>
          <p:cNvPr id="111" name="图片 110">
            <a:extLst>
              <a:ext uri="{FF2B5EF4-FFF2-40B4-BE49-F238E27FC236}">
                <a16:creationId xmlns:a16="http://schemas.microsoft.com/office/drawing/2014/main" id="{3E47962C-3BC1-F04C-AA39-A22CA625F980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2095" y="391857"/>
            <a:ext cx="3668979" cy="6640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004127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结尾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任意形状 36">
            <a:extLst>
              <a:ext uri="{FF2B5EF4-FFF2-40B4-BE49-F238E27FC236}">
                <a16:creationId xmlns:a16="http://schemas.microsoft.com/office/drawing/2014/main" id="{094E4669-55C5-874C-A68C-6E431CC09A50}"/>
              </a:ext>
            </a:extLst>
          </p:cNvPr>
          <p:cNvSpPr/>
          <p:nvPr userDrawn="1"/>
        </p:nvSpPr>
        <p:spPr>
          <a:xfrm>
            <a:off x="-134112" y="-106934"/>
            <a:ext cx="12468264" cy="3829332"/>
          </a:xfrm>
          <a:custGeom>
            <a:avLst/>
            <a:gdLst>
              <a:gd name="connsiteX0" fmla="*/ 0 w 12192000"/>
              <a:gd name="connsiteY0" fmla="*/ 0 h 3632200"/>
              <a:gd name="connsiteX1" fmla="*/ 12192000 w 12192000"/>
              <a:gd name="connsiteY1" fmla="*/ 0 h 3632200"/>
              <a:gd name="connsiteX2" fmla="*/ 12192000 w 12192000"/>
              <a:gd name="connsiteY2" fmla="*/ 2602097 h 3632200"/>
              <a:gd name="connsiteX3" fmla="*/ 11858362 w 12192000"/>
              <a:gd name="connsiteY3" fmla="*/ 2747371 h 3632200"/>
              <a:gd name="connsiteX4" fmla="*/ 6859519 w 12192000"/>
              <a:gd name="connsiteY4" fmla="*/ 3619648 h 3632200"/>
              <a:gd name="connsiteX5" fmla="*/ 6096062 w 12192000"/>
              <a:gd name="connsiteY5" fmla="*/ 3632200 h 3632200"/>
              <a:gd name="connsiteX6" fmla="*/ 6095939 w 12192000"/>
              <a:gd name="connsiteY6" fmla="*/ 3632200 h 3632200"/>
              <a:gd name="connsiteX7" fmla="*/ 5332482 w 12192000"/>
              <a:gd name="connsiteY7" fmla="*/ 3619648 h 3632200"/>
              <a:gd name="connsiteX8" fmla="*/ 333638 w 12192000"/>
              <a:gd name="connsiteY8" fmla="*/ 2747371 h 3632200"/>
              <a:gd name="connsiteX9" fmla="*/ 0 w 12192000"/>
              <a:gd name="connsiteY9" fmla="*/ 2602097 h 3632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192000" h="3632200">
                <a:moveTo>
                  <a:pt x="0" y="0"/>
                </a:moveTo>
                <a:lnTo>
                  <a:pt x="12192000" y="0"/>
                </a:lnTo>
                <a:lnTo>
                  <a:pt x="12192000" y="2602097"/>
                </a:lnTo>
                <a:lnTo>
                  <a:pt x="11858362" y="2747371"/>
                </a:lnTo>
                <a:cubicBezTo>
                  <a:pt x="10640880" y="3227716"/>
                  <a:pt x="8867829" y="3553239"/>
                  <a:pt x="6859519" y="3619648"/>
                </a:cubicBezTo>
                <a:lnTo>
                  <a:pt x="6096062" y="3632200"/>
                </a:lnTo>
                <a:lnTo>
                  <a:pt x="6095939" y="3632200"/>
                </a:lnTo>
                <a:lnTo>
                  <a:pt x="5332482" y="3619648"/>
                </a:lnTo>
                <a:cubicBezTo>
                  <a:pt x="3324171" y="3553239"/>
                  <a:pt x="1551120" y="3227716"/>
                  <a:pt x="333638" y="2747371"/>
                </a:cubicBezTo>
                <a:lnTo>
                  <a:pt x="0" y="2602097"/>
                </a:lnTo>
                <a:close/>
              </a:path>
            </a:pathLst>
          </a:cu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180000" rIns="180000" bIns="180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>
              <a:lnSpc>
                <a:spcPct val="130000"/>
              </a:lnSpc>
            </a:pPr>
            <a:endParaRPr kumimoji="1" lang="zh-CN" altLang="en-US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D8967008-B1EA-FB4D-BE8C-1B260FCAE294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23570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804CBD1B-5FE0-BB47-841B-610A98482E6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8610600" y="6235700"/>
            <a:ext cx="2905340" cy="365125"/>
          </a:xfrm>
          <a:prstGeom prst="rect">
            <a:avLst/>
          </a:prstGeom>
        </p:spPr>
        <p:txBody>
          <a:bodyPr/>
          <a:lstStyle/>
          <a:p>
            <a:fld id="{DA0C4C2A-0013-4D0D-BA0B-DE308E42093C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113" name="日期占位符 3">
            <a:extLst>
              <a:ext uri="{FF2B5EF4-FFF2-40B4-BE49-F238E27FC236}">
                <a16:creationId xmlns:a16="http://schemas.microsoft.com/office/drawing/2014/main" id="{7668A64A-6352-BF40-9190-08C653062FA3}"/>
              </a:ext>
            </a:extLst>
          </p:cNvPr>
          <p:cNvSpPr txBox="1">
            <a:spLocks/>
          </p:cNvSpPr>
          <p:nvPr userDrawn="1"/>
        </p:nvSpPr>
        <p:spPr>
          <a:xfrm>
            <a:off x="803274" y="6235699"/>
            <a:ext cx="2921000" cy="365125"/>
          </a:xfrm>
          <a:prstGeom prst="rect">
            <a:avLst/>
          </a:prstGeom>
        </p:spPr>
        <p:txBody>
          <a:bodyPr vert="horz" lIns="0" tIns="45720" rIns="91440" bIns="45720" rtlCol="0" anchor="ctr"/>
          <a:lstStyle>
            <a:defPPr>
              <a:defRPr lang="zh-CN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dirty="0"/>
              <a:t>自强、弘毅、求是、拓新</a:t>
            </a:r>
          </a:p>
        </p:txBody>
      </p:sp>
      <p:sp>
        <p:nvSpPr>
          <p:cNvPr id="9" name="图片占位符 8">
            <a:extLst>
              <a:ext uri="{FF2B5EF4-FFF2-40B4-BE49-F238E27FC236}">
                <a16:creationId xmlns:a16="http://schemas.microsoft.com/office/drawing/2014/main" id="{5604C697-5F9B-7147-A35C-C3337DB17A32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0" y="0"/>
            <a:ext cx="12192000" cy="3632200"/>
          </a:xfrm>
          <a:custGeom>
            <a:avLst/>
            <a:gdLst>
              <a:gd name="connsiteX0" fmla="*/ 0 w 12192000"/>
              <a:gd name="connsiteY0" fmla="*/ 0 h 3632200"/>
              <a:gd name="connsiteX1" fmla="*/ 12192000 w 12192000"/>
              <a:gd name="connsiteY1" fmla="*/ 0 h 3632200"/>
              <a:gd name="connsiteX2" fmla="*/ 12192000 w 12192000"/>
              <a:gd name="connsiteY2" fmla="*/ 2602097 h 3632200"/>
              <a:gd name="connsiteX3" fmla="*/ 11858362 w 12192000"/>
              <a:gd name="connsiteY3" fmla="*/ 2747371 h 3632200"/>
              <a:gd name="connsiteX4" fmla="*/ 6859519 w 12192000"/>
              <a:gd name="connsiteY4" fmla="*/ 3619648 h 3632200"/>
              <a:gd name="connsiteX5" fmla="*/ 6096062 w 12192000"/>
              <a:gd name="connsiteY5" fmla="*/ 3632200 h 3632200"/>
              <a:gd name="connsiteX6" fmla="*/ 6095939 w 12192000"/>
              <a:gd name="connsiteY6" fmla="*/ 3632200 h 3632200"/>
              <a:gd name="connsiteX7" fmla="*/ 5332482 w 12192000"/>
              <a:gd name="connsiteY7" fmla="*/ 3619648 h 3632200"/>
              <a:gd name="connsiteX8" fmla="*/ 333638 w 12192000"/>
              <a:gd name="connsiteY8" fmla="*/ 2747371 h 3632200"/>
              <a:gd name="connsiteX9" fmla="*/ 0 w 12192000"/>
              <a:gd name="connsiteY9" fmla="*/ 2602097 h 3632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192000" h="3632200">
                <a:moveTo>
                  <a:pt x="0" y="0"/>
                </a:moveTo>
                <a:lnTo>
                  <a:pt x="12192000" y="0"/>
                </a:lnTo>
                <a:lnTo>
                  <a:pt x="12192000" y="2602097"/>
                </a:lnTo>
                <a:lnTo>
                  <a:pt x="11858362" y="2747371"/>
                </a:lnTo>
                <a:cubicBezTo>
                  <a:pt x="10640880" y="3227716"/>
                  <a:pt x="8867829" y="3553239"/>
                  <a:pt x="6859519" y="3619648"/>
                </a:cubicBezTo>
                <a:lnTo>
                  <a:pt x="6096062" y="3632200"/>
                </a:lnTo>
                <a:lnTo>
                  <a:pt x="6095939" y="3632200"/>
                </a:lnTo>
                <a:lnTo>
                  <a:pt x="5332482" y="3619648"/>
                </a:lnTo>
                <a:cubicBezTo>
                  <a:pt x="3324171" y="3553239"/>
                  <a:pt x="1551120" y="3227716"/>
                  <a:pt x="333638" y="2747371"/>
                </a:cubicBezTo>
                <a:lnTo>
                  <a:pt x="0" y="2602097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kumimoji="1" lang="zh-CN" altLang="en-US" dirty="0"/>
          </a:p>
        </p:txBody>
      </p:sp>
      <p:grpSp>
        <p:nvGrpSpPr>
          <p:cNvPr id="7" name="íşḷïḑe">
            <a:extLst>
              <a:ext uri="{FF2B5EF4-FFF2-40B4-BE49-F238E27FC236}">
                <a16:creationId xmlns:a16="http://schemas.microsoft.com/office/drawing/2014/main" id="{551A2C21-7BC3-2844-AD24-639AA1B991C7}"/>
              </a:ext>
            </a:extLst>
          </p:cNvPr>
          <p:cNvGrpSpPr/>
          <p:nvPr userDrawn="1"/>
        </p:nvGrpSpPr>
        <p:grpSpPr>
          <a:xfrm>
            <a:off x="10318826" y="6251198"/>
            <a:ext cx="1054401" cy="383497"/>
            <a:chOff x="4412452" y="3106738"/>
            <a:chExt cx="2312689" cy="841148"/>
          </a:xfrm>
        </p:grpSpPr>
        <p:grpSp>
          <p:nvGrpSpPr>
            <p:cNvPr id="8" name="îṥľíḑé">
              <a:extLst>
                <a:ext uri="{FF2B5EF4-FFF2-40B4-BE49-F238E27FC236}">
                  <a16:creationId xmlns:a16="http://schemas.microsoft.com/office/drawing/2014/main" id="{C51606D5-1DA6-BD45-B8C8-7E6CFBC75244}"/>
                </a:ext>
              </a:extLst>
            </p:cNvPr>
            <p:cNvGrpSpPr/>
            <p:nvPr/>
          </p:nvGrpSpPr>
          <p:grpSpPr>
            <a:xfrm>
              <a:off x="4422776" y="3106738"/>
              <a:ext cx="2293937" cy="617538"/>
              <a:chOff x="4422776" y="3106738"/>
              <a:chExt cx="2293937" cy="617538"/>
            </a:xfrm>
          </p:grpSpPr>
          <p:sp>
            <p:nvSpPr>
              <p:cNvPr id="26" name="išḻiḑé">
                <a:extLst>
                  <a:ext uri="{FF2B5EF4-FFF2-40B4-BE49-F238E27FC236}">
                    <a16:creationId xmlns:a16="http://schemas.microsoft.com/office/drawing/2014/main" id="{8F64C362-AB13-2D4F-964A-F833BCA38962}"/>
                  </a:ext>
                </a:extLst>
              </p:cNvPr>
              <p:cNvSpPr/>
              <p:nvPr/>
            </p:nvSpPr>
            <p:spPr bwMode="auto">
              <a:xfrm>
                <a:off x="4811713" y="3200400"/>
                <a:ext cx="49213" cy="100013"/>
              </a:xfrm>
              <a:custGeom>
                <a:avLst/>
                <a:gdLst>
                  <a:gd name="T0" fmla="*/ 0 w 15"/>
                  <a:gd name="T1" fmla="*/ 1 h 30"/>
                  <a:gd name="T2" fmla="*/ 1 w 15"/>
                  <a:gd name="T3" fmla="*/ 12 h 30"/>
                  <a:gd name="T4" fmla="*/ 0 w 15"/>
                  <a:gd name="T5" fmla="*/ 21 h 30"/>
                  <a:gd name="T6" fmla="*/ 2 w 15"/>
                  <a:gd name="T7" fmla="*/ 28 h 30"/>
                  <a:gd name="T8" fmla="*/ 7 w 15"/>
                  <a:gd name="T9" fmla="*/ 30 h 30"/>
                  <a:gd name="T10" fmla="*/ 12 w 15"/>
                  <a:gd name="T11" fmla="*/ 26 h 30"/>
                  <a:gd name="T12" fmla="*/ 15 w 15"/>
                  <a:gd name="T13" fmla="*/ 18 h 30"/>
                  <a:gd name="T14" fmla="*/ 3 w 15"/>
                  <a:gd name="T15" fmla="*/ 0 h 30"/>
                  <a:gd name="T16" fmla="*/ 0 w 15"/>
                  <a:gd name="T17" fmla="*/ 1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5" h="30">
                    <a:moveTo>
                      <a:pt x="0" y="1"/>
                    </a:moveTo>
                    <a:cubicBezTo>
                      <a:pt x="1" y="12"/>
                      <a:pt x="1" y="12"/>
                      <a:pt x="1" y="12"/>
                    </a:cubicBezTo>
                    <a:cubicBezTo>
                      <a:pt x="1" y="13"/>
                      <a:pt x="0" y="18"/>
                      <a:pt x="0" y="21"/>
                    </a:cubicBezTo>
                    <a:cubicBezTo>
                      <a:pt x="0" y="24"/>
                      <a:pt x="2" y="25"/>
                      <a:pt x="2" y="28"/>
                    </a:cubicBezTo>
                    <a:cubicBezTo>
                      <a:pt x="7" y="30"/>
                      <a:pt x="7" y="30"/>
                      <a:pt x="7" y="30"/>
                    </a:cubicBezTo>
                    <a:cubicBezTo>
                      <a:pt x="9" y="27"/>
                      <a:pt x="10" y="29"/>
                      <a:pt x="12" y="26"/>
                    </a:cubicBezTo>
                    <a:cubicBezTo>
                      <a:pt x="14" y="23"/>
                      <a:pt x="14" y="21"/>
                      <a:pt x="15" y="18"/>
                    </a:cubicBezTo>
                    <a:cubicBezTo>
                      <a:pt x="12" y="7"/>
                      <a:pt x="13" y="5"/>
                      <a:pt x="3" y="0"/>
                    </a:cubicBez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E6001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7" name="íṥľíďè">
                <a:extLst>
                  <a:ext uri="{FF2B5EF4-FFF2-40B4-BE49-F238E27FC236}">
                    <a16:creationId xmlns:a16="http://schemas.microsoft.com/office/drawing/2014/main" id="{069010C8-8EBD-A442-A825-477F22862F1A}"/>
                  </a:ext>
                </a:extLst>
              </p:cNvPr>
              <p:cNvSpPr/>
              <p:nvPr/>
            </p:nvSpPr>
            <p:spPr bwMode="auto">
              <a:xfrm>
                <a:off x="5221288" y="3184525"/>
                <a:ext cx="36513" cy="122238"/>
              </a:xfrm>
              <a:custGeom>
                <a:avLst/>
                <a:gdLst>
                  <a:gd name="T0" fmla="*/ 0 w 11"/>
                  <a:gd name="T1" fmla="*/ 3 h 37"/>
                  <a:gd name="T2" fmla="*/ 2 w 11"/>
                  <a:gd name="T3" fmla="*/ 14 h 37"/>
                  <a:gd name="T4" fmla="*/ 0 w 11"/>
                  <a:gd name="T5" fmla="*/ 33 h 37"/>
                  <a:gd name="T6" fmla="*/ 0 w 11"/>
                  <a:gd name="T7" fmla="*/ 36 h 37"/>
                  <a:gd name="T8" fmla="*/ 2 w 11"/>
                  <a:gd name="T9" fmla="*/ 37 h 37"/>
                  <a:gd name="T10" fmla="*/ 8 w 11"/>
                  <a:gd name="T11" fmla="*/ 27 h 37"/>
                  <a:gd name="T12" fmla="*/ 11 w 11"/>
                  <a:gd name="T13" fmla="*/ 17 h 37"/>
                  <a:gd name="T14" fmla="*/ 11 w 11"/>
                  <a:gd name="T15" fmla="*/ 15 h 37"/>
                  <a:gd name="T16" fmla="*/ 7 w 11"/>
                  <a:gd name="T17" fmla="*/ 2 h 37"/>
                  <a:gd name="T18" fmla="*/ 2 w 11"/>
                  <a:gd name="T19" fmla="*/ 0 h 37"/>
                  <a:gd name="T20" fmla="*/ 0 w 11"/>
                  <a:gd name="T21" fmla="*/ 3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1" h="37">
                    <a:moveTo>
                      <a:pt x="0" y="3"/>
                    </a:moveTo>
                    <a:cubicBezTo>
                      <a:pt x="2" y="14"/>
                      <a:pt x="2" y="14"/>
                      <a:pt x="2" y="14"/>
                    </a:cubicBezTo>
                    <a:cubicBezTo>
                      <a:pt x="2" y="19"/>
                      <a:pt x="0" y="27"/>
                      <a:pt x="0" y="33"/>
                    </a:cubicBezTo>
                    <a:cubicBezTo>
                      <a:pt x="0" y="36"/>
                      <a:pt x="0" y="36"/>
                      <a:pt x="0" y="36"/>
                    </a:cubicBezTo>
                    <a:cubicBezTo>
                      <a:pt x="2" y="36"/>
                      <a:pt x="1" y="37"/>
                      <a:pt x="2" y="37"/>
                    </a:cubicBezTo>
                    <a:cubicBezTo>
                      <a:pt x="3" y="37"/>
                      <a:pt x="7" y="28"/>
                      <a:pt x="8" y="27"/>
                    </a:cubicBezTo>
                    <a:cubicBezTo>
                      <a:pt x="9" y="24"/>
                      <a:pt x="11" y="21"/>
                      <a:pt x="11" y="17"/>
                    </a:cubicBezTo>
                    <a:cubicBezTo>
                      <a:pt x="11" y="15"/>
                      <a:pt x="11" y="15"/>
                      <a:pt x="11" y="15"/>
                    </a:cubicBezTo>
                    <a:cubicBezTo>
                      <a:pt x="11" y="7"/>
                      <a:pt x="8" y="7"/>
                      <a:pt x="7" y="2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2" y="1"/>
                      <a:pt x="0" y="1"/>
                      <a:pt x="0" y="3"/>
                    </a:cubicBezTo>
                    <a:close/>
                  </a:path>
                </a:pathLst>
              </a:custGeom>
              <a:solidFill>
                <a:srgbClr val="E6001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8" name="íś1iḑe">
                <a:extLst>
                  <a:ext uri="{FF2B5EF4-FFF2-40B4-BE49-F238E27FC236}">
                    <a16:creationId xmlns:a16="http://schemas.microsoft.com/office/drawing/2014/main" id="{26D8B464-EBBC-3844-892A-F087C0FF5FA9}"/>
                  </a:ext>
                </a:extLst>
              </p:cNvPr>
              <p:cNvSpPr/>
              <p:nvPr/>
            </p:nvSpPr>
            <p:spPr bwMode="auto">
              <a:xfrm>
                <a:off x="4554538" y="3251200"/>
                <a:ext cx="119063" cy="58738"/>
              </a:xfrm>
              <a:custGeom>
                <a:avLst/>
                <a:gdLst>
                  <a:gd name="T0" fmla="*/ 0 w 36"/>
                  <a:gd name="T1" fmla="*/ 15 h 18"/>
                  <a:gd name="T2" fmla="*/ 2 w 36"/>
                  <a:gd name="T3" fmla="*/ 16 h 18"/>
                  <a:gd name="T4" fmla="*/ 13 w 36"/>
                  <a:gd name="T5" fmla="*/ 18 h 18"/>
                  <a:gd name="T6" fmla="*/ 16 w 36"/>
                  <a:gd name="T7" fmla="*/ 18 h 18"/>
                  <a:gd name="T8" fmla="*/ 22 w 36"/>
                  <a:gd name="T9" fmla="*/ 17 h 18"/>
                  <a:gd name="T10" fmla="*/ 23 w 36"/>
                  <a:gd name="T11" fmla="*/ 17 h 18"/>
                  <a:gd name="T12" fmla="*/ 30 w 36"/>
                  <a:gd name="T13" fmla="*/ 13 h 18"/>
                  <a:gd name="T14" fmla="*/ 36 w 36"/>
                  <a:gd name="T15" fmla="*/ 8 h 18"/>
                  <a:gd name="T16" fmla="*/ 36 w 36"/>
                  <a:gd name="T17" fmla="*/ 7 h 18"/>
                  <a:gd name="T18" fmla="*/ 36 w 36"/>
                  <a:gd name="T19" fmla="*/ 4 h 18"/>
                  <a:gd name="T20" fmla="*/ 32 w 36"/>
                  <a:gd name="T21" fmla="*/ 0 h 18"/>
                  <a:gd name="T22" fmla="*/ 24 w 36"/>
                  <a:gd name="T23" fmla="*/ 3 h 18"/>
                  <a:gd name="T24" fmla="*/ 16 w 36"/>
                  <a:gd name="T25" fmla="*/ 7 h 18"/>
                  <a:gd name="T26" fmla="*/ 0 w 36"/>
                  <a:gd name="T27" fmla="*/ 15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36" h="18">
                    <a:moveTo>
                      <a:pt x="0" y="15"/>
                    </a:moveTo>
                    <a:cubicBezTo>
                      <a:pt x="1" y="16"/>
                      <a:pt x="1" y="16"/>
                      <a:pt x="2" y="16"/>
                    </a:cubicBezTo>
                    <a:cubicBezTo>
                      <a:pt x="6" y="16"/>
                      <a:pt x="9" y="18"/>
                      <a:pt x="13" y="18"/>
                    </a:cubicBezTo>
                    <a:cubicBezTo>
                      <a:pt x="16" y="18"/>
                      <a:pt x="16" y="18"/>
                      <a:pt x="16" y="18"/>
                    </a:cubicBezTo>
                    <a:cubicBezTo>
                      <a:pt x="22" y="17"/>
                      <a:pt x="22" y="17"/>
                      <a:pt x="22" y="17"/>
                    </a:cubicBezTo>
                    <a:cubicBezTo>
                      <a:pt x="23" y="17"/>
                      <a:pt x="23" y="17"/>
                      <a:pt x="23" y="17"/>
                    </a:cubicBezTo>
                    <a:cubicBezTo>
                      <a:pt x="26" y="16"/>
                      <a:pt x="28" y="14"/>
                      <a:pt x="30" y="13"/>
                    </a:cubicBezTo>
                    <a:cubicBezTo>
                      <a:pt x="34" y="11"/>
                      <a:pt x="33" y="10"/>
                      <a:pt x="36" y="8"/>
                    </a:cubicBezTo>
                    <a:cubicBezTo>
                      <a:pt x="36" y="7"/>
                      <a:pt x="36" y="7"/>
                      <a:pt x="36" y="7"/>
                    </a:cubicBezTo>
                    <a:cubicBezTo>
                      <a:pt x="36" y="4"/>
                      <a:pt x="36" y="4"/>
                      <a:pt x="36" y="4"/>
                    </a:cubicBezTo>
                    <a:cubicBezTo>
                      <a:pt x="36" y="1"/>
                      <a:pt x="33" y="2"/>
                      <a:pt x="32" y="0"/>
                    </a:cubicBezTo>
                    <a:cubicBezTo>
                      <a:pt x="29" y="1"/>
                      <a:pt x="27" y="1"/>
                      <a:pt x="24" y="3"/>
                    </a:cubicBezTo>
                    <a:cubicBezTo>
                      <a:pt x="21" y="4"/>
                      <a:pt x="19" y="6"/>
                      <a:pt x="16" y="7"/>
                    </a:cubicBezTo>
                    <a:cubicBezTo>
                      <a:pt x="11" y="11"/>
                      <a:pt x="4" y="10"/>
                      <a:pt x="0" y="15"/>
                    </a:cubicBezTo>
                    <a:close/>
                  </a:path>
                </a:pathLst>
              </a:custGeom>
              <a:solidFill>
                <a:srgbClr val="E6001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9" name="iṩ1iḋè">
                <a:extLst>
                  <a:ext uri="{FF2B5EF4-FFF2-40B4-BE49-F238E27FC236}">
                    <a16:creationId xmlns:a16="http://schemas.microsoft.com/office/drawing/2014/main" id="{A7C40DB4-43F1-9842-BE27-4F760A531CA4}"/>
                  </a:ext>
                </a:extLst>
              </p:cNvPr>
              <p:cNvSpPr/>
              <p:nvPr/>
            </p:nvSpPr>
            <p:spPr bwMode="auto">
              <a:xfrm>
                <a:off x="6359526" y="3263900"/>
                <a:ext cx="93663" cy="139700"/>
              </a:xfrm>
              <a:custGeom>
                <a:avLst/>
                <a:gdLst>
                  <a:gd name="T0" fmla="*/ 15 w 28"/>
                  <a:gd name="T1" fmla="*/ 1 h 42"/>
                  <a:gd name="T2" fmla="*/ 6 w 28"/>
                  <a:gd name="T3" fmla="*/ 11 h 42"/>
                  <a:gd name="T4" fmla="*/ 6 w 28"/>
                  <a:gd name="T5" fmla="*/ 13 h 42"/>
                  <a:gd name="T6" fmla="*/ 5 w 28"/>
                  <a:gd name="T7" fmla="*/ 16 h 42"/>
                  <a:gd name="T8" fmla="*/ 6 w 28"/>
                  <a:gd name="T9" fmla="*/ 20 h 42"/>
                  <a:gd name="T10" fmla="*/ 6 w 28"/>
                  <a:gd name="T11" fmla="*/ 21 h 42"/>
                  <a:gd name="T12" fmla="*/ 0 w 28"/>
                  <a:gd name="T13" fmla="*/ 38 h 42"/>
                  <a:gd name="T14" fmla="*/ 0 w 28"/>
                  <a:gd name="T15" fmla="*/ 41 h 42"/>
                  <a:gd name="T16" fmla="*/ 3 w 28"/>
                  <a:gd name="T17" fmla="*/ 42 h 42"/>
                  <a:gd name="T18" fmla="*/ 9 w 28"/>
                  <a:gd name="T19" fmla="*/ 32 h 42"/>
                  <a:gd name="T20" fmla="*/ 12 w 28"/>
                  <a:gd name="T21" fmla="*/ 26 h 42"/>
                  <a:gd name="T22" fmla="*/ 14 w 28"/>
                  <a:gd name="T23" fmla="*/ 26 h 42"/>
                  <a:gd name="T24" fmla="*/ 20 w 28"/>
                  <a:gd name="T25" fmla="*/ 26 h 42"/>
                  <a:gd name="T26" fmla="*/ 28 w 28"/>
                  <a:gd name="T27" fmla="*/ 14 h 42"/>
                  <a:gd name="T28" fmla="*/ 28 w 28"/>
                  <a:gd name="T29" fmla="*/ 6 h 42"/>
                  <a:gd name="T30" fmla="*/ 28 w 28"/>
                  <a:gd name="T31" fmla="*/ 5 h 42"/>
                  <a:gd name="T32" fmla="*/ 27 w 28"/>
                  <a:gd name="T33" fmla="*/ 3 h 42"/>
                  <a:gd name="T34" fmla="*/ 26 w 28"/>
                  <a:gd name="T35" fmla="*/ 3 h 42"/>
                  <a:gd name="T36" fmla="*/ 24 w 28"/>
                  <a:gd name="T37" fmla="*/ 3 h 42"/>
                  <a:gd name="T38" fmla="*/ 23 w 28"/>
                  <a:gd name="T39" fmla="*/ 3 h 42"/>
                  <a:gd name="T40" fmla="*/ 20 w 28"/>
                  <a:gd name="T41" fmla="*/ 0 h 42"/>
                  <a:gd name="T42" fmla="*/ 15 w 28"/>
                  <a:gd name="T43" fmla="*/ 1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28" h="42">
                    <a:moveTo>
                      <a:pt x="15" y="1"/>
                    </a:moveTo>
                    <a:cubicBezTo>
                      <a:pt x="15" y="10"/>
                      <a:pt x="8" y="6"/>
                      <a:pt x="6" y="11"/>
                    </a:cubicBezTo>
                    <a:cubicBezTo>
                      <a:pt x="6" y="13"/>
                      <a:pt x="6" y="13"/>
                      <a:pt x="6" y="13"/>
                    </a:cubicBezTo>
                    <a:cubicBezTo>
                      <a:pt x="6" y="14"/>
                      <a:pt x="5" y="14"/>
                      <a:pt x="5" y="16"/>
                    </a:cubicBezTo>
                    <a:cubicBezTo>
                      <a:pt x="6" y="20"/>
                      <a:pt x="6" y="20"/>
                      <a:pt x="6" y="20"/>
                    </a:cubicBezTo>
                    <a:cubicBezTo>
                      <a:pt x="6" y="21"/>
                      <a:pt x="6" y="21"/>
                      <a:pt x="6" y="21"/>
                    </a:cubicBezTo>
                    <a:cubicBezTo>
                      <a:pt x="6" y="29"/>
                      <a:pt x="0" y="31"/>
                      <a:pt x="0" y="38"/>
                    </a:cubicBezTo>
                    <a:cubicBezTo>
                      <a:pt x="0" y="41"/>
                      <a:pt x="0" y="41"/>
                      <a:pt x="0" y="41"/>
                    </a:cubicBezTo>
                    <a:cubicBezTo>
                      <a:pt x="2" y="42"/>
                      <a:pt x="2" y="42"/>
                      <a:pt x="3" y="42"/>
                    </a:cubicBezTo>
                    <a:cubicBezTo>
                      <a:pt x="7" y="42"/>
                      <a:pt x="9" y="36"/>
                      <a:pt x="9" y="32"/>
                    </a:cubicBezTo>
                    <a:cubicBezTo>
                      <a:pt x="9" y="29"/>
                      <a:pt x="10" y="26"/>
                      <a:pt x="12" y="26"/>
                    </a:cubicBezTo>
                    <a:cubicBezTo>
                      <a:pt x="14" y="26"/>
                      <a:pt x="14" y="26"/>
                      <a:pt x="14" y="26"/>
                    </a:cubicBezTo>
                    <a:cubicBezTo>
                      <a:pt x="20" y="26"/>
                      <a:pt x="20" y="26"/>
                      <a:pt x="20" y="26"/>
                    </a:cubicBezTo>
                    <a:cubicBezTo>
                      <a:pt x="24" y="24"/>
                      <a:pt x="28" y="21"/>
                      <a:pt x="28" y="14"/>
                    </a:cubicBezTo>
                    <a:cubicBezTo>
                      <a:pt x="28" y="6"/>
                      <a:pt x="28" y="6"/>
                      <a:pt x="28" y="6"/>
                    </a:cubicBezTo>
                    <a:cubicBezTo>
                      <a:pt x="28" y="5"/>
                      <a:pt x="28" y="5"/>
                      <a:pt x="28" y="5"/>
                    </a:cubicBezTo>
                    <a:cubicBezTo>
                      <a:pt x="27" y="3"/>
                      <a:pt x="27" y="3"/>
                      <a:pt x="27" y="3"/>
                    </a:cubicBezTo>
                    <a:cubicBezTo>
                      <a:pt x="26" y="3"/>
                      <a:pt x="26" y="3"/>
                      <a:pt x="26" y="3"/>
                    </a:cubicBezTo>
                    <a:cubicBezTo>
                      <a:pt x="24" y="3"/>
                      <a:pt x="24" y="3"/>
                      <a:pt x="24" y="3"/>
                    </a:cubicBezTo>
                    <a:cubicBezTo>
                      <a:pt x="23" y="3"/>
                      <a:pt x="23" y="3"/>
                      <a:pt x="23" y="3"/>
                    </a:cubicBezTo>
                    <a:cubicBezTo>
                      <a:pt x="20" y="0"/>
                      <a:pt x="20" y="0"/>
                      <a:pt x="20" y="0"/>
                    </a:cubicBezTo>
                    <a:lnTo>
                      <a:pt x="15" y="1"/>
                    </a:lnTo>
                    <a:close/>
                  </a:path>
                </a:pathLst>
              </a:custGeom>
              <a:solidFill>
                <a:srgbClr val="E6001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0" name="íṩlïḓè">
                <a:extLst>
                  <a:ext uri="{FF2B5EF4-FFF2-40B4-BE49-F238E27FC236}">
                    <a16:creationId xmlns:a16="http://schemas.microsoft.com/office/drawing/2014/main" id="{B70DB39A-8862-6C46-BE57-F40D060F594D}"/>
                  </a:ext>
                </a:extLst>
              </p:cNvPr>
              <p:cNvSpPr/>
              <p:nvPr/>
            </p:nvSpPr>
            <p:spPr bwMode="auto">
              <a:xfrm>
                <a:off x="5826126" y="3273425"/>
                <a:ext cx="223838" cy="293688"/>
              </a:xfrm>
              <a:custGeom>
                <a:avLst/>
                <a:gdLst>
                  <a:gd name="T0" fmla="*/ 38 w 68"/>
                  <a:gd name="T1" fmla="*/ 16 h 88"/>
                  <a:gd name="T2" fmla="*/ 40 w 68"/>
                  <a:gd name="T3" fmla="*/ 5 h 88"/>
                  <a:gd name="T4" fmla="*/ 36 w 68"/>
                  <a:gd name="T5" fmla="*/ 1 h 88"/>
                  <a:gd name="T6" fmla="*/ 36 w 68"/>
                  <a:gd name="T7" fmla="*/ 1 h 88"/>
                  <a:gd name="T8" fmla="*/ 33 w 68"/>
                  <a:gd name="T9" fmla="*/ 0 h 88"/>
                  <a:gd name="T10" fmla="*/ 24 w 68"/>
                  <a:gd name="T11" fmla="*/ 7 h 88"/>
                  <a:gd name="T12" fmla="*/ 24 w 68"/>
                  <a:gd name="T13" fmla="*/ 8 h 88"/>
                  <a:gd name="T14" fmla="*/ 26 w 68"/>
                  <a:gd name="T15" fmla="*/ 18 h 88"/>
                  <a:gd name="T16" fmla="*/ 27 w 68"/>
                  <a:gd name="T17" fmla="*/ 28 h 88"/>
                  <a:gd name="T18" fmla="*/ 27 w 68"/>
                  <a:gd name="T19" fmla="*/ 39 h 88"/>
                  <a:gd name="T20" fmla="*/ 16 w 68"/>
                  <a:gd name="T21" fmla="*/ 48 h 88"/>
                  <a:gd name="T22" fmla="*/ 7 w 68"/>
                  <a:gd name="T23" fmla="*/ 49 h 88"/>
                  <a:gd name="T24" fmla="*/ 5 w 68"/>
                  <a:gd name="T25" fmla="*/ 49 h 88"/>
                  <a:gd name="T26" fmla="*/ 4 w 68"/>
                  <a:gd name="T27" fmla="*/ 49 h 88"/>
                  <a:gd name="T28" fmla="*/ 0 w 68"/>
                  <a:gd name="T29" fmla="*/ 54 h 88"/>
                  <a:gd name="T30" fmla="*/ 5 w 68"/>
                  <a:gd name="T31" fmla="*/ 60 h 88"/>
                  <a:gd name="T32" fmla="*/ 11 w 68"/>
                  <a:gd name="T33" fmla="*/ 60 h 88"/>
                  <a:gd name="T34" fmla="*/ 13 w 68"/>
                  <a:gd name="T35" fmla="*/ 59 h 88"/>
                  <a:gd name="T36" fmla="*/ 20 w 68"/>
                  <a:gd name="T37" fmla="*/ 66 h 88"/>
                  <a:gd name="T38" fmla="*/ 17 w 68"/>
                  <a:gd name="T39" fmla="*/ 72 h 88"/>
                  <a:gd name="T40" fmla="*/ 13 w 68"/>
                  <a:gd name="T41" fmla="*/ 76 h 88"/>
                  <a:gd name="T42" fmla="*/ 2 w 68"/>
                  <a:gd name="T43" fmla="*/ 82 h 88"/>
                  <a:gd name="T44" fmla="*/ 2 w 68"/>
                  <a:gd name="T45" fmla="*/ 83 h 88"/>
                  <a:gd name="T46" fmla="*/ 2 w 68"/>
                  <a:gd name="T47" fmla="*/ 87 h 88"/>
                  <a:gd name="T48" fmla="*/ 4 w 68"/>
                  <a:gd name="T49" fmla="*/ 88 h 88"/>
                  <a:gd name="T50" fmla="*/ 25 w 68"/>
                  <a:gd name="T51" fmla="*/ 77 h 88"/>
                  <a:gd name="T52" fmla="*/ 31 w 68"/>
                  <a:gd name="T53" fmla="*/ 69 h 88"/>
                  <a:gd name="T54" fmla="*/ 40 w 68"/>
                  <a:gd name="T55" fmla="*/ 63 h 88"/>
                  <a:gd name="T56" fmla="*/ 52 w 68"/>
                  <a:gd name="T57" fmla="*/ 70 h 88"/>
                  <a:gd name="T58" fmla="*/ 48 w 68"/>
                  <a:gd name="T59" fmla="*/ 79 h 88"/>
                  <a:gd name="T60" fmla="*/ 59 w 68"/>
                  <a:gd name="T61" fmla="*/ 81 h 88"/>
                  <a:gd name="T62" fmla="*/ 68 w 68"/>
                  <a:gd name="T63" fmla="*/ 71 h 88"/>
                  <a:gd name="T64" fmla="*/ 59 w 68"/>
                  <a:gd name="T65" fmla="*/ 62 h 88"/>
                  <a:gd name="T66" fmla="*/ 44 w 68"/>
                  <a:gd name="T67" fmla="*/ 60 h 88"/>
                  <a:gd name="T68" fmla="*/ 42 w 68"/>
                  <a:gd name="T69" fmla="*/ 60 h 88"/>
                  <a:gd name="T70" fmla="*/ 36 w 68"/>
                  <a:gd name="T71" fmla="*/ 53 h 88"/>
                  <a:gd name="T72" fmla="*/ 48 w 68"/>
                  <a:gd name="T73" fmla="*/ 42 h 88"/>
                  <a:gd name="T74" fmla="*/ 59 w 68"/>
                  <a:gd name="T75" fmla="*/ 32 h 88"/>
                  <a:gd name="T76" fmla="*/ 59 w 68"/>
                  <a:gd name="T77" fmla="*/ 30 h 88"/>
                  <a:gd name="T78" fmla="*/ 59 w 68"/>
                  <a:gd name="T79" fmla="*/ 29 h 88"/>
                  <a:gd name="T80" fmla="*/ 54 w 68"/>
                  <a:gd name="T81" fmla="*/ 26 h 88"/>
                  <a:gd name="T82" fmla="*/ 51 w 68"/>
                  <a:gd name="T83" fmla="*/ 27 h 88"/>
                  <a:gd name="T84" fmla="*/ 50 w 68"/>
                  <a:gd name="T85" fmla="*/ 27 h 88"/>
                  <a:gd name="T86" fmla="*/ 41 w 68"/>
                  <a:gd name="T87" fmla="*/ 33 h 88"/>
                  <a:gd name="T88" fmla="*/ 38 w 68"/>
                  <a:gd name="T89" fmla="*/ 28 h 88"/>
                  <a:gd name="T90" fmla="*/ 38 w 68"/>
                  <a:gd name="T91" fmla="*/ 27 h 88"/>
                  <a:gd name="T92" fmla="*/ 38 w 68"/>
                  <a:gd name="T93" fmla="*/ 16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68" h="88">
                    <a:moveTo>
                      <a:pt x="38" y="16"/>
                    </a:moveTo>
                    <a:cubicBezTo>
                      <a:pt x="39" y="11"/>
                      <a:pt x="40" y="9"/>
                      <a:pt x="40" y="5"/>
                    </a:cubicBezTo>
                    <a:cubicBezTo>
                      <a:pt x="40" y="3"/>
                      <a:pt x="38" y="1"/>
                      <a:pt x="36" y="1"/>
                    </a:cubicBezTo>
                    <a:cubicBezTo>
                      <a:pt x="36" y="1"/>
                      <a:pt x="36" y="1"/>
                      <a:pt x="36" y="1"/>
                    </a:cubicBezTo>
                    <a:cubicBezTo>
                      <a:pt x="34" y="1"/>
                      <a:pt x="34" y="1"/>
                      <a:pt x="33" y="0"/>
                    </a:cubicBezTo>
                    <a:cubicBezTo>
                      <a:pt x="28" y="3"/>
                      <a:pt x="28" y="1"/>
                      <a:pt x="24" y="7"/>
                    </a:cubicBezTo>
                    <a:cubicBezTo>
                      <a:pt x="24" y="8"/>
                      <a:pt x="24" y="8"/>
                      <a:pt x="24" y="8"/>
                    </a:cubicBezTo>
                    <a:cubicBezTo>
                      <a:pt x="24" y="12"/>
                      <a:pt x="26" y="14"/>
                      <a:pt x="26" y="18"/>
                    </a:cubicBezTo>
                    <a:cubicBezTo>
                      <a:pt x="27" y="28"/>
                      <a:pt x="27" y="28"/>
                      <a:pt x="27" y="28"/>
                    </a:cubicBezTo>
                    <a:cubicBezTo>
                      <a:pt x="27" y="39"/>
                      <a:pt x="27" y="39"/>
                      <a:pt x="27" y="39"/>
                    </a:cubicBezTo>
                    <a:cubicBezTo>
                      <a:pt x="28" y="45"/>
                      <a:pt x="22" y="48"/>
                      <a:pt x="16" y="48"/>
                    </a:cubicBezTo>
                    <a:cubicBezTo>
                      <a:pt x="7" y="49"/>
                      <a:pt x="7" y="49"/>
                      <a:pt x="7" y="49"/>
                    </a:cubicBezTo>
                    <a:cubicBezTo>
                      <a:pt x="5" y="49"/>
                      <a:pt x="5" y="49"/>
                      <a:pt x="5" y="49"/>
                    </a:cubicBezTo>
                    <a:cubicBezTo>
                      <a:pt x="4" y="49"/>
                      <a:pt x="4" y="49"/>
                      <a:pt x="4" y="49"/>
                    </a:cubicBezTo>
                    <a:cubicBezTo>
                      <a:pt x="2" y="50"/>
                      <a:pt x="0" y="51"/>
                      <a:pt x="0" y="54"/>
                    </a:cubicBezTo>
                    <a:cubicBezTo>
                      <a:pt x="0" y="56"/>
                      <a:pt x="3" y="60"/>
                      <a:pt x="5" y="60"/>
                    </a:cubicBezTo>
                    <a:cubicBezTo>
                      <a:pt x="11" y="60"/>
                      <a:pt x="11" y="60"/>
                      <a:pt x="11" y="60"/>
                    </a:cubicBezTo>
                    <a:cubicBezTo>
                      <a:pt x="12" y="60"/>
                      <a:pt x="12" y="60"/>
                      <a:pt x="13" y="59"/>
                    </a:cubicBezTo>
                    <a:cubicBezTo>
                      <a:pt x="17" y="62"/>
                      <a:pt x="17" y="60"/>
                      <a:pt x="20" y="66"/>
                    </a:cubicBezTo>
                    <a:cubicBezTo>
                      <a:pt x="18" y="69"/>
                      <a:pt x="20" y="68"/>
                      <a:pt x="17" y="72"/>
                    </a:cubicBezTo>
                    <a:cubicBezTo>
                      <a:pt x="15" y="73"/>
                      <a:pt x="15" y="75"/>
                      <a:pt x="13" y="76"/>
                    </a:cubicBezTo>
                    <a:cubicBezTo>
                      <a:pt x="8" y="79"/>
                      <a:pt x="7" y="80"/>
                      <a:pt x="2" y="82"/>
                    </a:cubicBezTo>
                    <a:cubicBezTo>
                      <a:pt x="2" y="83"/>
                      <a:pt x="2" y="83"/>
                      <a:pt x="2" y="83"/>
                    </a:cubicBezTo>
                    <a:cubicBezTo>
                      <a:pt x="2" y="87"/>
                      <a:pt x="2" y="87"/>
                      <a:pt x="2" y="87"/>
                    </a:cubicBezTo>
                    <a:cubicBezTo>
                      <a:pt x="4" y="87"/>
                      <a:pt x="3" y="88"/>
                      <a:pt x="4" y="88"/>
                    </a:cubicBezTo>
                    <a:cubicBezTo>
                      <a:pt x="13" y="88"/>
                      <a:pt x="20" y="82"/>
                      <a:pt x="25" y="77"/>
                    </a:cubicBezTo>
                    <a:cubicBezTo>
                      <a:pt x="26" y="76"/>
                      <a:pt x="30" y="71"/>
                      <a:pt x="31" y="69"/>
                    </a:cubicBezTo>
                    <a:cubicBezTo>
                      <a:pt x="33" y="65"/>
                      <a:pt x="35" y="63"/>
                      <a:pt x="40" y="63"/>
                    </a:cubicBezTo>
                    <a:cubicBezTo>
                      <a:pt x="45" y="63"/>
                      <a:pt x="49" y="67"/>
                      <a:pt x="52" y="70"/>
                    </a:cubicBezTo>
                    <a:cubicBezTo>
                      <a:pt x="48" y="79"/>
                      <a:pt x="48" y="79"/>
                      <a:pt x="48" y="79"/>
                    </a:cubicBezTo>
                    <a:cubicBezTo>
                      <a:pt x="50" y="79"/>
                      <a:pt x="58" y="81"/>
                      <a:pt x="59" y="81"/>
                    </a:cubicBezTo>
                    <a:cubicBezTo>
                      <a:pt x="65" y="81"/>
                      <a:pt x="67" y="76"/>
                      <a:pt x="68" y="71"/>
                    </a:cubicBezTo>
                    <a:cubicBezTo>
                      <a:pt x="67" y="65"/>
                      <a:pt x="63" y="64"/>
                      <a:pt x="59" y="62"/>
                    </a:cubicBezTo>
                    <a:cubicBezTo>
                      <a:pt x="53" y="59"/>
                      <a:pt x="51" y="60"/>
                      <a:pt x="44" y="60"/>
                    </a:cubicBezTo>
                    <a:cubicBezTo>
                      <a:pt x="43" y="60"/>
                      <a:pt x="43" y="60"/>
                      <a:pt x="42" y="60"/>
                    </a:cubicBezTo>
                    <a:cubicBezTo>
                      <a:pt x="40" y="59"/>
                      <a:pt x="36" y="56"/>
                      <a:pt x="36" y="53"/>
                    </a:cubicBezTo>
                    <a:cubicBezTo>
                      <a:pt x="36" y="51"/>
                      <a:pt x="45" y="44"/>
                      <a:pt x="48" y="42"/>
                    </a:cubicBezTo>
                    <a:cubicBezTo>
                      <a:pt x="50" y="41"/>
                      <a:pt x="59" y="34"/>
                      <a:pt x="59" y="32"/>
                    </a:cubicBezTo>
                    <a:cubicBezTo>
                      <a:pt x="59" y="30"/>
                      <a:pt x="59" y="30"/>
                      <a:pt x="59" y="30"/>
                    </a:cubicBezTo>
                    <a:cubicBezTo>
                      <a:pt x="59" y="29"/>
                      <a:pt x="59" y="29"/>
                      <a:pt x="59" y="29"/>
                    </a:cubicBezTo>
                    <a:cubicBezTo>
                      <a:pt x="54" y="26"/>
                      <a:pt x="54" y="26"/>
                      <a:pt x="54" y="26"/>
                    </a:cubicBezTo>
                    <a:cubicBezTo>
                      <a:pt x="53" y="27"/>
                      <a:pt x="53" y="27"/>
                      <a:pt x="51" y="27"/>
                    </a:cubicBezTo>
                    <a:cubicBezTo>
                      <a:pt x="50" y="27"/>
                      <a:pt x="50" y="27"/>
                      <a:pt x="50" y="27"/>
                    </a:cubicBezTo>
                    <a:cubicBezTo>
                      <a:pt x="46" y="32"/>
                      <a:pt x="46" y="30"/>
                      <a:pt x="41" y="33"/>
                    </a:cubicBezTo>
                    <a:cubicBezTo>
                      <a:pt x="40" y="31"/>
                      <a:pt x="39" y="30"/>
                      <a:pt x="38" y="28"/>
                    </a:cubicBezTo>
                    <a:cubicBezTo>
                      <a:pt x="38" y="27"/>
                      <a:pt x="38" y="27"/>
                      <a:pt x="38" y="27"/>
                    </a:cubicBezTo>
                    <a:lnTo>
                      <a:pt x="38" y="16"/>
                    </a:lnTo>
                    <a:close/>
                  </a:path>
                </a:pathLst>
              </a:custGeom>
              <a:solidFill>
                <a:srgbClr val="E6001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1" name="ísḷïďè">
                <a:extLst>
                  <a:ext uri="{FF2B5EF4-FFF2-40B4-BE49-F238E27FC236}">
                    <a16:creationId xmlns:a16="http://schemas.microsoft.com/office/drawing/2014/main" id="{1C6B6F8D-7704-0F47-9810-D4D89FFF6192}"/>
                  </a:ext>
                </a:extLst>
              </p:cNvPr>
              <p:cNvSpPr/>
              <p:nvPr/>
            </p:nvSpPr>
            <p:spPr bwMode="auto">
              <a:xfrm>
                <a:off x="4518026" y="3506788"/>
                <a:ext cx="53975" cy="71438"/>
              </a:xfrm>
              <a:custGeom>
                <a:avLst/>
                <a:gdLst>
                  <a:gd name="T0" fmla="*/ 14 w 16"/>
                  <a:gd name="T1" fmla="*/ 17 h 21"/>
                  <a:gd name="T2" fmla="*/ 16 w 16"/>
                  <a:gd name="T3" fmla="*/ 12 h 21"/>
                  <a:gd name="T4" fmla="*/ 11 w 16"/>
                  <a:gd name="T5" fmla="*/ 5 h 21"/>
                  <a:gd name="T6" fmla="*/ 5 w 16"/>
                  <a:gd name="T7" fmla="*/ 0 h 21"/>
                  <a:gd name="T8" fmla="*/ 2 w 16"/>
                  <a:gd name="T9" fmla="*/ 4 h 21"/>
                  <a:gd name="T10" fmla="*/ 2 w 16"/>
                  <a:gd name="T11" fmla="*/ 5 h 21"/>
                  <a:gd name="T12" fmla="*/ 2 w 16"/>
                  <a:gd name="T13" fmla="*/ 8 h 21"/>
                  <a:gd name="T14" fmla="*/ 2 w 16"/>
                  <a:gd name="T15" fmla="*/ 9 h 21"/>
                  <a:gd name="T16" fmla="*/ 0 w 16"/>
                  <a:gd name="T17" fmla="*/ 17 h 21"/>
                  <a:gd name="T18" fmla="*/ 3 w 16"/>
                  <a:gd name="T19" fmla="*/ 21 h 21"/>
                  <a:gd name="T20" fmla="*/ 4 w 16"/>
                  <a:gd name="T21" fmla="*/ 21 h 21"/>
                  <a:gd name="T22" fmla="*/ 5 w 16"/>
                  <a:gd name="T23" fmla="*/ 21 h 21"/>
                  <a:gd name="T24" fmla="*/ 14 w 16"/>
                  <a:gd name="T25" fmla="*/ 17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6" h="21">
                    <a:moveTo>
                      <a:pt x="14" y="17"/>
                    </a:moveTo>
                    <a:cubicBezTo>
                      <a:pt x="14" y="15"/>
                      <a:pt x="16" y="13"/>
                      <a:pt x="16" y="12"/>
                    </a:cubicBezTo>
                    <a:cubicBezTo>
                      <a:pt x="16" y="11"/>
                      <a:pt x="12" y="7"/>
                      <a:pt x="11" y="5"/>
                    </a:cubicBezTo>
                    <a:cubicBezTo>
                      <a:pt x="11" y="3"/>
                      <a:pt x="8" y="0"/>
                      <a:pt x="5" y="0"/>
                    </a:cubicBezTo>
                    <a:cubicBezTo>
                      <a:pt x="4" y="0"/>
                      <a:pt x="3" y="3"/>
                      <a:pt x="2" y="4"/>
                    </a:cubicBezTo>
                    <a:cubicBezTo>
                      <a:pt x="2" y="5"/>
                      <a:pt x="2" y="5"/>
                      <a:pt x="2" y="5"/>
                    </a:cubicBezTo>
                    <a:cubicBezTo>
                      <a:pt x="2" y="8"/>
                      <a:pt x="2" y="8"/>
                      <a:pt x="2" y="8"/>
                    </a:cubicBezTo>
                    <a:cubicBezTo>
                      <a:pt x="2" y="9"/>
                      <a:pt x="2" y="9"/>
                      <a:pt x="2" y="9"/>
                    </a:cubicBezTo>
                    <a:cubicBezTo>
                      <a:pt x="1" y="11"/>
                      <a:pt x="0" y="14"/>
                      <a:pt x="0" y="17"/>
                    </a:cubicBezTo>
                    <a:cubicBezTo>
                      <a:pt x="0" y="19"/>
                      <a:pt x="1" y="20"/>
                      <a:pt x="3" y="21"/>
                    </a:cubicBezTo>
                    <a:cubicBezTo>
                      <a:pt x="4" y="21"/>
                      <a:pt x="4" y="21"/>
                      <a:pt x="4" y="21"/>
                    </a:cubicBezTo>
                    <a:cubicBezTo>
                      <a:pt x="5" y="21"/>
                      <a:pt x="5" y="21"/>
                      <a:pt x="5" y="21"/>
                    </a:cubicBezTo>
                    <a:cubicBezTo>
                      <a:pt x="7" y="21"/>
                      <a:pt x="11" y="17"/>
                      <a:pt x="14" y="17"/>
                    </a:cubicBezTo>
                    <a:close/>
                  </a:path>
                </a:pathLst>
              </a:custGeom>
              <a:solidFill>
                <a:srgbClr val="E6001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2" name="îṧļîḓé">
                <a:extLst>
                  <a:ext uri="{FF2B5EF4-FFF2-40B4-BE49-F238E27FC236}">
                    <a16:creationId xmlns:a16="http://schemas.microsoft.com/office/drawing/2014/main" id="{8DECD175-6B48-5246-8E38-5E4924647259}"/>
                  </a:ext>
                </a:extLst>
              </p:cNvPr>
              <p:cNvSpPr/>
              <p:nvPr/>
            </p:nvSpPr>
            <p:spPr bwMode="auto">
              <a:xfrm>
                <a:off x="5319713" y="3133725"/>
                <a:ext cx="222250" cy="500063"/>
              </a:xfrm>
              <a:custGeom>
                <a:avLst/>
                <a:gdLst>
                  <a:gd name="T0" fmla="*/ 47 w 67"/>
                  <a:gd name="T1" fmla="*/ 96 h 150"/>
                  <a:gd name="T2" fmla="*/ 51 w 67"/>
                  <a:gd name="T3" fmla="*/ 96 h 150"/>
                  <a:gd name="T4" fmla="*/ 46 w 67"/>
                  <a:gd name="T5" fmla="*/ 114 h 150"/>
                  <a:gd name="T6" fmla="*/ 42 w 67"/>
                  <a:gd name="T7" fmla="*/ 113 h 150"/>
                  <a:gd name="T8" fmla="*/ 39 w 67"/>
                  <a:gd name="T9" fmla="*/ 108 h 150"/>
                  <a:gd name="T10" fmla="*/ 21 w 67"/>
                  <a:gd name="T11" fmla="*/ 78 h 150"/>
                  <a:gd name="T12" fmla="*/ 29 w 67"/>
                  <a:gd name="T13" fmla="*/ 73 h 150"/>
                  <a:gd name="T14" fmla="*/ 32 w 67"/>
                  <a:gd name="T15" fmla="*/ 74 h 150"/>
                  <a:gd name="T16" fmla="*/ 32 w 67"/>
                  <a:gd name="T17" fmla="*/ 77 h 150"/>
                  <a:gd name="T18" fmla="*/ 32 w 67"/>
                  <a:gd name="T19" fmla="*/ 79 h 150"/>
                  <a:gd name="T20" fmla="*/ 21 w 67"/>
                  <a:gd name="T21" fmla="*/ 78 h 150"/>
                  <a:gd name="T22" fmla="*/ 53 w 67"/>
                  <a:gd name="T23" fmla="*/ 118 h 150"/>
                  <a:gd name="T24" fmla="*/ 66 w 67"/>
                  <a:gd name="T25" fmla="*/ 108 h 150"/>
                  <a:gd name="T26" fmla="*/ 60 w 67"/>
                  <a:gd name="T27" fmla="*/ 98 h 150"/>
                  <a:gd name="T28" fmla="*/ 51 w 67"/>
                  <a:gd name="T29" fmla="*/ 82 h 150"/>
                  <a:gd name="T30" fmla="*/ 47 w 67"/>
                  <a:gd name="T31" fmla="*/ 71 h 150"/>
                  <a:gd name="T32" fmla="*/ 60 w 67"/>
                  <a:gd name="T33" fmla="*/ 58 h 150"/>
                  <a:gd name="T34" fmla="*/ 53 w 67"/>
                  <a:gd name="T35" fmla="*/ 52 h 150"/>
                  <a:gd name="T36" fmla="*/ 44 w 67"/>
                  <a:gd name="T37" fmla="*/ 50 h 150"/>
                  <a:gd name="T38" fmla="*/ 48 w 67"/>
                  <a:gd name="T39" fmla="*/ 38 h 150"/>
                  <a:gd name="T40" fmla="*/ 66 w 67"/>
                  <a:gd name="T41" fmla="*/ 17 h 150"/>
                  <a:gd name="T42" fmla="*/ 66 w 67"/>
                  <a:gd name="T43" fmla="*/ 13 h 150"/>
                  <a:gd name="T44" fmla="*/ 56 w 67"/>
                  <a:gd name="T45" fmla="*/ 1 h 150"/>
                  <a:gd name="T46" fmla="*/ 55 w 67"/>
                  <a:gd name="T47" fmla="*/ 7 h 150"/>
                  <a:gd name="T48" fmla="*/ 50 w 67"/>
                  <a:gd name="T49" fmla="*/ 18 h 150"/>
                  <a:gd name="T50" fmla="*/ 42 w 67"/>
                  <a:gd name="T51" fmla="*/ 15 h 150"/>
                  <a:gd name="T52" fmla="*/ 40 w 67"/>
                  <a:gd name="T53" fmla="*/ 15 h 150"/>
                  <a:gd name="T54" fmla="*/ 41 w 67"/>
                  <a:gd name="T55" fmla="*/ 26 h 150"/>
                  <a:gd name="T56" fmla="*/ 41 w 67"/>
                  <a:gd name="T57" fmla="*/ 30 h 150"/>
                  <a:gd name="T58" fmla="*/ 37 w 67"/>
                  <a:gd name="T59" fmla="*/ 33 h 150"/>
                  <a:gd name="T60" fmla="*/ 30 w 67"/>
                  <a:gd name="T61" fmla="*/ 29 h 150"/>
                  <a:gd name="T62" fmla="*/ 9 w 67"/>
                  <a:gd name="T63" fmla="*/ 50 h 150"/>
                  <a:gd name="T64" fmla="*/ 4 w 67"/>
                  <a:gd name="T65" fmla="*/ 59 h 150"/>
                  <a:gd name="T66" fmla="*/ 23 w 67"/>
                  <a:gd name="T67" fmla="*/ 51 h 150"/>
                  <a:gd name="T68" fmla="*/ 30 w 67"/>
                  <a:gd name="T69" fmla="*/ 58 h 150"/>
                  <a:gd name="T70" fmla="*/ 26 w 67"/>
                  <a:gd name="T71" fmla="*/ 65 h 150"/>
                  <a:gd name="T72" fmla="*/ 19 w 67"/>
                  <a:gd name="T73" fmla="*/ 64 h 150"/>
                  <a:gd name="T74" fmla="*/ 16 w 67"/>
                  <a:gd name="T75" fmla="*/ 67 h 150"/>
                  <a:gd name="T76" fmla="*/ 16 w 67"/>
                  <a:gd name="T77" fmla="*/ 72 h 150"/>
                  <a:gd name="T78" fmla="*/ 3 w 67"/>
                  <a:gd name="T79" fmla="*/ 105 h 150"/>
                  <a:gd name="T80" fmla="*/ 6 w 67"/>
                  <a:gd name="T81" fmla="*/ 110 h 150"/>
                  <a:gd name="T82" fmla="*/ 9 w 67"/>
                  <a:gd name="T83" fmla="*/ 111 h 150"/>
                  <a:gd name="T84" fmla="*/ 24 w 67"/>
                  <a:gd name="T85" fmla="*/ 89 h 150"/>
                  <a:gd name="T86" fmla="*/ 32 w 67"/>
                  <a:gd name="T87" fmla="*/ 93 h 150"/>
                  <a:gd name="T88" fmla="*/ 32 w 67"/>
                  <a:gd name="T89" fmla="*/ 96 h 150"/>
                  <a:gd name="T90" fmla="*/ 29 w 67"/>
                  <a:gd name="T91" fmla="*/ 113 h 150"/>
                  <a:gd name="T92" fmla="*/ 29 w 67"/>
                  <a:gd name="T93" fmla="*/ 115 h 150"/>
                  <a:gd name="T94" fmla="*/ 22 w 67"/>
                  <a:gd name="T95" fmla="*/ 122 h 150"/>
                  <a:gd name="T96" fmla="*/ 10 w 67"/>
                  <a:gd name="T97" fmla="*/ 124 h 150"/>
                  <a:gd name="T98" fmla="*/ 15 w 67"/>
                  <a:gd name="T99" fmla="*/ 144 h 150"/>
                  <a:gd name="T100" fmla="*/ 17 w 67"/>
                  <a:gd name="T101" fmla="*/ 150 h 150"/>
                  <a:gd name="T102" fmla="*/ 38 w 67"/>
                  <a:gd name="T103" fmla="*/ 125 h 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67" h="150">
                    <a:moveTo>
                      <a:pt x="39" y="107"/>
                    </a:moveTo>
                    <a:cubicBezTo>
                      <a:pt x="39" y="103"/>
                      <a:pt x="44" y="96"/>
                      <a:pt x="47" y="96"/>
                    </a:cubicBezTo>
                    <a:cubicBezTo>
                      <a:pt x="50" y="96"/>
                      <a:pt x="50" y="96"/>
                      <a:pt x="50" y="96"/>
                    </a:cubicBezTo>
                    <a:cubicBezTo>
                      <a:pt x="51" y="96"/>
                      <a:pt x="51" y="96"/>
                      <a:pt x="51" y="96"/>
                    </a:cubicBezTo>
                    <a:cubicBezTo>
                      <a:pt x="53" y="98"/>
                      <a:pt x="55" y="101"/>
                      <a:pt x="55" y="104"/>
                    </a:cubicBezTo>
                    <a:cubicBezTo>
                      <a:pt x="55" y="108"/>
                      <a:pt x="49" y="112"/>
                      <a:pt x="46" y="114"/>
                    </a:cubicBezTo>
                    <a:cubicBezTo>
                      <a:pt x="45" y="114"/>
                      <a:pt x="45" y="113"/>
                      <a:pt x="43" y="113"/>
                    </a:cubicBezTo>
                    <a:cubicBezTo>
                      <a:pt x="42" y="113"/>
                      <a:pt x="42" y="113"/>
                      <a:pt x="42" y="113"/>
                    </a:cubicBezTo>
                    <a:cubicBezTo>
                      <a:pt x="39" y="109"/>
                      <a:pt x="39" y="109"/>
                      <a:pt x="39" y="109"/>
                    </a:cubicBezTo>
                    <a:cubicBezTo>
                      <a:pt x="39" y="108"/>
                      <a:pt x="39" y="108"/>
                      <a:pt x="39" y="108"/>
                    </a:cubicBezTo>
                    <a:cubicBezTo>
                      <a:pt x="39" y="107"/>
                      <a:pt x="39" y="107"/>
                      <a:pt x="39" y="107"/>
                    </a:cubicBezTo>
                    <a:close/>
                    <a:moveTo>
                      <a:pt x="21" y="78"/>
                    </a:moveTo>
                    <a:cubicBezTo>
                      <a:pt x="21" y="77"/>
                      <a:pt x="25" y="73"/>
                      <a:pt x="26" y="73"/>
                    </a:cubicBezTo>
                    <a:cubicBezTo>
                      <a:pt x="27" y="73"/>
                      <a:pt x="27" y="73"/>
                      <a:pt x="29" y="73"/>
                    </a:cubicBezTo>
                    <a:cubicBezTo>
                      <a:pt x="30" y="73"/>
                      <a:pt x="30" y="73"/>
                      <a:pt x="30" y="73"/>
                    </a:cubicBezTo>
                    <a:cubicBezTo>
                      <a:pt x="32" y="74"/>
                      <a:pt x="32" y="74"/>
                      <a:pt x="32" y="74"/>
                    </a:cubicBezTo>
                    <a:cubicBezTo>
                      <a:pt x="32" y="76"/>
                      <a:pt x="32" y="76"/>
                      <a:pt x="32" y="76"/>
                    </a:cubicBezTo>
                    <a:cubicBezTo>
                      <a:pt x="32" y="77"/>
                      <a:pt x="32" y="77"/>
                      <a:pt x="32" y="77"/>
                    </a:cubicBezTo>
                    <a:cubicBezTo>
                      <a:pt x="32" y="78"/>
                      <a:pt x="32" y="78"/>
                      <a:pt x="32" y="78"/>
                    </a:cubicBezTo>
                    <a:cubicBezTo>
                      <a:pt x="32" y="79"/>
                      <a:pt x="32" y="79"/>
                      <a:pt x="32" y="79"/>
                    </a:cubicBezTo>
                    <a:cubicBezTo>
                      <a:pt x="31" y="82"/>
                      <a:pt x="29" y="83"/>
                      <a:pt x="25" y="83"/>
                    </a:cubicBezTo>
                    <a:cubicBezTo>
                      <a:pt x="23" y="83"/>
                      <a:pt x="21" y="81"/>
                      <a:pt x="21" y="78"/>
                    </a:cubicBezTo>
                    <a:close/>
                    <a:moveTo>
                      <a:pt x="38" y="125"/>
                    </a:moveTo>
                    <a:cubicBezTo>
                      <a:pt x="43" y="122"/>
                      <a:pt x="47" y="120"/>
                      <a:pt x="53" y="118"/>
                    </a:cubicBezTo>
                    <a:cubicBezTo>
                      <a:pt x="57" y="116"/>
                      <a:pt x="57" y="116"/>
                      <a:pt x="60" y="114"/>
                    </a:cubicBezTo>
                    <a:cubicBezTo>
                      <a:pt x="64" y="111"/>
                      <a:pt x="63" y="110"/>
                      <a:pt x="66" y="108"/>
                    </a:cubicBezTo>
                    <a:cubicBezTo>
                      <a:pt x="67" y="104"/>
                      <a:pt x="67" y="104"/>
                      <a:pt x="67" y="104"/>
                    </a:cubicBezTo>
                    <a:cubicBezTo>
                      <a:pt x="64" y="100"/>
                      <a:pt x="64" y="101"/>
                      <a:pt x="60" y="98"/>
                    </a:cubicBezTo>
                    <a:cubicBezTo>
                      <a:pt x="58" y="96"/>
                      <a:pt x="55" y="95"/>
                      <a:pt x="54" y="92"/>
                    </a:cubicBezTo>
                    <a:cubicBezTo>
                      <a:pt x="53" y="88"/>
                      <a:pt x="53" y="84"/>
                      <a:pt x="51" y="82"/>
                    </a:cubicBezTo>
                    <a:cubicBezTo>
                      <a:pt x="49" y="79"/>
                      <a:pt x="47" y="77"/>
                      <a:pt x="47" y="73"/>
                    </a:cubicBezTo>
                    <a:cubicBezTo>
                      <a:pt x="47" y="72"/>
                      <a:pt x="47" y="72"/>
                      <a:pt x="47" y="71"/>
                    </a:cubicBezTo>
                    <a:cubicBezTo>
                      <a:pt x="49" y="67"/>
                      <a:pt x="47" y="67"/>
                      <a:pt x="53" y="64"/>
                    </a:cubicBezTo>
                    <a:cubicBezTo>
                      <a:pt x="55" y="64"/>
                      <a:pt x="60" y="60"/>
                      <a:pt x="60" y="58"/>
                    </a:cubicBezTo>
                    <a:cubicBezTo>
                      <a:pt x="60" y="55"/>
                      <a:pt x="60" y="55"/>
                      <a:pt x="60" y="55"/>
                    </a:cubicBezTo>
                    <a:cubicBezTo>
                      <a:pt x="60" y="53"/>
                      <a:pt x="56" y="51"/>
                      <a:pt x="53" y="52"/>
                    </a:cubicBezTo>
                    <a:cubicBezTo>
                      <a:pt x="47" y="52"/>
                      <a:pt x="47" y="52"/>
                      <a:pt x="47" y="52"/>
                    </a:cubicBezTo>
                    <a:cubicBezTo>
                      <a:pt x="46" y="52"/>
                      <a:pt x="45" y="51"/>
                      <a:pt x="44" y="50"/>
                    </a:cubicBezTo>
                    <a:cubicBezTo>
                      <a:pt x="44" y="47"/>
                      <a:pt x="44" y="47"/>
                      <a:pt x="44" y="47"/>
                    </a:cubicBezTo>
                    <a:cubicBezTo>
                      <a:pt x="44" y="44"/>
                      <a:pt x="47" y="41"/>
                      <a:pt x="48" y="38"/>
                    </a:cubicBezTo>
                    <a:cubicBezTo>
                      <a:pt x="49" y="34"/>
                      <a:pt x="50" y="33"/>
                      <a:pt x="53" y="30"/>
                    </a:cubicBezTo>
                    <a:cubicBezTo>
                      <a:pt x="56" y="27"/>
                      <a:pt x="66" y="22"/>
                      <a:pt x="66" y="17"/>
                    </a:cubicBezTo>
                    <a:cubicBezTo>
                      <a:pt x="66" y="14"/>
                      <a:pt x="66" y="14"/>
                      <a:pt x="66" y="14"/>
                    </a:cubicBezTo>
                    <a:cubicBezTo>
                      <a:pt x="66" y="13"/>
                      <a:pt x="66" y="13"/>
                      <a:pt x="66" y="13"/>
                    </a:cubicBezTo>
                    <a:cubicBezTo>
                      <a:pt x="65" y="10"/>
                      <a:pt x="62" y="0"/>
                      <a:pt x="58" y="0"/>
                    </a:cubicBezTo>
                    <a:cubicBezTo>
                      <a:pt x="57" y="0"/>
                      <a:pt x="57" y="0"/>
                      <a:pt x="56" y="1"/>
                    </a:cubicBezTo>
                    <a:cubicBezTo>
                      <a:pt x="56" y="3"/>
                      <a:pt x="55" y="3"/>
                      <a:pt x="55" y="5"/>
                    </a:cubicBezTo>
                    <a:cubicBezTo>
                      <a:pt x="55" y="7"/>
                      <a:pt x="55" y="7"/>
                      <a:pt x="55" y="7"/>
                    </a:cubicBezTo>
                    <a:cubicBezTo>
                      <a:pt x="55" y="11"/>
                      <a:pt x="53" y="15"/>
                      <a:pt x="51" y="18"/>
                    </a:cubicBezTo>
                    <a:cubicBezTo>
                      <a:pt x="50" y="18"/>
                      <a:pt x="50" y="18"/>
                      <a:pt x="50" y="18"/>
                    </a:cubicBezTo>
                    <a:cubicBezTo>
                      <a:pt x="48" y="18"/>
                      <a:pt x="48" y="18"/>
                      <a:pt x="47" y="19"/>
                    </a:cubicBezTo>
                    <a:cubicBezTo>
                      <a:pt x="42" y="15"/>
                      <a:pt x="42" y="15"/>
                      <a:pt x="42" y="15"/>
                    </a:cubicBezTo>
                    <a:cubicBezTo>
                      <a:pt x="41" y="15"/>
                      <a:pt x="41" y="15"/>
                      <a:pt x="41" y="15"/>
                    </a:cubicBezTo>
                    <a:cubicBezTo>
                      <a:pt x="40" y="15"/>
                      <a:pt x="40" y="15"/>
                      <a:pt x="40" y="15"/>
                    </a:cubicBezTo>
                    <a:cubicBezTo>
                      <a:pt x="39" y="15"/>
                      <a:pt x="38" y="16"/>
                      <a:pt x="38" y="17"/>
                    </a:cubicBezTo>
                    <a:cubicBezTo>
                      <a:pt x="38" y="19"/>
                      <a:pt x="41" y="22"/>
                      <a:pt x="41" y="26"/>
                    </a:cubicBezTo>
                    <a:cubicBezTo>
                      <a:pt x="41" y="29"/>
                      <a:pt x="41" y="29"/>
                      <a:pt x="41" y="29"/>
                    </a:cubicBezTo>
                    <a:cubicBezTo>
                      <a:pt x="41" y="30"/>
                      <a:pt x="41" y="30"/>
                      <a:pt x="41" y="30"/>
                    </a:cubicBezTo>
                    <a:cubicBezTo>
                      <a:pt x="38" y="33"/>
                      <a:pt x="38" y="33"/>
                      <a:pt x="38" y="33"/>
                    </a:cubicBezTo>
                    <a:cubicBezTo>
                      <a:pt x="37" y="33"/>
                      <a:pt x="37" y="33"/>
                      <a:pt x="37" y="33"/>
                    </a:cubicBezTo>
                    <a:cubicBezTo>
                      <a:pt x="35" y="33"/>
                      <a:pt x="35" y="34"/>
                      <a:pt x="34" y="34"/>
                    </a:cubicBezTo>
                    <a:cubicBezTo>
                      <a:pt x="32" y="33"/>
                      <a:pt x="31" y="31"/>
                      <a:pt x="30" y="29"/>
                    </a:cubicBezTo>
                    <a:cubicBezTo>
                      <a:pt x="24" y="29"/>
                      <a:pt x="30" y="41"/>
                      <a:pt x="19" y="45"/>
                    </a:cubicBezTo>
                    <a:cubicBezTo>
                      <a:pt x="16" y="46"/>
                      <a:pt x="12" y="48"/>
                      <a:pt x="9" y="50"/>
                    </a:cubicBezTo>
                    <a:cubicBezTo>
                      <a:pt x="6" y="51"/>
                      <a:pt x="1" y="53"/>
                      <a:pt x="0" y="55"/>
                    </a:cubicBezTo>
                    <a:cubicBezTo>
                      <a:pt x="1" y="58"/>
                      <a:pt x="1" y="57"/>
                      <a:pt x="4" y="59"/>
                    </a:cubicBezTo>
                    <a:cubicBezTo>
                      <a:pt x="6" y="59"/>
                      <a:pt x="6" y="59"/>
                      <a:pt x="6" y="59"/>
                    </a:cubicBezTo>
                    <a:cubicBezTo>
                      <a:pt x="10" y="59"/>
                      <a:pt x="20" y="51"/>
                      <a:pt x="23" y="51"/>
                    </a:cubicBezTo>
                    <a:cubicBezTo>
                      <a:pt x="25" y="51"/>
                      <a:pt x="24" y="51"/>
                      <a:pt x="27" y="52"/>
                    </a:cubicBezTo>
                    <a:cubicBezTo>
                      <a:pt x="29" y="54"/>
                      <a:pt x="29" y="55"/>
                      <a:pt x="30" y="58"/>
                    </a:cubicBezTo>
                    <a:cubicBezTo>
                      <a:pt x="30" y="59"/>
                      <a:pt x="30" y="59"/>
                      <a:pt x="30" y="59"/>
                    </a:cubicBezTo>
                    <a:cubicBezTo>
                      <a:pt x="30" y="62"/>
                      <a:pt x="28" y="64"/>
                      <a:pt x="26" y="65"/>
                    </a:cubicBezTo>
                    <a:cubicBezTo>
                      <a:pt x="21" y="64"/>
                      <a:pt x="21" y="64"/>
                      <a:pt x="21" y="64"/>
                    </a:cubicBezTo>
                    <a:cubicBezTo>
                      <a:pt x="20" y="64"/>
                      <a:pt x="20" y="64"/>
                      <a:pt x="19" y="64"/>
                    </a:cubicBezTo>
                    <a:cubicBezTo>
                      <a:pt x="18" y="64"/>
                      <a:pt x="18" y="64"/>
                      <a:pt x="18" y="64"/>
                    </a:cubicBezTo>
                    <a:cubicBezTo>
                      <a:pt x="16" y="67"/>
                      <a:pt x="16" y="67"/>
                      <a:pt x="16" y="67"/>
                    </a:cubicBezTo>
                    <a:cubicBezTo>
                      <a:pt x="16" y="68"/>
                      <a:pt x="16" y="68"/>
                      <a:pt x="16" y="68"/>
                    </a:cubicBezTo>
                    <a:cubicBezTo>
                      <a:pt x="16" y="72"/>
                      <a:pt x="16" y="72"/>
                      <a:pt x="16" y="72"/>
                    </a:cubicBezTo>
                    <a:cubicBezTo>
                      <a:pt x="16" y="78"/>
                      <a:pt x="13" y="85"/>
                      <a:pt x="11" y="90"/>
                    </a:cubicBezTo>
                    <a:cubicBezTo>
                      <a:pt x="9" y="94"/>
                      <a:pt x="3" y="100"/>
                      <a:pt x="3" y="105"/>
                    </a:cubicBezTo>
                    <a:cubicBezTo>
                      <a:pt x="3" y="106"/>
                      <a:pt x="4" y="109"/>
                      <a:pt x="5" y="110"/>
                    </a:cubicBezTo>
                    <a:cubicBezTo>
                      <a:pt x="6" y="110"/>
                      <a:pt x="6" y="110"/>
                      <a:pt x="6" y="110"/>
                    </a:cubicBezTo>
                    <a:cubicBezTo>
                      <a:pt x="7" y="110"/>
                      <a:pt x="7" y="110"/>
                      <a:pt x="7" y="110"/>
                    </a:cubicBezTo>
                    <a:cubicBezTo>
                      <a:pt x="9" y="110"/>
                      <a:pt x="8" y="110"/>
                      <a:pt x="9" y="111"/>
                    </a:cubicBezTo>
                    <a:cubicBezTo>
                      <a:pt x="11" y="109"/>
                      <a:pt x="15" y="101"/>
                      <a:pt x="15" y="98"/>
                    </a:cubicBezTo>
                    <a:cubicBezTo>
                      <a:pt x="17" y="94"/>
                      <a:pt x="20" y="89"/>
                      <a:pt x="24" y="89"/>
                    </a:cubicBezTo>
                    <a:cubicBezTo>
                      <a:pt x="25" y="89"/>
                      <a:pt x="25" y="89"/>
                      <a:pt x="26" y="88"/>
                    </a:cubicBezTo>
                    <a:cubicBezTo>
                      <a:pt x="28" y="90"/>
                      <a:pt x="32" y="90"/>
                      <a:pt x="32" y="93"/>
                    </a:cubicBezTo>
                    <a:cubicBezTo>
                      <a:pt x="32" y="94"/>
                      <a:pt x="32" y="94"/>
                      <a:pt x="32" y="94"/>
                    </a:cubicBezTo>
                    <a:cubicBezTo>
                      <a:pt x="32" y="96"/>
                      <a:pt x="32" y="96"/>
                      <a:pt x="32" y="96"/>
                    </a:cubicBezTo>
                    <a:cubicBezTo>
                      <a:pt x="28" y="102"/>
                      <a:pt x="25" y="101"/>
                      <a:pt x="23" y="104"/>
                    </a:cubicBezTo>
                    <a:cubicBezTo>
                      <a:pt x="26" y="109"/>
                      <a:pt x="27" y="108"/>
                      <a:pt x="29" y="113"/>
                    </a:cubicBezTo>
                    <a:cubicBezTo>
                      <a:pt x="29" y="114"/>
                      <a:pt x="29" y="114"/>
                      <a:pt x="29" y="114"/>
                    </a:cubicBezTo>
                    <a:cubicBezTo>
                      <a:pt x="29" y="115"/>
                      <a:pt x="29" y="115"/>
                      <a:pt x="29" y="115"/>
                    </a:cubicBezTo>
                    <a:cubicBezTo>
                      <a:pt x="29" y="116"/>
                      <a:pt x="29" y="116"/>
                      <a:pt x="29" y="116"/>
                    </a:cubicBezTo>
                    <a:cubicBezTo>
                      <a:pt x="28" y="119"/>
                      <a:pt x="26" y="123"/>
                      <a:pt x="22" y="122"/>
                    </a:cubicBezTo>
                    <a:cubicBezTo>
                      <a:pt x="15" y="122"/>
                      <a:pt x="15" y="122"/>
                      <a:pt x="15" y="122"/>
                    </a:cubicBezTo>
                    <a:cubicBezTo>
                      <a:pt x="14" y="122"/>
                      <a:pt x="11" y="124"/>
                      <a:pt x="10" y="124"/>
                    </a:cubicBezTo>
                    <a:cubicBezTo>
                      <a:pt x="13" y="127"/>
                      <a:pt x="23" y="129"/>
                      <a:pt x="23" y="133"/>
                    </a:cubicBezTo>
                    <a:cubicBezTo>
                      <a:pt x="23" y="137"/>
                      <a:pt x="18" y="142"/>
                      <a:pt x="15" y="144"/>
                    </a:cubicBezTo>
                    <a:cubicBezTo>
                      <a:pt x="15" y="150"/>
                      <a:pt x="15" y="150"/>
                      <a:pt x="15" y="150"/>
                    </a:cubicBezTo>
                    <a:cubicBezTo>
                      <a:pt x="17" y="150"/>
                      <a:pt x="17" y="150"/>
                      <a:pt x="17" y="150"/>
                    </a:cubicBezTo>
                    <a:cubicBezTo>
                      <a:pt x="20" y="150"/>
                      <a:pt x="27" y="141"/>
                      <a:pt x="29" y="139"/>
                    </a:cubicBezTo>
                    <a:cubicBezTo>
                      <a:pt x="33" y="135"/>
                      <a:pt x="34" y="129"/>
                      <a:pt x="38" y="125"/>
                    </a:cubicBezTo>
                    <a:close/>
                  </a:path>
                </a:pathLst>
              </a:custGeom>
              <a:solidFill>
                <a:srgbClr val="E6001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3" name="iSļïḑé">
                <a:extLst>
                  <a:ext uri="{FF2B5EF4-FFF2-40B4-BE49-F238E27FC236}">
                    <a16:creationId xmlns:a16="http://schemas.microsoft.com/office/drawing/2014/main" id="{32D5404E-C9FC-2147-B25F-B6CAB19EA574}"/>
                  </a:ext>
                </a:extLst>
              </p:cNvPr>
              <p:cNvSpPr/>
              <p:nvPr/>
            </p:nvSpPr>
            <p:spPr bwMode="auto">
              <a:xfrm>
                <a:off x="4422776" y="3106738"/>
                <a:ext cx="412750" cy="596900"/>
              </a:xfrm>
              <a:custGeom>
                <a:avLst/>
                <a:gdLst>
                  <a:gd name="T0" fmla="*/ 63 w 125"/>
                  <a:gd name="T1" fmla="*/ 83 h 179"/>
                  <a:gd name="T2" fmla="*/ 69 w 125"/>
                  <a:gd name="T3" fmla="*/ 84 h 179"/>
                  <a:gd name="T4" fmla="*/ 71 w 125"/>
                  <a:gd name="T5" fmla="*/ 95 h 179"/>
                  <a:gd name="T6" fmla="*/ 56 w 125"/>
                  <a:gd name="T7" fmla="*/ 91 h 179"/>
                  <a:gd name="T8" fmla="*/ 77 w 125"/>
                  <a:gd name="T9" fmla="*/ 77 h 179"/>
                  <a:gd name="T10" fmla="*/ 90 w 125"/>
                  <a:gd name="T11" fmla="*/ 82 h 179"/>
                  <a:gd name="T12" fmla="*/ 93 w 125"/>
                  <a:gd name="T13" fmla="*/ 96 h 179"/>
                  <a:gd name="T14" fmla="*/ 88 w 125"/>
                  <a:gd name="T15" fmla="*/ 106 h 179"/>
                  <a:gd name="T16" fmla="*/ 75 w 125"/>
                  <a:gd name="T17" fmla="*/ 89 h 179"/>
                  <a:gd name="T18" fmla="*/ 91 w 125"/>
                  <a:gd name="T19" fmla="*/ 29 h 179"/>
                  <a:gd name="T20" fmla="*/ 95 w 125"/>
                  <a:gd name="T21" fmla="*/ 4 h 179"/>
                  <a:gd name="T22" fmla="*/ 92 w 125"/>
                  <a:gd name="T23" fmla="*/ 0 h 179"/>
                  <a:gd name="T24" fmla="*/ 86 w 125"/>
                  <a:gd name="T25" fmla="*/ 0 h 179"/>
                  <a:gd name="T26" fmla="*/ 80 w 125"/>
                  <a:gd name="T27" fmla="*/ 7 h 179"/>
                  <a:gd name="T28" fmla="*/ 83 w 125"/>
                  <a:gd name="T29" fmla="*/ 30 h 179"/>
                  <a:gd name="T30" fmla="*/ 86 w 125"/>
                  <a:gd name="T31" fmla="*/ 50 h 179"/>
                  <a:gd name="T32" fmla="*/ 46 w 125"/>
                  <a:gd name="T33" fmla="*/ 84 h 179"/>
                  <a:gd name="T34" fmla="*/ 0 w 125"/>
                  <a:gd name="T35" fmla="*/ 99 h 179"/>
                  <a:gd name="T36" fmla="*/ 13 w 125"/>
                  <a:gd name="T37" fmla="*/ 108 h 179"/>
                  <a:gd name="T38" fmla="*/ 30 w 125"/>
                  <a:gd name="T39" fmla="*/ 100 h 179"/>
                  <a:gd name="T40" fmla="*/ 47 w 125"/>
                  <a:gd name="T41" fmla="*/ 92 h 179"/>
                  <a:gd name="T42" fmla="*/ 51 w 125"/>
                  <a:gd name="T43" fmla="*/ 109 h 179"/>
                  <a:gd name="T44" fmla="*/ 50 w 125"/>
                  <a:gd name="T45" fmla="*/ 118 h 179"/>
                  <a:gd name="T46" fmla="*/ 54 w 125"/>
                  <a:gd name="T47" fmla="*/ 125 h 179"/>
                  <a:gd name="T48" fmla="*/ 62 w 125"/>
                  <a:gd name="T49" fmla="*/ 119 h 179"/>
                  <a:gd name="T50" fmla="*/ 62 w 125"/>
                  <a:gd name="T51" fmla="*/ 113 h 179"/>
                  <a:gd name="T52" fmla="*/ 78 w 125"/>
                  <a:gd name="T53" fmla="*/ 111 h 179"/>
                  <a:gd name="T54" fmla="*/ 78 w 125"/>
                  <a:gd name="T55" fmla="*/ 113 h 179"/>
                  <a:gd name="T56" fmla="*/ 78 w 125"/>
                  <a:gd name="T57" fmla="*/ 118 h 179"/>
                  <a:gd name="T58" fmla="*/ 46 w 125"/>
                  <a:gd name="T59" fmla="*/ 147 h 179"/>
                  <a:gd name="T60" fmla="*/ 28 w 125"/>
                  <a:gd name="T61" fmla="*/ 158 h 179"/>
                  <a:gd name="T62" fmla="*/ 1 w 125"/>
                  <a:gd name="T63" fmla="*/ 170 h 179"/>
                  <a:gd name="T64" fmla="*/ 14 w 125"/>
                  <a:gd name="T65" fmla="*/ 178 h 179"/>
                  <a:gd name="T66" fmla="*/ 20 w 125"/>
                  <a:gd name="T67" fmla="*/ 179 h 179"/>
                  <a:gd name="T68" fmla="*/ 22 w 125"/>
                  <a:gd name="T69" fmla="*/ 179 h 179"/>
                  <a:gd name="T70" fmla="*/ 38 w 125"/>
                  <a:gd name="T71" fmla="*/ 169 h 179"/>
                  <a:gd name="T72" fmla="*/ 61 w 125"/>
                  <a:gd name="T73" fmla="*/ 150 h 179"/>
                  <a:gd name="T74" fmla="*/ 79 w 125"/>
                  <a:gd name="T75" fmla="*/ 135 h 179"/>
                  <a:gd name="T76" fmla="*/ 96 w 125"/>
                  <a:gd name="T77" fmla="*/ 119 h 179"/>
                  <a:gd name="T78" fmla="*/ 106 w 125"/>
                  <a:gd name="T79" fmla="*/ 149 h 179"/>
                  <a:gd name="T80" fmla="*/ 125 w 125"/>
                  <a:gd name="T81" fmla="*/ 152 h 179"/>
                  <a:gd name="T82" fmla="*/ 116 w 125"/>
                  <a:gd name="T83" fmla="*/ 120 h 179"/>
                  <a:gd name="T84" fmla="*/ 115 w 125"/>
                  <a:gd name="T85" fmla="*/ 125 h 179"/>
                  <a:gd name="T86" fmla="*/ 109 w 125"/>
                  <a:gd name="T87" fmla="*/ 129 h 179"/>
                  <a:gd name="T88" fmla="*/ 97 w 125"/>
                  <a:gd name="T89" fmla="*/ 92 h 179"/>
                  <a:gd name="T90" fmla="*/ 94 w 125"/>
                  <a:gd name="T91" fmla="*/ 76 h 179"/>
                  <a:gd name="T92" fmla="*/ 110 w 125"/>
                  <a:gd name="T93" fmla="*/ 60 h 179"/>
                  <a:gd name="T94" fmla="*/ 105 w 125"/>
                  <a:gd name="T95" fmla="*/ 57 h 179"/>
                  <a:gd name="T96" fmla="*/ 101 w 125"/>
                  <a:gd name="T97" fmla="*/ 59 h 179"/>
                  <a:gd name="T98" fmla="*/ 91 w 125"/>
                  <a:gd name="T99" fmla="*/ 54 h 179"/>
                  <a:gd name="T100" fmla="*/ 91 w 125"/>
                  <a:gd name="T101" fmla="*/ 29 h 1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125" h="179">
                    <a:moveTo>
                      <a:pt x="56" y="91"/>
                    </a:moveTo>
                    <a:cubicBezTo>
                      <a:pt x="56" y="87"/>
                      <a:pt x="60" y="85"/>
                      <a:pt x="63" y="83"/>
                    </a:cubicBezTo>
                    <a:cubicBezTo>
                      <a:pt x="64" y="83"/>
                      <a:pt x="64" y="83"/>
                      <a:pt x="64" y="83"/>
                    </a:cubicBezTo>
                    <a:cubicBezTo>
                      <a:pt x="67" y="83"/>
                      <a:pt x="67" y="84"/>
                      <a:pt x="69" y="84"/>
                    </a:cubicBezTo>
                    <a:cubicBezTo>
                      <a:pt x="71" y="94"/>
                      <a:pt x="71" y="94"/>
                      <a:pt x="71" y="94"/>
                    </a:cubicBezTo>
                    <a:cubicBezTo>
                      <a:pt x="71" y="95"/>
                      <a:pt x="71" y="95"/>
                      <a:pt x="71" y="95"/>
                    </a:cubicBezTo>
                    <a:cubicBezTo>
                      <a:pt x="68" y="100"/>
                      <a:pt x="68" y="99"/>
                      <a:pt x="63" y="101"/>
                    </a:cubicBezTo>
                    <a:cubicBezTo>
                      <a:pt x="61" y="99"/>
                      <a:pt x="56" y="95"/>
                      <a:pt x="56" y="91"/>
                    </a:cubicBezTo>
                    <a:close/>
                    <a:moveTo>
                      <a:pt x="72" y="83"/>
                    </a:moveTo>
                    <a:cubicBezTo>
                      <a:pt x="74" y="79"/>
                      <a:pt x="73" y="79"/>
                      <a:pt x="77" y="77"/>
                    </a:cubicBezTo>
                    <a:cubicBezTo>
                      <a:pt x="79" y="75"/>
                      <a:pt x="82" y="75"/>
                      <a:pt x="83" y="73"/>
                    </a:cubicBezTo>
                    <a:cubicBezTo>
                      <a:pt x="88" y="76"/>
                      <a:pt x="89" y="76"/>
                      <a:pt x="90" y="82"/>
                    </a:cubicBezTo>
                    <a:cubicBezTo>
                      <a:pt x="92" y="95"/>
                      <a:pt x="92" y="95"/>
                      <a:pt x="92" y="95"/>
                    </a:cubicBezTo>
                    <a:cubicBezTo>
                      <a:pt x="93" y="96"/>
                      <a:pt x="93" y="96"/>
                      <a:pt x="93" y="96"/>
                    </a:cubicBezTo>
                    <a:cubicBezTo>
                      <a:pt x="94" y="99"/>
                      <a:pt x="94" y="99"/>
                      <a:pt x="94" y="99"/>
                    </a:cubicBezTo>
                    <a:cubicBezTo>
                      <a:pt x="91" y="105"/>
                      <a:pt x="93" y="103"/>
                      <a:pt x="88" y="106"/>
                    </a:cubicBezTo>
                    <a:cubicBezTo>
                      <a:pt x="83" y="101"/>
                      <a:pt x="82" y="101"/>
                      <a:pt x="79" y="95"/>
                    </a:cubicBezTo>
                    <a:cubicBezTo>
                      <a:pt x="77" y="93"/>
                      <a:pt x="77" y="91"/>
                      <a:pt x="75" y="89"/>
                    </a:cubicBezTo>
                    <a:cubicBezTo>
                      <a:pt x="73" y="87"/>
                      <a:pt x="73" y="86"/>
                      <a:pt x="72" y="83"/>
                    </a:cubicBezTo>
                    <a:close/>
                    <a:moveTo>
                      <a:pt x="91" y="29"/>
                    </a:moveTo>
                    <a:cubicBezTo>
                      <a:pt x="91" y="22"/>
                      <a:pt x="95" y="12"/>
                      <a:pt x="95" y="4"/>
                    </a:cubicBezTo>
                    <a:cubicBezTo>
                      <a:pt x="95" y="4"/>
                      <a:pt x="95" y="4"/>
                      <a:pt x="95" y="4"/>
                    </a:cubicBezTo>
                    <a:cubicBezTo>
                      <a:pt x="95" y="3"/>
                      <a:pt x="95" y="3"/>
                      <a:pt x="95" y="3"/>
                    </a:cubicBezTo>
                    <a:cubicBezTo>
                      <a:pt x="93" y="0"/>
                      <a:pt x="95" y="1"/>
                      <a:pt x="92" y="0"/>
                    </a:cubicBezTo>
                    <a:cubicBezTo>
                      <a:pt x="91" y="0"/>
                      <a:pt x="91" y="0"/>
                      <a:pt x="91" y="0"/>
                    </a:cubicBezTo>
                    <a:cubicBezTo>
                      <a:pt x="86" y="0"/>
                      <a:pt x="86" y="0"/>
                      <a:pt x="86" y="0"/>
                    </a:cubicBezTo>
                    <a:cubicBezTo>
                      <a:pt x="85" y="0"/>
                      <a:pt x="85" y="0"/>
                      <a:pt x="85" y="0"/>
                    </a:cubicBezTo>
                    <a:cubicBezTo>
                      <a:pt x="82" y="1"/>
                      <a:pt x="80" y="4"/>
                      <a:pt x="80" y="7"/>
                    </a:cubicBezTo>
                    <a:cubicBezTo>
                      <a:pt x="83" y="30"/>
                      <a:pt x="83" y="30"/>
                      <a:pt x="83" y="30"/>
                    </a:cubicBezTo>
                    <a:cubicBezTo>
                      <a:pt x="83" y="30"/>
                      <a:pt x="83" y="30"/>
                      <a:pt x="83" y="30"/>
                    </a:cubicBezTo>
                    <a:cubicBezTo>
                      <a:pt x="83" y="38"/>
                      <a:pt x="86" y="44"/>
                      <a:pt x="86" y="49"/>
                    </a:cubicBezTo>
                    <a:cubicBezTo>
                      <a:pt x="86" y="50"/>
                      <a:pt x="86" y="50"/>
                      <a:pt x="86" y="50"/>
                    </a:cubicBezTo>
                    <a:cubicBezTo>
                      <a:pt x="87" y="62"/>
                      <a:pt x="87" y="62"/>
                      <a:pt x="87" y="62"/>
                    </a:cubicBezTo>
                    <a:cubicBezTo>
                      <a:pt x="87" y="68"/>
                      <a:pt x="52" y="81"/>
                      <a:pt x="46" y="84"/>
                    </a:cubicBezTo>
                    <a:cubicBezTo>
                      <a:pt x="39" y="87"/>
                      <a:pt x="31" y="89"/>
                      <a:pt x="23" y="92"/>
                    </a:cubicBezTo>
                    <a:cubicBezTo>
                      <a:pt x="20" y="94"/>
                      <a:pt x="0" y="96"/>
                      <a:pt x="0" y="99"/>
                    </a:cubicBezTo>
                    <a:cubicBezTo>
                      <a:pt x="0" y="101"/>
                      <a:pt x="9" y="108"/>
                      <a:pt x="11" y="108"/>
                    </a:cubicBezTo>
                    <a:cubicBezTo>
                      <a:pt x="13" y="108"/>
                      <a:pt x="13" y="108"/>
                      <a:pt x="13" y="108"/>
                    </a:cubicBezTo>
                    <a:cubicBezTo>
                      <a:pt x="14" y="108"/>
                      <a:pt x="14" y="108"/>
                      <a:pt x="14" y="108"/>
                    </a:cubicBezTo>
                    <a:cubicBezTo>
                      <a:pt x="20" y="105"/>
                      <a:pt x="24" y="103"/>
                      <a:pt x="30" y="100"/>
                    </a:cubicBezTo>
                    <a:cubicBezTo>
                      <a:pt x="34" y="98"/>
                      <a:pt x="41" y="93"/>
                      <a:pt x="45" y="93"/>
                    </a:cubicBezTo>
                    <a:cubicBezTo>
                      <a:pt x="46" y="93"/>
                      <a:pt x="46" y="93"/>
                      <a:pt x="47" y="92"/>
                    </a:cubicBezTo>
                    <a:cubicBezTo>
                      <a:pt x="49" y="94"/>
                      <a:pt x="52" y="96"/>
                      <a:pt x="51" y="101"/>
                    </a:cubicBezTo>
                    <a:cubicBezTo>
                      <a:pt x="51" y="109"/>
                      <a:pt x="51" y="109"/>
                      <a:pt x="51" y="109"/>
                    </a:cubicBezTo>
                    <a:cubicBezTo>
                      <a:pt x="51" y="110"/>
                      <a:pt x="51" y="110"/>
                      <a:pt x="51" y="110"/>
                    </a:cubicBezTo>
                    <a:cubicBezTo>
                      <a:pt x="50" y="118"/>
                      <a:pt x="50" y="118"/>
                      <a:pt x="50" y="118"/>
                    </a:cubicBezTo>
                    <a:cubicBezTo>
                      <a:pt x="50" y="119"/>
                      <a:pt x="50" y="119"/>
                      <a:pt x="50" y="120"/>
                    </a:cubicBezTo>
                    <a:cubicBezTo>
                      <a:pt x="51" y="123"/>
                      <a:pt x="51" y="123"/>
                      <a:pt x="54" y="125"/>
                    </a:cubicBezTo>
                    <a:cubicBezTo>
                      <a:pt x="56" y="125"/>
                      <a:pt x="56" y="125"/>
                      <a:pt x="56" y="125"/>
                    </a:cubicBezTo>
                    <a:cubicBezTo>
                      <a:pt x="59" y="125"/>
                      <a:pt x="60" y="121"/>
                      <a:pt x="62" y="119"/>
                    </a:cubicBezTo>
                    <a:cubicBezTo>
                      <a:pt x="62" y="118"/>
                      <a:pt x="62" y="118"/>
                      <a:pt x="62" y="118"/>
                    </a:cubicBezTo>
                    <a:cubicBezTo>
                      <a:pt x="62" y="113"/>
                      <a:pt x="62" y="113"/>
                      <a:pt x="62" y="113"/>
                    </a:cubicBezTo>
                    <a:cubicBezTo>
                      <a:pt x="63" y="110"/>
                      <a:pt x="68" y="106"/>
                      <a:pt x="71" y="106"/>
                    </a:cubicBezTo>
                    <a:cubicBezTo>
                      <a:pt x="75" y="106"/>
                      <a:pt x="77" y="109"/>
                      <a:pt x="78" y="111"/>
                    </a:cubicBezTo>
                    <a:cubicBezTo>
                      <a:pt x="78" y="112"/>
                      <a:pt x="78" y="112"/>
                      <a:pt x="78" y="112"/>
                    </a:cubicBezTo>
                    <a:cubicBezTo>
                      <a:pt x="78" y="113"/>
                      <a:pt x="78" y="113"/>
                      <a:pt x="78" y="113"/>
                    </a:cubicBezTo>
                    <a:cubicBezTo>
                      <a:pt x="78" y="115"/>
                      <a:pt x="78" y="115"/>
                      <a:pt x="79" y="116"/>
                    </a:cubicBezTo>
                    <a:cubicBezTo>
                      <a:pt x="78" y="117"/>
                      <a:pt x="78" y="117"/>
                      <a:pt x="78" y="118"/>
                    </a:cubicBezTo>
                    <a:cubicBezTo>
                      <a:pt x="78" y="119"/>
                      <a:pt x="78" y="119"/>
                      <a:pt x="78" y="119"/>
                    </a:cubicBezTo>
                    <a:cubicBezTo>
                      <a:pt x="72" y="130"/>
                      <a:pt x="57" y="140"/>
                      <a:pt x="46" y="147"/>
                    </a:cubicBezTo>
                    <a:cubicBezTo>
                      <a:pt x="44" y="148"/>
                      <a:pt x="40" y="151"/>
                      <a:pt x="37" y="152"/>
                    </a:cubicBezTo>
                    <a:cubicBezTo>
                      <a:pt x="35" y="153"/>
                      <a:pt x="29" y="157"/>
                      <a:pt x="28" y="158"/>
                    </a:cubicBezTo>
                    <a:cubicBezTo>
                      <a:pt x="25" y="161"/>
                      <a:pt x="12" y="165"/>
                      <a:pt x="6" y="165"/>
                    </a:cubicBezTo>
                    <a:cubicBezTo>
                      <a:pt x="4" y="165"/>
                      <a:pt x="2" y="168"/>
                      <a:pt x="1" y="170"/>
                    </a:cubicBezTo>
                    <a:cubicBezTo>
                      <a:pt x="4" y="171"/>
                      <a:pt x="4" y="173"/>
                      <a:pt x="7" y="175"/>
                    </a:cubicBezTo>
                    <a:cubicBezTo>
                      <a:pt x="10" y="176"/>
                      <a:pt x="12" y="176"/>
                      <a:pt x="14" y="178"/>
                    </a:cubicBezTo>
                    <a:cubicBezTo>
                      <a:pt x="18" y="179"/>
                      <a:pt x="18" y="179"/>
                      <a:pt x="18" y="179"/>
                    </a:cubicBezTo>
                    <a:cubicBezTo>
                      <a:pt x="20" y="179"/>
                      <a:pt x="18" y="179"/>
                      <a:pt x="20" y="179"/>
                    </a:cubicBezTo>
                    <a:cubicBezTo>
                      <a:pt x="21" y="179"/>
                      <a:pt x="21" y="179"/>
                      <a:pt x="21" y="179"/>
                    </a:cubicBezTo>
                    <a:cubicBezTo>
                      <a:pt x="22" y="179"/>
                      <a:pt x="22" y="179"/>
                      <a:pt x="22" y="179"/>
                    </a:cubicBezTo>
                    <a:cubicBezTo>
                      <a:pt x="26" y="177"/>
                      <a:pt x="30" y="175"/>
                      <a:pt x="33" y="173"/>
                    </a:cubicBezTo>
                    <a:cubicBezTo>
                      <a:pt x="35" y="171"/>
                      <a:pt x="36" y="170"/>
                      <a:pt x="38" y="169"/>
                    </a:cubicBezTo>
                    <a:cubicBezTo>
                      <a:pt x="39" y="168"/>
                      <a:pt x="43" y="166"/>
                      <a:pt x="43" y="166"/>
                    </a:cubicBezTo>
                    <a:cubicBezTo>
                      <a:pt x="49" y="160"/>
                      <a:pt x="55" y="156"/>
                      <a:pt x="61" y="150"/>
                    </a:cubicBezTo>
                    <a:cubicBezTo>
                      <a:pt x="64" y="148"/>
                      <a:pt x="67" y="145"/>
                      <a:pt x="70" y="143"/>
                    </a:cubicBezTo>
                    <a:cubicBezTo>
                      <a:pt x="73" y="140"/>
                      <a:pt x="76" y="137"/>
                      <a:pt x="79" y="135"/>
                    </a:cubicBezTo>
                    <a:cubicBezTo>
                      <a:pt x="82" y="132"/>
                      <a:pt x="85" y="130"/>
                      <a:pt x="87" y="127"/>
                    </a:cubicBezTo>
                    <a:cubicBezTo>
                      <a:pt x="90" y="124"/>
                      <a:pt x="91" y="119"/>
                      <a:pt x="96" y="119"/>
                    </a:cubicBezTo>
                    <a:cubicBezTo>
                      <a:pt x="98" y="119"/>
                      <a:pt x="100" y="126"/>
                      <a:pt x="100" y="128"/>
                    </a:cubicBezTo>
                    <a:cubicBezTo>
                      <a:pt x="100" y="132"/>
                      <a:pt x="105" y="145"/>
                      <a:pt x="106" y="149"/>
                    </a:cubicBezTo>
                    <a:cubicBezTo>
                      <a:pt x="108" y="155"/>
                      <a:pt x="111" y="165"/>
                      <a:pt x="118" y="165"/>
                    </a:cubicBezTo>
                    <a:cubicBezTo>
                      <a:pt x="119" y="163"/>
                      <a:pt x="125" y="161"/>
                      <a:pt x="125" y="152"/>
                    </a:cubicBezTo>
                    <a:cubicBezTo>
                      <a:pt x="125" y="143"/>
                      <a:pt x="120" y="120"/>
                      <a:pt x="117" y="116"/>
                    </a:cubicBezTo>
                    <a:cubicBezTo>
                      <a:pt x="117" y="118"/>
                      <a:pt x="116" y="118"/>
                      <a:pt x="116" y="120"/>
                    </a:cubicBezTo>
                    <a:cubicBezTo>
                      <a:pt x="116" y="123"/>
                      <a:pt x="115" y="121"/>
                      <a:pt x="115" y="124"/>
                    </a:cubicBezTo>
                    <a:cubicBezTo>
                      <a:pt x="115" y="125"/>
                      <a:pt x="115" y="125"/>
                      <a:pt x="115" y="125"/>
                    </a:cubicBezTo>
                    <a:cubicBezTo>
                      <a:pt x="115" y="126"/>
                      <a:pt x="114" y="129"/>
                      <a:pt x="112" y="129"/>
                    </a:cubicBezTo>
                    <a:cubicBezTo>
                      <a:pt x="109" y="129"/>
                      <a:pt x="109" y="129"/>
                      <a:pt x="109" y="129"/>
                    </a:cubicBezTo>
                    <a:cubicBezTo>
                      <a:pt x="105" y="129"/>
                      <a:pt x="102" y="110"/>
                      <a:pt x="100" y="105"/>
                    </a:cubicBezTo>
                    <a:cubicBezTo>
                      <a:pt x="98" y="101"/>
                      <a:pt x="98" y="97"/>
                      <a:pt x="97" y="92"/>
                    </a:cubicBezTo>
                    <a:cubicBezTo>
                      <a:pt x="96" y="87"/>
                      <a:pt x="94" y="86"/>
                      <a:pt x="94" y="79"/>
                    </a:cubicBezTo>
                    <a:cubicBezTo>
                      <a:pt x="94" y="76"/>
                      <a:pt x="94" y="76"/>
                      <a:pt x="94" y="76"/>
                    </a:cubicBezTo>
                    <a:cubicBezTo>
                      <a:pt x="94" y="65"/>
                      <a:pt x="110" y="67"/>
                      <a:pt x="110" y="61"/>
                    </a:cubicBezTo>
                    <a:cubicBezTo>
                      <a:pt x="110" y="60"/>
                      <a:pt x="110" y="60"/>
                      <a:pt x="110" y="60"/>
                    </a:cubicBezTo>
                    <a:cubicBezTo>
                      <a:pt x="110" y="58"/>
                      <a:pt x="109" y="57"/>
                      <a:pt x="108" y="57"/>
                    </a:cubicBezTo>
                    <a:cubicBezTo>
                      <a:pt x="105" y="57"/>
                      <a:pt x="105" y="57"/>
                      <a:pt x="105" y="57"/>
                    </a:cubicBezTo>
                    <a:cubicBezTo>
                      <a:pt x="104" y="57"/>
                      <a:pt x="104" y="57"/>
                      <a:pt x="104" y="57"/>
                    </a:cubicBezTo>
                    <a:cubicBezTo>
                      <a:pt x="103" y="58"/>
                      <a:pt x="102" y="59"/>
                      <a:pt x="101" y="59"/>
                    </a:cubicBezTo>
                    <a:cubicBezTo>
                      <a:pt x="99" y="60"/>
                      <a:pt x="99" y="59"/>
                      <a:pt x="97" y="60"/>
                    </a:cubicBezTo>
                    <a:cubicBezTo>
                      <a:pt x="95" y="59"/>
                      <a:pt x="91" y="56"/>
                      <a:pt x="91" y="54"/>
                    </a:cubicBezTo>
                    <a:cubicBezTo>
                      <a:pt x="91" y="41"/>
                      <a:pt x="91" y="41"/>
                      <a:pt x="91" y="41"/>
                    </a:cubicBezTo>
                    <a:lnTo>
                      <a:pt x="91" y="29"/>
                    </a:lnTo>
                    <a:close/>
                  </a:path>
                </a:pathLst>
              </a:custGeom>
              <a:solidFill>
                <a:srgbClr val="E6001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4" name="íšlïďè">
                <a:extLst>
                  <a:ext uri="{FF2B5EF4-FFF2-40B4-BE49-F238E27FC236}">
                    <a16:creationId xmlns:a16="http://schemas.microsoft.com/office/drawing/2014/main" id="{39328E2E-83DE-DB4C-8C2C-325266097FCD}"/>
                  </a:ext>
                </a:extLst>
              </p:cNvPr>
              <p:cNvSpPr/>
              <p:nvPr/>
            </p:nvSpPr>
            <p:spPr bwMode="auto">
              <a:xfrm>
                <a:off x="5478463" y="3581400"/>
                <a:ext cx="46038" cy="76200"/>
              </a:xfrm>
              <a:custGeom>
                <a:avLst/>
                <a:gdLst>
                  <a:gd name="T0" fmla="*/ 14 w 14"/>
                  <a:gd name="T1" fmla="*/ 15 h 23"/>
                  <a:gd name="T2" fmla="*/ 10 w 14"/>
                  <a:gd name="T3" fmla="*/ 6 h 23"/>
                  <a:gd name="T4" fmla="*/ 3 w 14"/>
                  <a:gd name="T5" fmla="*/ 0 h 23"/>
                  <a:gd name="T6" fmla="*/ 0 w 14"/>
                  <a:gd name="T7" fmla="*/ 3 h 23"/>
                  <a:gd name="T8" fmla="*/ 5 w 14"/>
                  <a:gd name="T9" fmla="*/ 11 h 23"/>
                  <a:gd name="T10" fmla="*/ 5 w 14"/>
                  <a:gd name="T11" fmla="*/ 12 h 23"/>
                  <a:gd name="T12" fmla="*/ 5 w 14"/>
                  <a:gd name="T13" fmla="*/ 14 h 23"/>
                  <a:gd name="T14" fmla="*/ 5 w 14"/>
                  <a:gd name="T15" fmla="*/ 15 h 23"/>
                  <a:gd name="T16" fmla="*/ 2 w 14"/>
                  <a:gd name="T17" fmla="*/ 19 h 23"/>
                  <a:gd name="T18" fmla="*/ 2 w 14"/>
                  <a:gd name="T19" fmla="*/ 22 h 23"/>
                  <a:gd name="T20" fmla="*/ 5 w 14"/>
                  <a:gd name="T21" fmla="*/ 23 h 23"/>
                  <a:gd name="T22" fmla="*/ 6 w 14"/>
                  <a:gd name="T23" fmla="*/ 23 h 23"/>
                  <a:gd name="T24" fmla="*/ 11 w 14"/>
                  <a:gd name="T25" fmla="*/ 20 h 23"/>
                  <a:gd name="T26" fmla="*/ 14 w 14"/>
                  <a:gd name="T27" fmla="*/ 15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4" h="23">
                    <a:moveTo>
                      <a:pt x="14" y="15"/>
                    </a:moveTo>
                    <a:cubicBezTo>
                      <a:pt x="14" y="11"/>
                      <a:pt x="12" y="9"/>
                      <a:pt x="10" y="6"/>
                    </a:cubicBezTo>
                    <a:cubicBezTo>
                      <a:pt x="8" y="5"/>
                      <a:pt x="3" y="1"/>
                      <a:pt x="3" y="0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5" y="11"/>
                      <a:pt x="5" y="11"/>
                      <a:pt x="5" y="11"/>
                    </a:cubicBezTo>
                    <a:cubicBezTo>
                      <a:pt x="5" y="12"/>
                      <a:pt x="5" y="12"/>
                      <a:pt x="5" y="12"/>
                    </a:cubicBezTo>
                    <a:cubicBezTo>
                      <a:pt x="5" y="14"/>
                      <a:pt x="5" y="14"/>
                      <a:pt x="5" y="14"/>
                    </a:cubicBezTo>
                    <a:cubicBezTo>
                      <a:pt x="5" y="15"/>
                      <a:pt x="5" y="15"/>
                      <a:pt x="5" y="15"/>
                    </a:cubicBezTo>
                    <a:cubicBezTo>
                      <a:pt x="2" y="19"/>
                      <a:pt x="2" y="19"/>
                      <a:pt x="2" y="19"/>
                    </a:cubicBezTo>
                    <a:cubicBezTo>
                      <a:pt x="2" y="22"/>
                      <a:pt x="2" y="22"/>
                      <a:pt x="2" y="22"/>
                    </a:cubicBezTo>
                    <a:cubicBezTo>
                      <a:pt x="5" y="23"/>
                      <a:pt x="5" y="23"/>
                      <a:pt x="5" y="23"/>
                    </a:cubicBezTo>
                    <a:cubicBezTo>
                      <a:pt x="6" y="23"/>
                      <a:pt x="6" y="23"/>
                      <a:pt x="6" y="23"/>
                    </a:cubicBezTo>
                    <a:cubicBezTo>
                      <a:pt x="7" y="23"/>
                      <a:pt x="11" y="21"/>
                      <a:pt x="11" y="20"/>
                    </a:cubicBezTo>
                    <a:cubicBezTo>
                      <a:pt x="13" y="19"/>
                      <a:pt x="13" y="17"/>
                      <a:pt x="14" y="15"/>
                    </a:cubicBezTo>
                    <a:close/>
                  </a:path>
                </a:pathLst>
              </a:custGeom>
              <a:solidFill>
                <a:srgbClr val="E6001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5" name="işḷîḑe">
                <a:extLst>
                  <a:ext uri="{FF2B5EF4-FFF2-40B4-BE49-F238E27FC236}">
                    <a16:creationId xmlns:a16="http://schemas.microsoft.com/office/drawing/2014/main" id="{86AB5D53-AA7E-FF4E-A73F-DE2BF8A4303F}"/>
                  </a:ext>
                </a:extLst>
              </p:cNvPr>
              <p:cNvSpPr/>
              <p:nvPr/>
            </p:nvSpPr>
            <p:spPr bwMode="auto">
              <a:xfrm>
                <a:off x="6310313" y="3136900"/>
                <a:ext cx="406400" cy="554038"/>
              </a:xfrm>
              <a:custGeom>
                <a:avLst/>
                <a:gdLst>
                  <a:gd name="T0" fmla="*/ 101 w 123"/>
                  <a:gd name="T1" fmla="*/ 9 h 166"/>
                  <a:gd name="T2" fmla="*/ 96 w 123"/>
                  <a:gd name="T3" fmla="*/ 0 h 166"/>
                  <a:gd name="T4" fmla="*/ 76 w 123"/>
                  <a:gd name="T5" fmla="*/ 23 h 166"/>
                  <a:gd name="T6" fmla="*/ 66 w 123"/>
                  <a:gd name="T7" fmla="*/ 20 h 166"/>
                  <a:gd name="T8" fmla="*/ 69 w 123"/>
                  <a:gd name="T9" fmla="*/ 29 h 166"/>
                  <a:gd name="T10" fmla="*/ 64 w 123"/>
                  <a:gd name="T11" fmla="*/ 38 h 166"/>
                  <a:gd name="T12" fmla="*/ 71 w 123"/>
                  <a:gd name="T13" fmla="*/ 37 h 166"/>
                  <a:gd name="T14" fmla="*/ 78 w 123"/>
                  <a:gd name="T15" fmla="*/ 38 h 166"/>
                  <a:gd name="T16" fmla="*/ 104 w 123"/>
                  <a:gd name="T17" fmla="*/ 37 h 166"/>
                  <a:gd name="T18" fmla="*/ 97 w 123"/>
                  <a:gd name="T19" fmla="*/ 43 h 166"/>
                  <a:gd name="T20" fmla="*/ 85 w 123"/>
                  <a:gd name="T21" fmla="*/ 56 h 166"/>
                  <a:gd name="T22" fmla="*/ 78 w 123"/>
                  <a:gd name="T23" fmla="*/ 67 h 166"/>
                  <a:gd name="T24" fmla="*/ 72 w 123"/>
                  <a:gd name="T25" fmla="*/ 62 h 166"/>
                  <a:gd name="T26" fmla="*/ 72 w 123"/>
                  <a:gd name="T27" fmla="*/ 48 h 166"/>
                  <a:gd name="T28" fmla="*/ 63 w 123"/>
                  <a:gd name="T29" fmla="*/ 57 h 166"/>
                  <a:gd name="T30" fmla="*/ 56 w 123"/>
                  <a:gd name="T31" fmla="*/ 57 h 166"/>
                  <a:gd name="T32" fmla="*/ 61 w 123"/>
                  <a:gd name="T33" fmla="*/ 66 h 166"/>
                  <a:gd name="T34" fmla="*/ 59 w 123"/>
                  <a:gd name="T35" fmla="*/ 70 h 166"/>
                  <a:gd name="T36" fmla="*/ 68 w 123"/>
                  <a:gd name="T37" fmla="*/ 74 h 166"/>
                  <a:gd name="T38" fmla="*/ 68 w 123"/>
                  <a:gd name="T39" fmla="*/ 78 h 166"/>
                  <a:gd name="T40" fmla="*/ 40 w 123"/>
                  <a:gd name="T41" fmla="*/ 92 h 166"/>
                  <a:gd name="T42" fmla="*/ 24 w 123"/>
                  <a:gd name="T43" fmla="*/ 99 h 166"/>
                  <a:gd name="T44" fmla="*/ 3 w 123"/>
                  <a:gd name="T45" fmla="*/ 105 h 166"/>
                  <a:gd name="T46" fmla="*/ 2 w 123"/>
                  <a:gd name="T47" fmla="*/ 112 h 166"/>
                  <a:gd name="T48" fmla="*/ 14 w 123"/>
                  <a:gd name="T49" fmla="*/ 120 h 166"/>
                  <a:gd name="T50" fmla="*/ 32 w 123"/>
                  <a:gd name="T51" fmla="*/ 108 h 166"/>
                  <a:gd name="T52" fmla="*/ 55 w 123"/>
                  <a:gd name="T53" fmla="*/ 93 h 166"/>
                  <a:gd name="T54" fmla="*/ 63 w 123"/>
                  <a:gd name="T55" fmla="*/ 89 h 166"/>
                  <a:gd name="T56" fmla="*/ 82 w 123"/>
                  <a:gd name="T57" fmla="*/ 83 h 166"/>
                  <a:gd name="T58" fmla="*/ 82 w 123"/>
                  <a:gd name="T59" fmla="*/ 86 h 166"/>
                  <a:gd name="T60" fmla="*/ 74 w 123"/>
                  <a:gd name="T61" fmla="*/ 97 h 166"/>
                  <a:gd name="T62" fmla="*/ 61 w 123"/>
                  <a:gd name="T63" fmla="*/ 107 h 166"/>
                  <a:gd name="T64" fmla="*/ 64 w 123"/>
                  <a:gd name="T65" fmla="*/ 118 h 166"/>
                  <a:gd name="T66" fmla="*/ 55 w 123"/>
                  <a:gd name="T67" fmla="*/ 126 h 166"/>
                  <a:gd name="T68" fmla="*/ 40 w 123"/>
                  <a:gd name="T69" fmla="*/ 129 h 166"/>
                  <a:gd name="T70" fmla="*/ 30 w 123"/>
                  <a:gd name="T71" fmla="*/ 130 h 166"/>
                  <a:gd name="T72" fmla="*/ 35 w 123"/>
                  <a:gd name="T73" fmla="*/ 141 h 166"/>
                  <a:gd name="T74" fmla="*/ 38 w 123"/>
                  <a:gd name="T75" fmla="*/ 141 h 166"/>
                  <a:gd name="T76" fmla="*/ 56 w 123"/>
                  <a:gd name="T77" fmla="*/ 133 h 166"/>
                  <a:gd name="T78" fmla="*/ 63 w 123"/>
                  <a:gd name="T79" fmla="*/ 141 h 166"/>
                  <a:gd name="T80" fmla="*/ 56 w 123"/>
                  <a:gd name="T81" fmla="*/ 154 h 166"/>
                  <a:gd name="T82" fmla="*/ 53 w 123"/>
                  <a:gd name="T83" fmla="*/ 154 h 166"/>
                  <a:gd name="T84" fmla="*/ 49 w 123"/>
                  <a:gd name="T85" fmla="*/ 154 h 166"/>
                  <a:gd name="T86" fmla="*/ 46 w 123"/>
                  <a:gd name="T87" fmla="*/ 156 h 166"/>
                  <a:gd name="T88" fmla="*/ 56 w 123"/>
                  <a:gd name="T89" fmla="*/ 166 h 166"/>
                  <a:gd name="T90" fmla="*/ 71 w 123"/>
                  <a:gd name="T91" fmla="*/ 160 h 166"/>
                  <a:gd name="T92" fmla="*/ 75 w 123"/>
                  <a:gd name="T93" fmla="*/ 146 h 166"/>
                  <a:gd name="T94" fmla="*/ 80 w 123"/>
                  <a:gd name="T95" fmla="*/ 124 h 166"/>
                  <a:gd name="T96" fmla="*/ 94 w 123"/>
                  <a:gd name="T97" fmla="*/ 120 h 166"/>
                  <a:gd name="T98" fmla="*/ 81 w 123"/>
                  <a:gd name="T99" fmla="*/ 117 h 166"/>
                  <a:gd name="T100" fmla="*/ 72 w 123"/>
                  <a:gd name="T101" fmla="*/ 107 h 166"/>
                  <a:gd name="T102" fmla="*/ 78 w 123"/>
                  <a:gd name="T103" fmla="*/ 96 h 166"/>
                  <a:gd name="T104" fmla="*/ 92 w 123"/>
                  <a:gd name="T105" fmla="*/ 89 h 166"/>
                  <a:gd name="T106" fmla="*/ 102 w 123"/>
                  <a:gd name="T107" fmla="*/ 78 h 166"/>
                  <a:gd name="T108" fmla="*/ 95 w 123"/>
                  <a:gd name="T109" fmla="*/ 61 h 166"/>
                  <a:gd name="T110" fmla="*/ 109 w 123"/>
                  <a:gd name="T111" fmla="*/ 48 h 166"/>
                  <a:gd name="T112" fmla="*/ 116 w 123"/>
                  <a:gd name="T113" fmla="*/ 42 h 166"/>
                  <a:gd name="T114" fmla="*/ 121 w 123"/>
                  <a:gd name="T115" fmla="*/ 32 h 166"/>
                  <a:gd name="T116" fmla="*/ 116 w 123"/>
                  <a:gd name="T117" fmla="*/ 17 h 166"/>
                  <a:gd name="T118" fmla="*/ 104 w 123"/>
                  <a:gd name="T119" fmla="*/ 20 h 166"/>
                  <a:gd name="T120" fmla="*/ 93 w 123"/>
                  <a:gd name="T121" fmla="*/ 21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123" h="166">
                    <a:moveTo>
                      <a:pt x="93" y="21"/>
                    </a:moveTo>
                    <a:cubicBezTo>
                      <a:pt x="94" y="14"/>
                      <a:pt x="98" y="14"/>
                      <a:pt x="101" y="9"/>
                    </a:cubicBezTo>
                    <a:cubicBezTo>
                      <a:pt x="101" y="8"/>
                      <a:pt x="101" y="8"/>
                      <a:pt x="101" y="8"/>
                    </a:cubicBezTo>
                    <a:cubicBezTo>
                      <a:pt x="101" y="5"/>
                      <a:pt x="97" y="1"/>
                      <a:pt x="96" y="0"/>
                    </a:cubicBezTo>
                    <a:cubicBezTo>
                      <a:pt x="89" y="3"/>
                      <a:pt x="91" y="6"/>
                      <a:pt x="88" y="13"/>
                    </a:cubicBezTo>
                    <a:cubicBezTo>
                      <a:pt x="85" y="17"/>
                      <a:pt x="82" y="23"/>
                      <a:pt x="76" y="23"/>
                    </a:cubicBezTo>
                    <a:cubicBezTo>
                      <a:pt x="75" y="23"/>
                      <a:pt x="70" y="18"/>
                      <a:pt x="67" y="17"/>
                    </a:cubicBezTo>
                    <a:cubicBezTo>
                      <a:pt x="66" y="20"/>
                      <a:pt x="66" y="20"/>
                      <a:pt x="66" y="20"/>
                    </a:cubicBezTo>
                    <a:cubicBezTo>
                      <a:pt x="67" y="23"/>
                      <a:pt x="69" y="24"/>
                      <a:pt x="69" y="28"/>
                    </a:cubicBezTo>
                    <a:cubicBezTo>
                      <a:pt x="69" y="29"/>
                      <a:pt x="69" y="29"/>
                      <a:pt x="69" y="29"/>
                    </a:cubicBezTo>
                    <a:cubicBezTo>
                      <a:pt x="69" y="29"/>
                      <a:pt x="63" y="36"/>
                      <a:pt x="62" y="37"/>
                    </a:cubicBezTo>
                    <a:cubicBezTo>
                      <a:pt x="63" y="38"/>
                      <a:pt x="61" y="38"/>
                      <a:pt x="64" y="38"/>
                    </a:cubicBezTo>
                    <a:cubicBezTo>
                      <a:pt x="64" y="38"/>
                      <a:pt x="64" y="38"/>
                      <a:pt x="64" y="38"/>
                    </a:cubicBezTo>
                    <a:cubicBezTo>
                      <a:pt x="71" y="37"/>
                      <a:pt x="71" y="37"/>
                      <a:pt x="71" y="37"/>
                    </a:cubicBezTo>
                    <a:cubicBezTo>
                      <a:pt x="74" y="37"/>
                      <a:pt x="74" y="38"/>
                      <a:pt x="78" y="38"/>
                    </a:cubicBezTo>
                    <a:cubicBezTo>
                      <a:pt x="78" y="38"/>
                      <a:pt x="78" y="38"/>
                      <a:pt x="78" y="38"/>
                    </a:cubicBezTo>
                    <a:cubicBezTo>
                      <a:pt x="79" y="38"/>
                      <a:pt x="84" y="33"/>
                      <a:pt x="91" y="32"/>
                    </a:cubicBezTo>
                    <a:cubicBezTo>
                      <a:pt x="96" y="31"/>
                      <a:pt x="104" y="30"/>
                      <a:pt x="104" y="37"/>
                    </a:cubicBezTo>
                    <a:cubicBezTo>
                      <a:pt x="104" y="39"/>
                      <a:pt x="102" y="41"/>
                      <a:pt x="101" y="43"/>
                    </a:cubicBezTo>
                    <a:cubicBezTo>
                      <a:pt x="98" y="43"/>
                      <a:pt x="99" y="43"/>
                      <a:pt x="97" y="43"/>
                    </a:cubicBezTo>
                    <a:cubicBezTo>
                      <a:pt x="96" y="43"/>
                      <a:pt x="93" y="42"/>
                      <a:pt x="92" y="41"/>
                    </a:cubicBezTo>
                    <a:cubicBezTo>
                      <a:pt x="85" y="46"/>
                      <a:pt x="88" y="49"/>
                      <a:pt x="85" y="56"/>
                    </a:cubicBezTo>
                    <a:cubicBezTo>
                      <a:pt x="84" y="57"/>
                      <a:pt x="81" y="64"/>
                      <a:pt x="81" y="64"/>
                    </a:cubicBezTo>
                    <a:cubicBezTo>
                      <a:pt x="80" y="66"/>
                      <a:pt x="80" y="64"/>
                      <a:pt x="78" y="67"/>
                    </a:cubicBezTo>
                    <a:cubicBezTo>
                      <a:pt x="77" y="70"/>
                      <a:pt x="78" y="68"/>
                      <a:pt x="76" y="70"/>
                    </a:cubicBezTo>
                    <a:cubicBezTo>
                      <a:pt x="74" y="67"/>
                      <a:pt x="72" y="66"/>
                      <a:pt x="72" y="62"/>
                    </a:cubicBezTo>
                    <a:cubicBezTo>
                      <a:pt x="72" y="61"/>
                      <a:pt x="75" y="55"/>
                      <a:pt x="76" y="54"/>
                    </a:cubicBezTo>
                    <a:cubicBezTo>
                      <a:pt x="75" y="51"/>
                      <a:pt x="75" y="48"/>
                      <a:pt x="72" y="48"/>
                    </a:cubicBezTo>
                    <a:cubicBezTo>
                      <a:pt x="71" y="48"/>
                      <a:pt x="70" y="49"/>
                      <a:pt x="70" y="49"/>
                    </a:cubicBezTo>
                    <a:cubicBezTo>
                      <a:pt x="70" y="55"/>
                      <a:pt x="67" y="55"/>
                      <a:pt x="63" y="57"/>
                    </a:cubicBezTo>
                    <a:cubicBezTo>
                      <a:pt x="62" y="56"/>
                      <a:pt x="60" y="55"/>
                      <a:pt x="59" y="55"/>
                    </a:cubicBezTo>
                    <a:cubicBezTo>
                      <a:pt x="58" y="55"/>
                      <a:pt x="56" y="57"/>
                      <a:pt x="56" y="57"/>
                    </a:cubicBezTo>
                    <a:cubicBezTo>
                      <a:pt x="58" y="60"/>
                      <a:pt x="59" y="60"/>
                      <a:pt x="61" y="64"/>
                    </a:cubicBezTo>
                    <a:cubicBezTo>
                      <a:pt x="61" y="66"/>
                      <a:pt x="61" y="66"/>
                      <a:pt x="61" y="66"/>
                    </a:cubicBezTo>
                    <a:cubicBezTo>
                      <a:pt x="61" y="67"/>
                      <a:pt x="61" y="67"/>
                      <a:pt x="61" y="67"/>
                    </a:cubicBezTo>
                    <a:cubicBezTo>
                      <a:pt x="59" y="70"/>
                      <a:pt x="59" y="70"/>
                      <a:pt x="59" y="70"/>
                    </a:cubicBezTo>
                    <a:cubicBezTo>
                      <a:pt x="60" y="71"/>
                      <a:pt x="58" y="71"/>
                      <a:pt x="61" y="71"/>
                    </a:cubicBezTo>
                    <a:cubicBezTo>
                      <a:pt x="64" y="71"/>
                      <a:pt x="66" y="72"/>
                      <a:pt x="68" y="74"/>
                    </a:cubicBezTo>
                    <a:cubicBezTo>
                      <a:pt x="68" y="75"/>
                      <a:pt x="68" y="75"/>
                      <a:pt x="68" y="75"/>
                    </a:cubicBezTo>
                    <a:cubicBezTo>
                      <a:pt x="68" y="78"/>
                      <a:pt x="68" y="78"/>
                      <a:pt x="68" y="78"/>
                    </a:cubicBezTo>
                    <a:cubicBezTo>
                      <a:pt x="68" y="82"/>
                      <a:pt x="58" y="85"/>
                      <a:pt x="55" y="86"/>
                    </a:cubicBezTo>
                    <a:cubicBezTo>
                      <a:pt x="50" y="88"/>
                      <a:pt x="44" y="91"/>
                      <a:pt x="40" y="92"/>
                    </a:cubicBezTo>
                    <a:cubicBezTo>
                      <a:pt x="36" y="94"/>
                      <a:pt x="35" y="94"/>
                      <a:pt x="32" y="96"/>
                    </a:cubicBezTo>
                    <a:cubicBezTo>
                      <a:pt x="29" y="97"/>
                      <a:pt x="27" y="97"/>
                      <a:pt x="24" y="99"/>
                    </a:cubicBezTo>
                    <a:cubicBezTo>
                      <a:pt x="20" y="101"/>
                      <a:pt x="13" y="104"/>
                      <a:pt x="9" y="104"/>
                    </a:cubicBezTo>
                    <a:cubicBezTo>
                      <a:pt x="3" y="105"/>
                      <a:pt x="3" y="105"/>
                      <a:pt x="3" y="105"/>
                    </a:cubicBezTo>
                    <a:cubicBezTo>
                      <a:pt x="1" y="105"/>
                      <a:pt x="1" y="106"/>
                      <a:pt x="0" y="107"/>
                    </a:cubicBezTo>
                    <a:cubicBezTo>
                      <a:pt x="0" y="108"/>
                      <a:pt x="0" y="111"/>
                      <a:pt x="2" y="112"/>
                    </a:cubicBezTo>
                    <a:cubicBezTo>
                      <a:pt x="4" y="114"/>
                      <a:pt x="3" y="114"/>
                      <a:pt x="5" y="115"/>
                    </a:cubicBezTo>
                    <a:cubicBezTo>
                      <a:pt x="6" y="116"/>
                      <a:pt x="12" y="119"/>
                      <a:pt x="14" y="120"/>
                    </a:cubicBezTo>
                    <a:cubicBezTo>
                      <a:pt x="15" y="119"/>
                      <a:pt x="15" y="119"/>
                      <a:pt x="17" y="119"/>
                    </a:cubicBezTo>
                    <a:cubicBezTo>
                      <a:pt x="20" y="119"/>
                      <a:pt x="30" y="110"/>
                      <a:pt x="32" y="108"/>
                    </a:cubicBezTo>
                    <a:cubicBezTo>
                      <a:pt x="36" y="104"/>
                      <a:pt x="42" y="101"/>
                      <a:pt x="47" y="98"/>
                    </a:cubicBezTo>
                    <a:cubicBezTo>
                      <a:pt x="50" y="96"/>
                      <a:pt x="52" y="95"/>
                      <a:pt x="55" y="93"/>
                    </a:cubicBezTo>
                    <a:cubicBezTo>
                      <a:pt x="57" y="92"/>
                      <a:pt x="58" y="92"/>
                      <a:pt x="59" y="91"/>
                    </a:cubicBezTo>
                    <a:cubicBezTo>
                      <a:pt x="61" y="90"/>
                      <a:pt x="61" y="90"/>
                      <a:pt x="63" y="89"/>
                    </a:cubicBezTo>
                    <a:cubicBezTo>
                      <a:pt x="68" y="87"/>
                      <a:pt x="74" y="80"/>
                      <a:pt x="79" y="80"/>
                    </a:cubicBezTo>
                    <a:cubicBezTo>
                      <a:pt x="81" y="80"/>
                      <a:pt x="82" y="82"/>
                      <a:pt x="82" y="83"/>
                    </a:cubicBezTo>
                    <a:cubicBezTo>
                      <a:pt x="82" y="85"/>
                      <a:pt x="82" y="85"/>
                      <a:pt x="82" y="85"/>
                    </a:cubicBezTo>
                    <a:cubicBezTo>
                      <a:pt x="82" y="86"/>
                      <a:pt x="82" y="86"/>
                      <a:pt x="82" y="86"/>
                    </a:cubicBezTo>
                    <a:cubicBezTo>
                      <a:pt x="80" y="90"/>
                      <a:pt x="79" y="89"/>
                      <a:pt x="78" y="93"/>
                    </a:cubicBezTo>
                    <a:cubicBezTo>
                      <a:pt x="75" y="94"/>
                      <a:pt x="75" y="94"/>
                      <a:pt x="74" y="97"/>
                    </a:cubicBezTo>
                    <a:cubicBezTo>
                      <a:pt x="69" y="98"/>
                      <a:pt x="71" y="99"/>
                      <a:pt x="67" y="101"/>
                    </a:cubicBezTo>
                    <a:cubicBezTo>
                      <a:pt x="63" y="103"/>
                      <a:pt x="63" y="103"/>
                      <a:pt x="61" y="107"/>
                    </a:cubicBezTo>
                    <a:cubicBezTo>
                      <a:pt x="61" y="110"/>
                      <a:pt x="64" y="114"/>
                      <a:pt x="64" y="117"/>
                    </a:cubicBezTo>
                    <a:cubicBezTo>
                      <a:pt x="64" y="118"/>
                      <a:pt x="64" y="118"/>
                      <a:pt x="64" y="118"/>
                    </a:cubicBezTo>
                    <a:cubicBezTo>
                      <a:pt x="64" y="119"/>
                      <a:pt x="64" y="119"/>
                      <a:pt x="64" y="119"/>
                    </a:cubicBezTo>
                    <a:cubicBezTo>
                      <a:pt x="61" y="123"/>
                      <a:pt x="60" y="125"/>
                      <a:pt x="55" y="126"/>
                    </a:cubicBezTo>
                    <a:cubicBezTo>
                      <a:pt x="51" y="127"/>
                      <a:pt x="43" y="129"/>
                      <a:pt x="41" y="129"/>
                    </a:cubicBezTo>
                    <a:cubicBezTo>
                      <a:pt x="40" y="129"/>
                      <a:pt x="40" y="129"/>
                      <a:pt x="40" y="129"/>
                    </a:cubicBezTo>
                    <a:cubicBezTo>
                      <a:pt x="32" y="130"/>
                      <a:pt x="32" y="130"/>
                      <a:pt x="32" y="130"/>
                    </a:cubicBezTo>
                    <a:cubicBezTo>
                      <a:pt x="30" y="130"/>
                      <a:pt x="30" y="130"/>
                      <a:pt x="30" y="130"/>
                    </a:cubicBezTo>
                    <a:cubicBezTo>
                      <a:pt x="27" y="132"/>
                      <a:pt x="27" y="132"/>
                      <a:pt x="27" y="132"/>
                    </a:cubicBezTo>
                    <a:cubicBezTo>
                      <a:pt x="30" y="136"/>
                      <a:pt x="30" y="138"/>
                      <a:pt x="35" y="141"/>
                    </a:cubicBezTo>
                    <a:cubicBezTo>
                      <a:pt x="36" y="141"/>
                      <a:pt x="36" y="141"/>
                      <a:pt x="36" y="141"/>
                    </a:cubicBezTo>
                    <a:cubicBezTo>
                      <a:pt x="38" y="141"/>
                      <a:pt x="38" y="141"/>
                      <a:pt x="38" y="141"/>
                    </a:cubicBezTo>
                    <a:cubicBezTo>
                      <a:pt x="39" y="141"/>
                      <a:pt x="39" y="141"/>
                      <a:pt x="39" y="141"/>
                    </a:cubicBezTo>
                    <a:cubicBezTo>
                      <a:pt x="43" y="138"/>
                      <a:pt x="51" y="133"/>
                      <a:pt x="56" y="133"/>
                    </a:cubicBezTo>
                    <a:cubicBezTo>
                      <a:pt x="58" y="133"/>
                      <a:pt x="58" y="133"/>
                      <a:pt x="58" y="133"/>
                    </a:cubicBezTo>
                    <a:cubicBezTo>
                      <a:pt x="62" y="133"/>
                      <a:pt x="63" y="137"/>
                      <a:pt x="63" y="141"/>
                    </a:cubicBezTo>
                    <a:cubicBezTo>
                      <a:pt x="63" y="143"/>
                      <a:pt x="63" y="143"/>
                      <a:pt x="63" y="143"/>
                    </a:cubicBezTo>
                    <a:cubicBezTo>
                      <a:pt x="63" y="150"/>
                      <a:pt x="60" y="152"/>
                      <a:pt x="56" y="154"/>
                    </a:cubicBezTo>
                    <a:cubicBezTo>
                      <a:pt x="55" y="154"/>
                      <a:pt x="55" y="154"/>
                      <a:pt x="55" y="154"/>
                    </a:cubicBezTo>
                    <a:cubicBezTo>
                      <a:pt x="53" y="154"/>
                      <a:pt x="53" y="154"/>
                      <a:pt x="53" y="154"/>
                    </a:cubicBezTo>
                    <a:cubicBezTo>
                      <a:pt x="52" y="154"/>
                      <a:pt x="52" y="154"/>
                      <a:pt x="51" y="153"/>
                    </a:cubicBezTo>
                    <a:cubicBezTo>
                      <a:pt x="50" y="154"/>
                      <a:pt x="50" y="154"/>
                      <a:pt x="49" y="154"/>
                    </a:cubicBezTo>
                    <a:cubicBezTo>
                      <a:pt x="47" y="154"/>
                      <a:pt x="47" y="154"/>
                      <a:pt x="47" y="154"/>
                    </a:cubicBezTo>
                    <a:cubicBezTo>
                      <a:pt x="47" y="155"/>
                      <a:pt x="46" y="155"/>
                      <a:pt x="46" y="156"/>
                    </a:cubicBezTo>
                    <a:cubicBezTo>
                      <a:pt x="46" y="158"/>
                      <a:pt x="53" y="165"/>
                      <a:pt x="55" y="166"/>
                    </a:cubicBezTo>
                    <a:cubicBezTo>
                      <a:pt x="56" y="166"/>
                      <a:pt x="56" y="166"/>
                      <a:pt x="56" y="166"/>
                    </a:cubicBezTo>
                    <a:cubicBezTo>
                      <a:pt x="61" y="166"/>
                      <a:pt x="61" y="166"/>
                      <a:pt x="61" y="166"/>
                    </a:cubicBezTo>
                    <a:cubicBezTo>
                      <a:pt x="66" y="166"/>
                      <a:pt x="69" y="163"/>
                      <a:pt x="71" y="160"/>
                    </a:cubicBezTo>
                    <a:cubicBezTo>
                      <a:pt x="74" y="155"/>
                      <a:pt x="74" y="151"/>
                      <a:pt x="76" y="148"/>
                    </a:cubicBezTo>
                    <a:cubicBezTo>
                      <a:pt x="75" y="146"/>
                      <a:pt x="75" y="148"/>
                      <a:pt x="75" y="146"/>
                    </a:cubicBezTo>
                    <a:cubicBezTo>
                      <a:pt x="75" y="138"/>
                      <a:pt x="75" y="138"/>
                      <a:pt x="75" y="138"/>
                    </a:cubicBezTo>
                    <a:cubicBezTo>
                      <a:pt x="75" y="130"/>
                      <a:pt x="74" y="128"/>
                      <a:pt x="80" y="124"/>
                    </a:cubicBezTo>
                    <a:cubicBezTo>
                      <a:pt x="81" y="124"/>
                      <a:pt x="81" y="124"/>
                      <a:pt x="81" y="124"/>
                    </a:cubicBezTo>
                    <a:cubicBezTo>
                      <a:pt x="90" y="124"/>
                      <a:pt x="90" y="127"/>
                      <a:pt x="94" y="120"/>
                    </a:cubicBezTo>
                    <a:cubicBezTo>
                      <a:pt x="92" y="117"/>
                      <a:pt x="91" y="116"/>
                      <a:pt x="88" y="115"/>
                    </a:cubicBezTo>
                    <a:cubicBezTo>
                      <a:pt x="86" y="116"/>
                      <a:pt x="84" y="117"/>
                      <a:pt x="81" y="117"/>
                    </a:cubicBezTo>
                    <a:cubicBezTo>
                      <a:pt x="79" y="117"/>
                      <a:pt x="79" y="117"/>
                      <a:pt x="79" y="117"/>
                    </a:cubicBezTo>
                    <a:cubicBezTo>
                      <a:pt x="77" y="116"/>
                      <a:pt x="72" y="109"/>
                      <a:pt x="72" y="107"/>
                    </a:cubicBezTo>
                    <a:cubicBezTo>
                      <a:pt x="72" y="105"/>
                      <a:pt x="72" y="105"/>
                      <a:pt x="72" y="105"/>
                    </a:cubicBezTo>
                    <a:cubicBezTo>
                      <a:pt x="72" y="99"/>
                      <a:pt x="75" y="100"/>
                      <a:pt x="78" y="96"/>
                    </a:cubicBezTo>
                    <a:cubicBezTo>
                      <a:pt x="80" y="96"/>
                      <a:pt x="80" y="96"/>
                      <a:pt x="80" y="96"/>
                    </a:cubicBezTo>
                    <a:cubicBezTo>
                      <a:pt x="82" y="93"/>
                      <a:pt x="89" y="90"/>
                      <a:pt x="92" y="89"/>
                    </a:cubicBezTo>
                    <a:cubicBezTo>
                      <a:pt x="95" y="87"/>
                      <a:pt x="101" y="83"/>
                      <a:pt x="101" y="80"/>
                    </a:cubicBezTo>
                    <a:cubicBezTo>
                      <a:pt x="101" y="77"/>
                      <a:pt x="101" y="79"/>
                      <a:pt x="102" y="78"/>
                    </a:cubicBezTo>
                    <a:cubicBezTo>
                      <a:pt x="101" y="77"/>
                      <a:pt x="101" y="79"/>
                      <a:pt x="101" y="77"/>
                    </a:cubicBezTo>
                    <a:cubicBezTo>
                      <a:pt x="101" y="73"/>
                      <a:pt x="96" y="64"/>
                      <a:pt x="95" y="61"/>
                    </a:cubicBezTo>
                    <a:cubicBezTo>
                      <a:pt x="95" y="61"/>
                      <a:pt x="101" y="55"/>
                      <a:pt x="102" y="55"/>
                    </a:cubicBezTo>
                    <a:cubicBezTo>
                      <a:pt x="104" y="52"/>
                      <a:pt x="106" y="51"/>
                      <a:pt x="109" y="48"/>
                    </a:cubicBezTo>
                    <a:cubicBezTo>
                      <a:pt x="110" y="47"/>
                      <a:pt x="112" y="46"/>
                      <a:pt x="113" y="45"/>
                    </a:cubicBezTo>
                    <a:cubicBezTo>
                      <a:pt x="114" y="44"/>
                      <a:pt x="115" y="43"/>
                      <a:pt x="116" y="42"/>
                    </a:cubicBezTo>
                    <a:cubicBezTo>
                      <a:pt x="118" y="39"/>
                      <a:pt x="118" y="35"/>
                      <a:pt x="121" y="34"/>
                    </a:cubicBezTo>
                    <a:cubicBezTo>
                      <a:pt x="121" y="32"/>
                      <a:pt x="121" y="32"/>
                      <a:pt x="121" y="32"/>
                    </a:cubicBezTo>
                    <a:cubicBezTo>
                      <a:pt x="121" y="27"/>
                      <a:pt x="123" y="30"/>
                      <a:pt x="120" y="24"/>
                    </a:cubicBezTo>
                    <a:cubicBezTo>
                      <a:pt x="118" y="20"/>
                      <a:pt x="118" y="20"/>
                      <a:pt x="116" y="17"/>
                    </a:cubicBezTo>
                    <a:cubicBezTo>
                      <a:pt x="113" y="17"/>
                      <a:pt x="113" y="17"/>
                      <a:pt x="113" y="17"/>
                    </a:cubicBezTo>
                    <a:cubicBezTo>
                      <a:pt x="111" y="17"/>
                      <a:pt x="105" y="19"/>
                      <a:pt x="104" y="20"/>
                    </a:cubicBezTo>
                    <a:cubicBezTo>
                      <a:pt x="101" y="23"/>
                      <a:pt x="102" y="23"/>
                      <a:pt x="96" y="24"/>
                    </a:cubicBezTo>
                    <a:lnTo>
                      <a:pt x="93" y="21"/>
                    </a:lnTo>
                    <a:close/>
                  </a:path>
                </a:pathLst>
              </a:custGeom>
              <a:solidFill>
                <a:srgbClr val="E6001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6" name="íṥḻiďê">
                <a:extLst>
                  <a:ext uri="{FF2B5EF4-FFF2-40B4-BE49-F238E27FC236}">
                    <a16:creationId xmlns:a16="http://schemas.microsoft.com/office/drawing/2014/main" id="{96507250-BB83-0244-BEFC-B79AF8D925EE}"/>
                  </a:ext>
                </a:extLst>
              </p:cNvPr>
              <p:cNvSpPr/>
              <p:nvPr/>
            </p:nvSpPr>
            <p:spPr bwMode="auto">
              <a:xfrm>
                <a:off x="5159376" y="3357563"/>
                <a:ext cx="117475" cy="366713"/>
              </a:xfrm>
              <a:custGeom>
                <a:avLst/>
                <a:gdLst>
                  <a:gd name="T0" fmla="*/ 23 w 36"/>
                  <a:gd name="T1" fmla="*/ 14 h 110"/>
                  <a:gd name="T2" fmla="*/ 23 w 36"/>
                  <a:gd name="T3" fmla="*/ 12 h 110"/>
                  <a:gd name="T4" fmla="*/ 18 w 36"/>
                  <a:gd name="T5" fmla="*/ 6 h 110"/>
                  <a:gd name="T6" fmla="*/ 13 w 36"/>
                  <a:gd name="T7" fmla="*/ 0 h 110"/>
                  <a:gd name="T8" fmla="*/ 11 w 36"/>
                  <a:gd name="T9" fmla="*/ 4 h 110"/>
                  <a:gd name="T10" fmla="*/ 13 w 36"/>
                  <a:gd name="T11" fmla="*/ 16 h 110"/>
                  <a:gd name="T12" fmla="*/ 12 w 36"/>
                  <a:gd name="T13" fmla="*/ 34 h 110"/>
                  <a:gd name="T14" fmla="*/ 7 w 36"/>
                  <a:gd name="T15" fmla="*/ 65 h 110"/>
                  <a:gd name="T16" fmla="*/ 3 w 36"/>
                  <a:gd name="T17" fmla="*/ 80 h 110"/>
                  <a:gd name="T18" fmla="*/ 0 w 36"/>
                  <a:gd name="T19" fmla="*/ 95 h 110"/>
                  <a:gd name="T20" fmla="*/ 0 w 36"/>
                  <a:gd name="T21" fmla="*/ 98 h 110"/>
                  <a:gd name="T22" fmla="*/ 0 w 36"/>
                  <a:gd name="T23" fmla="*/ 100 h 110"/>
                  <a:gd name="T24" fmla="*/ 4 w 36"/>
                  <a:gd name="T25" fmla="*/ 105 h 110"/>
                  <a:gd name="T26" fmla="*/ 9 w 36"/>
                  <a:gd name="T27" fmla="*/ 110 h 110"/>
                  <a:gd name="T28" fmla="*/ 15 w 36"/>
                  <a:gd name="T29" fmla="*/ 104 h 110"/>
                  <a:gd name="T30" fmla="*/ 18 w 36"/>
                  <a:gd name="T31" fmla="*/ 96 h 110"/>
                  <a:gd name="T32" fmla="*/ 18 w 36"/>
                  <a:gd name="T33" fmla="*/ 90 h 110"/>
                  <a:gd name="T34" fmla="*/ 21 w 36"/>
                  <a:gd name="T35" fmla="*/ 71 h 110"/>
                  <a:gd name="T36" fmla="*/ 25 w 36"/>
                  <a:gd name="T37" fmla="*/ 53 h 110"/>
                  <a:gd name="T38" fmla="*/ 30 w 36"/>
                  <a:gd name="T39" fmla="*/ 36 h 110"/>
                  <a:gd name="T40" fmla="*/ 35 w 36"/>
                  <a:gd name="T41" fmla="*/ 20 h 110"/>
                  <a:gd name="T42" fmla="*/ 33 w 36"/>
                  <a:gd name="T43" fmla="*/ 20 h 110"/>
                  <a:gd name="T44" fmla="*/ 30 w 36"/>
                  <a:gd name="T45" fmla="*/ 22 h 110"/>
                  <a:gd name="T46" fmla="*/ 23 w 36"/>
                  <a:gd name="T47" fmla="*/ 17 h 110"/>
                  <a:gd name="T48" fmla="*/ 23 w 36"/>
                  <a:gd name="T49" fmla="*/ 15 h 110"/>
                  <a:gd name="T50" fmla="*/ 23 w 36"/>
                  <a:gd name="T51" fmla="*/ 14 h 1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36" h="110">
                    <a:moveTo>
                      <a:pt x="23" y="14"/>
                    </a:moveTo>
                    <a:cubicBezTo>
                      <a:pt x="23" y="12"/>
                      <a:pt x="23" y="12"/>
                      <a:pt x="23" y="12"/>
                    </a:cubicBezTo>
                    <a:cubicBezTo>
                      <a:pt x="21" y="8"/>
                      <a:pt x="22" y="9"/>
                      <a:pt x="18" y="6"/>
                    </a:cubicBezTo>
                    <a:cubicBezTo>
                      <a:pt x="17" y="4"/>
                      <a:pt x="15" y="2"/>
                      <a:pt x="13" y="0"/>
                    </a:cubicBezTo>
                    <a:cubicBezTo>
                      <a:pt x="12" y="1"/>
                      <a:pt x="11" y="3"/>
                      <a:pt x="11" y="4"/>
                    </a:cubicBezTo>
                    <a:cubicBezTo>
                      <a:pt x="11" y="7"/>
                      <a:pt x="13" y="12"/>
                      <a:pt x="13" y="16"/>
                    </a:cubicBezTo>
                    <a:cubicBezTo>
                      <a:pt x="12" y="34"/>
                      <a:pt x="12" y="34"/>
                      <a:pt x="12" y="34"/>
                    </a:cubicBezTo>
                    <a:cubicBezTo>
                      <a:pt x="12" y="43"/>
                      <a:pt x="9" y="56"/>
                      <a:pt x="7" y="65"/>
                    </a:cubicBezTo>
                    <a:cubicBezTo>
                      <a:pt x="6" y="72"/>
                      <a:pt x="4" y="75"/>
                      <a:pt x="3" y="80"/>
                    </a:cubicBezTo>
                    <a:cubicBezTo>
                      <a:pt x="2" y="85"/>
                      <a:pt x="0" y="91"/>
                      <a:pt x="0" y="95"/>
                    </a:cubicBezTo>
                    <a:cubicBezTo>
                      <a:pt x="0" y="98"/>
                      <a:pt x="0" y="98"/>
                      <a:pt x="0" y="98"/>
                    </a:cubicBezTo>
                    <a:cubicBezTo>
                      <a:pt x="0" y="100"/>
                      <a:pt x="0" y="100"/>
                      <a:pt x="0" y="100"/>
                    </a:cubicBezTo>
                    <a:cubicBezTo>
                      <a:pt x="2" y="102"/>
                      <a:pt x="2" y="103"/>
                      <a:pt x="4" y="105"/>
                    </a:cubicBezTo>
                    <a:cubicBezTo>
                      <a:pt x="6" y="108"/>
                      <a:pt x="7" y="108"/>
                      <a:pt x="9" y="110"/>
                    </a:cubicBezTo>
                    <a:cubicBezTo>
                      <a:pt x="12" y="108"/>
                      <a:pt x="13" y="108"/>
                      <a:pt x="15" y="104"/>
                    </a:cubicBezTo>
                    <a:cubicBezTo>
                      <a:pt x="16" y="102"/>
                      <a:pt x="18" y="99"/>
                      <a:pt x="18" y="96"/>
                    </a:cubicBezTo>
                    <a:cubicBezTo>
                      <a:pt x="18" y="90"/>
                      <a:pt x="18" y="90"/>
                      <a:pt x="18" y="90"/>
                    </a:cubicBezTo>
                    <a:cubicBezTo>
                      <a:pt x="18" y="83"/>
                      <a:pt x="20" y="77"/>
                      <a:pt x="21" y="71"/>
                    </a:cubicBezTo>
                    <a:cubicBezTo>
                      <a:pt x="23" y="65"/>
                      <a:pt x="23" y="59"/>
                      <a:pt x="25" y="53"/>
                    </a:cubicBezTo>
                    <a:cubicBezTo>
                      <a:pt x="26" y="47"/>
                      <a:pt x="29" y="42"/>
                      <a:pt x="30" y="36"/>
                    </a:cubicBezTo>
                    <a:cubicBezTo>
                      <a:pt x="31" y="28"/>
                      <a:pt x="34" y="27"/>
                      <a:pt x="35" y="20"/>
                    </a:cubicBezTo>
                    <a:cubicBezTo>
                      <a:pt x="34" y="19"/>
                      <a:pt x="36" y="20"/>
                      <a:pt x="33" y="20"/>
                    </a:cubicBezTo>
                    <a:cubicBezTo>
                      <a:pt x="33" y="20"/>
                      <a:pt x="30" y="22"/>
                      <a:pt x="30" y="22"/>
                    </a:cubicBezTo>
                    <a:cubicBezTo>
                      <a:pt x="25" y="21"/>
                      <a:pt x="25" y="21"/>
                      <a:pt x="23" y="17"/>
                    </a:cubicBezTo>
                    <a:cubicBezTo>
                      <a:pt x="23" y="15"/>
                      <a:pt x="23" y="15"/>
                      <a:pt x="23" y="15"/>
                    </a:cubicBezTo>
                    <a:lnTo>
                      <a:pt x="23" y="14"/>
                    </a:lnTo>
                    <a:close/>
                  </a:path>
                </a:pathLst>
              </a:custGeom>
              <a:solidFill>
                <a:srgbClr val="E6001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</p:grpSp>
        <p:grpSp>
          <p:nvGrpSpPr>
            <p:cNvPr id="10" name="ïšľîḍê">
              <a:extLst>
                <a:ext uri="{FF2B5EF4-FFF2-40B4-BE49-F238E27FC236}">
                  <a16:creationId xmlns:a16="http://schemas.microsoft.com/office/drawing/2014/main" id="{FA3CEFE2-0950-854A-B415-0F4B1AE30539}"/>
                </a:ext>
              </a:extLst>
            </p:cNvPr>
            <p:cNvGrpSpPr/>
            <p:nvPr/>
          </p:nvGrpSpPr>
          <p:grpSpPr>
            <a:xfrm>
              <a:off x="4412452" y="3781425"/>
              <a:ext cx="2312689" cy="166461"/>
              <a:chOff x="6986588" y="3521075"/>
              <a:chExt cx="1654176" cy="119063"/>
            </a:xfrm>
          </p:grpSpPr>
          <p:sp>
            <p:nvSpPr>
              <p:cNvPr id="11" name="îṩľîḑê">
                <a:extLst>
                  <a:ext uri="{FF2B5EF4-FFF2-40B4-BE49-F238E27FC236}">
                    <a16:creationId xmlns:a16="http://schemas.microsoft.com/office/drawing/2014/main" id="{D16630C2-9F23-8A40-BA8E-E6DF95A730AB}"/>
                  </a:ext>
                </a:extLst>
              </p:cNvPr>
              <p:cNvSpPr/>
              <p:nvPr/>
            </p:nvSpPr>
            <p:spPr bwMode="auto">
              <a:xfrm>
                <a:off x="6986588" y="3521075"/>
                <a:ext cx="155575" cy="119063"/>
              </a:xfrm>
              <a:custGeom>
                <a:avLst/>
                <a:gdLst>
                  <a:gd name="T0" fmla="*/ 84 w 98"/>
                  <a:gd name="T1" fmla="*/ 0 h 75"/>
                  <a:gd name="T2" fmla="*/ 59 w 98"/>
                  <a:gd name="T3" fmla="*/ 52 h 75"/>
                  <a:gd name="T4" fmla="*/ 57 w 98"/>
                  <a:gd name="T5" fmla="*/ 0 h 75"/>
                  <a:gd name="T6" fmla="*/ 40 w 98"/>
                  <a:gd name="T7" fmla="*/ 0 h 75"/>
                  <a:gd name="T8" fmla="*/ 15 w 98"/>
                  <a:gd name="T9" fmla="*/ 52 h 75"/>
                  <a:gd name="T10" fmla="*/ 15 w 98"/>
                  <a:gd name="T11" fmla="*/ 0 h 75"/>
                  <a:gd name="T12" fmla="*/ 0 w 98"/>
                  <a:gd name="T13" fmla="*/ 0 h 75"/>
                  <a:gd name="T14" fmla="*/ 2 w 98"/>
                  <a:gd name="T15" fmla="*/ 75 h 75"/>
                  <a:gd name="T16" fmla="*/ 19 w 98"/>
                  <a:gd name="T17" fmla="*/ 75 h 75"/>
                  <a:gd name="T18" fmla="*/ 44 w 98"/>
                  <a:gd name="T19" fmla="*/ 21 h 75"/>
                  <a:gd name="T20" fmla="*/ 46 w 98"/>
                  <a:gd name="T21" fmla="*/ 75 h 75"/>
                  <a:gd name="T22" fmla="*/ 63 w 98"/>
                  <a:gd name="T23" fmla="*/ 75 h 75"/>
                  <a:gd name="T24" fmla="*/ 98 w 98"/>
                  <a:gd name="T25" fmla="*/ 0 h 75"/>
                  <a:gd name="T26" fmla="*/ 84 w 98"/>
                  <a:gd name="T27" fmla="*/ 0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98" h="75">
                    <a:moveTo>
                      <a:pt x="84" y="0"/>
                    </a:moveTo>
                    <a:lnTo>
                      <a:pt x="59" y="52"/>
                    </a:lnTo>
                    <a:lnTo>
                      <a:pt x="57" y="0"/>
                    </a:lnTo>
                    <a:lnTo>
                      <a:pt x="40" y="0"/>
                    </a:lnTo>
                    <a:lnTo>
                      <a:pt x="15" y="52"/>
                    </a:lnTo>
                    <a:lnTo>
                      <a:pt x="15" y="0"/>
                    </a:lnTo>
                    <a:lnTo>
                      <a:pt x="0" y="0"/>
                    </a:lnTo>
                    <a:lnTo>
                      <a:pt x="2" y="75"/>
                    </a:lnTo>
                    <a:lnTo>
                      <a:pt x="19" y="75"/>
                    </a:lnTo>
                    <a:lnTo>
                      <a:pt x="44" y="21"/>
                    </a:lnTo>
                    <a:lnTo>
                      <a:pt x="46" y="75"/>
                    </a:lnTo>
                    <a:lnTo>
                      <a:pt x="63" y="75"/>
                    </a:lnTo>
                    <a:lnTo>
                      <a:pt x="98" y="0"/>
                    </a:lnTo>
                    <a:lnTo>
                      <a:pt x="84" y="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2" name="îṩḷîde">
                <a:extLst>
                  <a:ext uri="{FF2B5EF4-FFF2-40B4-BE49-F238E27FC236}">
                    <a16:creationId xmlns:a16="http://schemas.microsoft.com/office/drawing/2014/main" id="{140F4660-673C-A944-A13F-2C3461A2EA90}"/>
                  </a:ext>
                </a:extLst>
              </p:cNvPr>
              <p:cNvSpPr/>
              <p:nvPr/>
            </p:nvSpPr>
            <p:spPr bwMode="auto">
              <a:xfrm>
                <a:off x="7135813" y="3521075"/>
                <a:ext cx="112713" cy="119063"/>
              </a:xfrm>
              <a:custGeom>
                <a:avLst/>
                <a:gdLst>
                  <a:gd name="T0" fmla="*/ 22 w 34"/>
                  <a:gd name="T1" fmla="*/ 20 h 36"/>
                  <a:gd name="T2" fmla="*/ 20 w 34"/>
                  <a:gd name="T3" fmla="*/ 26 h 36"/>
                  <a:gd name="T4" fmla="*/ 18 w 34"/>
                  <a:gd name="T5" fmla="*/ 29 h 36"/>
                  <a:gd name="T6" fmla="*/ 13 w 34"/>
                  <a:gd name="T7" fmla="*/ 30 h 36"/>
                  <a:gd name="T8" fmla="*/ 9 w 34"/>
                  <a:gd name="T9" fmla="*/ 29 h 36"/>
                  <a:gd name="T10" fmla="*/ 7 w 34"/>
                  <a:gd name="T11" fmla="*/ 25 h 36"/>
                  <a:gd name="T12" fmla="*/ 7 w 34"/>
                  <a:gd name="T13" fmla="*/ 24 h 36"/>
                  <a:gd name="T14" fmla="*/ 8 w 34"/>
                  <a:gd name="T15" fmla="*/ 19 h 36"/>
                  <a:gd name="T16" fmla="*/ 12 w 34"/>
                  <a:gd name="T17" fmla="*/ 0 h 36"/>
                  <a:gd name="T18" fmla="*/ 5 w 34"/>
                  <a:gd name="T19" fmla="*/ 0 h 36"/>
                  <a:gd name="T20" fmla="*/ 1 w 34"/>
                  <a:gd name="T21" fmla="*/ 19 h 36"/>
                  <a:gd name="T22" fmla="*/ 0 w 34"/>
                  <a:gd name="T23" fmla="*/ 23 h 36"/>
                  <a:gd name="T24" fmla="*/ 0 w 34"/>
                  <a:gd name="T25" fmla="*/ 25 h 36"/>
                  <a:gd name="T26" fmla="*/ 3 w 34"/>
                  <a:gd name="T27" fmla="*/ 33 h 36"/>
                  <a:gd name="T28" fmla="*/ 13 w 34"/>
                  <a:gd name="T29" fmla="*/ 36 h 36"/>
                  <a:gd name="T30" fmla="*/ 22 w 34"/>
                  <a:gd name="T31" fmla="*/ 34 h 36"/>
                  <a:gd name="T32" fmla="*/ 27 w 34"/>
                  <a:gd name="T33" fmla="*/ 29 h 36"/>
                  <a:gd name="T34" fmla="*/ 30 w 34"/>
                  <a:gd name="T35" fmla="*/ 20 h 36"/>
                  <a:gd name="T36" fmla="*/ 34 w 34"/>
                  <a:gd name="T37" fmla="*/ 0 h 36"/>
                  <a:gd name="T38" fmla="*/ 26 w 34"/>
                  <a:gd name="T39" fmla="*/ 0 h 36"/>
                  <a:gd name="T40" fmla="*/ 22 w 34"/>
                  <a:gd name="T41" fmla="*/ 2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34" h="36">
                    <a:moveTo>
                      <a:pt x="22" y="20"/>
                    </a:moveTo>
                    <a:cubicBezTo>
                      <a:pt x="22" y="23"/>
                      <a:pt x="21" y="25"/>
                      <a:pt x="20" y="26"/>
                    </a:cubicBezTo>
                    <a:cubicBezTo>
                      <a:pt x="20" y="28"/>
                      <a:pt x="19" y="29"/>
                      <a:pt x="18" y="29"/>
                    </a:cubicBezTo>
                    <a:cubicBezTo>
                      <a:pt x="17" y="30"/>
                      <a:pt x="15" y="30"/>
                      <a:pt x="13" y="30"/>
                    </a:cubicBezTo>
                    <a:cubicBezTo>
                      <a:pt x="11" y="30"/>
                      <a:pt x="10" y="30"/>
                      <a:pt x="9" y="29"/>
                    </a:cubicBezTo>
                    <a:cubicBezTo>
                      <a:pt x="8" y="28"/>
                      <a:pt x="7" y="27"/>
                      <a:pt x="7" y="25"/>
                    </a:cubicBezTo>
                    <a:cubicBezTo>
                      <a:pt x="7" y="25"/>
                      <a:pt x="7" y="25"/>
                      <a:pt x="7" y="24"/>
                    </a:cubicBezTo>
                    <a:cubicBezTo>
                      <a:pt x="8" y="19"/>
                      <a:pt x="8" y="19"/>
                      <a:pt x="8" y="19"/>
                    </a:cubicBezTo>
                    <a:cubicBezTo>
                      <a:pt x="12" y="0"/>
                      <a:pt x="12" y="0"/>
                      <a:pt x="12" y="0"/>
                    </a:cubicBezTo>
                    <a:cubicBezTo>
                      <a:pt x="5" y="0"/>
                      <a:pt x="5" y="0"/>
                      <a:pt x="5" y="0"/>
                    </a:cubicBezTo>
                    <a:cubicBezTo>
                      <a:pt x="1" y="19"/>
                      <a:pt x="1" y="19"/>
                      <a:pt x="1" y="19"/>
                    </a:cubicBezTo>
                    <a:cubicBezTo>
                      <a:pt x="1" y="21"/>
                      <a:pt x="0" y="23"/>
                      <a:pt x="0" y="23"/>
                    </a:cubicBezTo>
                    <a:cubicBezTo>
                      <a:pt x="0" y="24"/>
                      <a:pt x="0" y="25"/>
                      <a:pt x="0" y="25"/>
                    </a:cubicBezTo>
                    <a:cubicBezTo>
                      <a:pt x="0" y="29"/>
                      <a:pt x="1" y="31"/>
                      <a:pt x="3" y="33"/>
                    </a:cubicBezTo>
                    <a:cubicBezTo>
                      <a:pt x="6" y="35"/>
                      <a:pt x="9" y="36"/>
                      <a:pt x="13" y="36"/>
                    </a:cubicBezTo>
                    <a:cubicBezTo>
                      <a:pt x="16" y="36"/>
                      <a:pt x="19" y="36"/>
                      <a:pt x="22" y="34"/>
                    </a:cubicBezTo>
                    <a:cubicBezTo>
                      <a:pt x="24" y="33"/>
                      <a:pt x="25" y="31"/>
                      <a:pt x="27" y="29"/>
                    </a:cubicBezTo>
                    <a:cubicBezTo>
                      <a:pt x="28" y="27"/>
                      <a:pt x="29" y="24"/>
                      <a:pt x="30" y="20"/>
                    </a:cubicBezTo>
                    <a:cubicBezTo>
                      <a:pt x="34" y="0"/>
                      <a:pt x="34" y="0"/>
                      <a:pt x="34" y="0"/>
                    </a:cubicBezTo>
                    <a:cubicBezTo>
                      <a:pt x="26" y="0"/>
                      <a:pt x="26" y="0"/>
                      <a:pt x="26" y="0"/>
                    </a:cubicBezTo>
                    <a:lnTo>
                      <a:pt x="22" y="2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3" name="îṣḻîḑê">
                <a:extLst>
                  <a:ext uri="{FF2B5EF4-FFF2-40B4-BE49-F238E27FC236}">
                    <a16:creationId xmlns:a16="http://schemas.microsoft.com/office/drawing/2014/main" id="{50369904-CD71-8749-863C-228C6E3DEC8D}"/>
                  </a:ext>
                </a:extLst>
              </p:cNvPr>
              <p:cNvSpPr/>
              <p:nvPr/>
            </p:nvSpPr>
            <p:spPr bwMode="auto">
              <a:xfrm>
                <a:off x="7248526" y="3521075"/>
                <a:ext cx="114300" cy="119063"/>
              </a:xfrm>
              <a:custGeom>
                <a:avLst/>
                <a:gdLst>
                  <a:gd name="T0" fmla="*/ 58 w 72"/>
                  <a:gd name="T1" fmla="*/ 0 h 75"/>
                  <a:gd name="T2" fmla="*/ 52 w 72"/>
                  <a:gd name="T3" fmla="*/ 29 h 75"/>
                  <a:gd name="T4" fmla="*/ 22 w 72"/>
                  <a:gd name="T5" fmla="*/ 29 h 75"/>
                  <a:gd name="T6" fmla="*/ 29 w 72"/>
                  <a:gd name="T7" fmla="*/ 0 h 75"/>
                  <a:gd name="T8" fmla="*/ 14 w 72"/>
                  <a:gd name="T9" fmla="*/ 0 h 75"/>
                  <a:gd name="T10" fmla="*/ 0 w 72"/>
                  <a:gd name="T11" fmla="*/ 75 h 75"/>
                  <a:gd name="T12" fmla="*/ 14 w 72"/>
                  <a:gd name="T13" fmla="*/ 75 h 75"/>
                  <a:gd name="T14" fmla="*/ 20 w 72"/>
                  <a:gd name="T15" fmla="*/ 42 h 75"/>
                  <a:gd name="T16" fmla="*/ 50 w 72"/>
                  <a:gd name="T17" fmla="*/ 42 h 75"/>
                  <a:gd name="T18" fmla="*/ 43 w 72"/>
                  <a:gd name="T19" fmla="*/ 75 h 75"/>
                  <a:gd name="T20" fmla="*/ 58 w 72"/>
                  <a:gd name="T21" fmla="*/ 75 h 75"/>
                  <a:gd name="T22" fmla="*/ 72 w 72"/>
                  <a:gd name="T23" fmla="*/ 0 h 75"/>
                  <a:gd name="T24" fmla="*/ 58 w 72"/>
                  <a:gd name="T25" fmla="*/ 0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72" h="75">
                    <a:moveTo>
                      <a:pt x="58" y="0"/>
                    </a:moveTo>
                    <a:lnTo>
                      <a:pt x="52" y="29"/>
                    </a:lnTo>
                    <a:lnTo>
                      <a:pt x="22" y="29"/>
                    </a:lnTo>
                    <a:lnTo>
                      <a:pt x="29" y="0"/>
                    </a:lnTo>
                    <a:lnTo>
                      <a:pt x="14" y="0"/>
                    </a:lnTo>
                    <a:lnTo>
                      <a:pt x="0" y="75"/>
                    </a:lnTo>
                    <a:lnTo>
                      <a:pt x="14" y="75"/>
                    </a:lnTo>
                    <a:lnTo>
                      <a:pt x="20" y="42"/>
                    </a:lnTo>
                    <a:lnTo>
                      <a:pt x="50" y="42"/>
                    </a:lnTo>
                    <a:lnTo>
                      <a:pt x="43" y="75"/>
                    </a:lnTo>
                    <a:lnTo>
                      <a:pt x="58" y="75"/>
                    </a:lnTo>
                    <a:lnTo>
                      <a:pt x="72" y="0"/>
                    </a:lnTo>
                    <a:lnTo>
                      <a:pt x="58" y="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" name="ïṥlíḑê">
                <a:extLst>
                  <a:ext uri="{FF2B5EF4-FFF2-40B4-BE49-F238E27FC236}">
                    <a16:creationId xmlns:a16="http://schemas.microsoft.com/office/drawing/2014/main" id="{706D653C-5F76-8F48-98BD-1BB060D10B00}"/>
                  </a:ext>
                </a:extLst>
              </p:cNvPr>
              <p:cNvSpPr/>
              <p:nvPr/>
            </p:nvSpPr>
            <p:spPr bwMode="auto">
              <a:xfrm>
                <a:off x="7356476" y="3521075"/>
                <a:ext cx="112713" cy="119063"/>
              </a:xfrm>
              <a:custGeom>
                <a:avLst/>
                <a:gdLst>
                  <a:gd name="T0" fmla="*/ 42 w 71"/>
                  <a:gd name="T1" fmla="*/ 0 h 75"/>
                  <a:gd name="T2" fmla="*/ 0 w 71"/>
                  <a:gd name="T3" fmla="*/ 75 h 75"/>
                  <a:gd name="T4" fmla="*/ 15 w 71"/>
                  <a:gd name="T5" fmla="*/ 75 h 75"/>
                  <a:gd name="T6" fmla="*/ 23 w 71"/>
                  <a:gd name="T7" fmla="*/ 59 h 75"/>
                  <a:gd name="T8" fmla="*/ 54 w 71"/>
                  <a:gd name="T9" fmla="*/ 59 h 75"/>
                  <a:gd name="T10" fmla="*/ 56 w 71"/>
                  <a:gd name="T11" fmla="*/ 75 h 75"/>
                  <a:gd name="T12" fmla="*/ 71 w 71"/>
                  <a:gd name="T13" fmla="*/ 75 h 75"/>
                  <a:gd name="T14" fmla="*/ 58 w 71"/>
                  <a:gd name="T15" fmla="*/ 0 h 75"/>
                  <a:gd name="T16" fmla="*/ 42 w 71"/>
                  <a:gd name="T17" fmla="*/ 0 h 75"/>
                  <a:gd name="T18" fmla="*/ 29 w 71"/>
                  <a:gd name="T19" fmla="*/ 46 h 75"/>
                  <a:gd name="T20" fmla="*/ 48 w 71"/>
                  <a:gd name="T21" fmla="*/ 17 h 75"/>
                  <a:gd name="T22" fmla="*/ 52 w 71"/>
                  <a:gd name="T23" fmla="*/ 46 h 75"/>
                  <a:gd name="T24" fmla="*/ 29 w 71"/>
                  <a:gd name="T25" fmla="*/ 46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71" h="75">
                    <a:moveTo>
                      <a:pt x="42" y="0"/>
                    </a:moveTo>
                    <a:lnTo>
                      <a:pt x="0" y="75"/>
                    </a:lnTo>
                    <a:lnTo>
                      <a:pt x="15" y="75"/>
                    </a:lnTo>
                    <a:lnTo>
                      <a:pt x="23" y="59"/>
                    </a:lnTo>
                    <a:lnTo>
                      <a:pt x="54" y="59"/>
                    </a:lnTo>
                    <a:lnTo>
                      <a:pt x="56" y="75"/>
                    </a:lnTo>
                    <a:lnTo>
                      <a:pt x="71" y="75"/>
                    </a:lnTo>
                    <a:lnTo>
                      <a:pt x="58" y="0"/>
                    </a:lnTo>
                    <a:lnTo>
                      <a:pt x="42" y="0"/>
                    </a:lnTo>
                    <a:close/>
                    <a:moveTo>
                      <a:pt x="29" y="46"/>
                    </a:moveTo>
                    <a:lnTo>
                      <a:pt x="48" y="17"/>
                    </a:lnTo>
                    <a:lnTo>
                      <a:pt x="52" y="46"/>
                    </a:lnTo>
                    <a:lnTo>
                      <a:pt x="29" y="46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5" name="îş1íḋe">
                <a:extLst>
                  <a:ext uri="{FF2B5EF4-FFF2-40B4-BE49-F238E27FC236}">
                    <a16:creationId xmlns:a16="http://schemas.microsoft.com/office/drawing/2014/main" id="{78936F2B-312A-0941-A3A8-6658480E60DE}"/>
                  </a:ext>
                </a:extLst>
              </p:cNvPr>
              <p:cNvSpPr/>
              <p:nvPr/>
            </p:nvSpPr>
            <p:spPr bwMode="auto">
              <a:xfrm>
                <a:off x="7481888" y="3521075"/>
                <a:ext cx="119063" cy="119063"/>
              </a:xfrm>
              <a:custGeom>
                <a:avLst/>
                <a:gdLst>
                  <a:gd name="T0" fmla="*/ 50 w 75"/>
                  <a:gd name="T1" fmla="*/ 50 h 75"/>
                  <a:gd name="T2" fmla="*/ 31 w 75"/>
                  <a:gd name="T3" fmla="*/ 0 h 75"/>
                  <a:gd name="T4" fmla="*/ 17 w 75"/>
                  <a:gd name="T5" fmla="*/ 0 h 75"/>
                  <a:gd name="T6" fmla="*/ 0 w 75"/>
                  <a:gd name="T7" fmla="*/ 75 h 75"/>
                  <a:gd name="T8" fmla="*/ 15 w 75"/>
                  <a:gd name="T9" fmla="*/ 75 h 75"/>
                  <a:gd name="T10" fmla="*/ 25 w 75"/>
                  <a:gd name="T11" fmla="*/ 25 h 75"/>
                  <a:gd name="T12" fmla="*/ 46 w 75"/>
                  <a:gd name="T13" fmla="*/ 75 h 75"/>
                  <a:gd name="T14" fmla="*/ 58 w 75"/>
                  <a:gd name="T15" fmla="*/ 75 h 75"/>
                  <a:gd name="T16" fmla="*/ 75 w 75"/>
                  <a:gd name="T17" fmla="*/ 0 h 75"/>
                  <a:gd name="T18" fmla="*/ 61 w 75"/>
                  <a:gd name="T19" fmla="*/ 0 h 75"/>
                  <a:gd name="T20" fmla="*/ 50 w 75"/>
                  <a:gd name="T21" fmla="*/ 50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5" h="75">
                    <a:moveTo>
                      <a:pt x="50" y="50"/>
                    </a:moveTo>
                    <a:lnTo>
                      <a:pt x="31" y="0"/>
                    </a:lnTo>
                    <a:lnTo>
                      <a:pt x="17" y="0"/>
                    </a:lnTo>
                    <a:lnTo>
                      <a:pt x="0" y="75"/>
                    </a:lnTo>
                    <a:lnTo>
                      <a:pt x="15" y="75"/>
                    </a:lnTo>
                    <a:lnTo>
                      <a:pt x="25" y="25"/>
                    </a:lnTo>
                    <a:lnTo>
                      <a:pt x="46" y="75"/>
                    </a:lnTo>
                    <a:lnTo>
                      <a:pt x="58" y="75"/>
                    </a:lnTo>
                    <a:lnTo>
                      <a:pt x="75" y="0"/>
                    </a:lnTo>
                    <a:lnTo>
                      <a:pt x="61" y="0"/>
                    </a:lnTo>
                    <a:lnTo>
                      <a:pt x="50" y="5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6" name="îş1ïḋe">
                <a:extLst>
                  <a:ext uri="{FF2B5EF4-FFF2-40B4-BE49-F238E27FC236}">
                    <a16:creationId xmlns:a16="http://schemas.microsoft.com/office/drawing/2014/main" id="{1F0A9E6E-7BB3-8A4D-A749-E2F6A5B98B6C}"/>
                  </a:ext>
                </a:extLst>
              </p:cNvPr>
              <p:cNvSpPr/>
              <p:nvPr/>
            </p:nvSpPr>
            <p:spPr bwMode="auto">
              <a:xfrm>
                <a:off x="7653338" y="3521075"/>
                <a:ext cx="112713" cy="119063"/>
              </a:xfrm>
              <a:custGeom>
                <a:avLst/>
                <a:gdLst>
                  <a:gd name="T0" fmla="*/ 22 w 34"/>
                  <a:gd name="T1" fmla="*/ 20 h 36"/>
                  <a:gd name="T2" fmla="*/ 20 w 34"/>
                  <a:gd name="T3" fmla="*/ 26 h 36"/>
                  <a:gd name="T4" fmla="*/ 18 w 34"/>
                  <a:gd name="T5" fmla="*/ 29 h 36"/>
                  <a:gd name="T6" fmla="*/ 13 w 34"/>
                  <a:gd name="T7" fmla="*/ 30 h 36"/>
                  <a:gd name="T8" fmla="*/ 9 w 34"/>
                  <a:gd name="T9" fmla="*/ 29 h 36"/>
                  <a:gd name="T10" fmla="*/ 7 w 34"/>
                  <a:gd name="T11" fmla="*/ 25 h 36"/>
                  <a:gd name="T12" fmla="*/ 7 w 34"/>
                  <a:gd name="T13" fmla="*/ 24 h 36"/>
                  <a:gd name="T14" fmla="*/ 8 w 34"/>
                  <a:gd name="T15" fmla="*/ 19 h 36"/>
                  <a:gd name="T16" fmla="*/ 12 w 34"/>
                  <a:gd name="T17" fmla="*/ 0 h 36"/>
                  <a:gd name="T18" fmla="*/ 5 w 34"/>
                  <a:gd name="T19" fmla="*/ 0 h 36"/>
                  <a:gd name="T20" fmla="*/ 1 w 34"/>
                  <a:gd name="T21" fmla="*/ 19 h 36"/>
                  <a:gd name="T22" fmla="*/ 0 w 34"/>
                  <a:gd name="T23" fmla="*/ 23 h 36"/>
                  <a:gd name="T24" fmla="*/ 0 w 34"/>
                  <a:gd name="T25" fmla="*/ 25 h 36"/>
                  <a:gd name="T26" fmla="*/ 3 w 34"/>
                  <a:gd name="T27" fmla="*/ 33 h 36"/>
                  <a:gd name="T28" fmla="*/ 13 w 34"/>
                  <a:gd name="T29" fmla="*/ 36 h 36"/>
                  <a:gd name="T30" fmla="*/ 22 w 34"/>
                  <a:gd name="T31" fmla="*/ 34 h 36"/>
                  <a:gd name="T32" fmla="*/ 27 w 34"/>
                  <a:gd name="T33" fmla="*/ 29 h 36"/>
                  <a:gd name="T34" fmla="*/ 30 w 34"/>
                  <a:gd name="T35" fmla="*/ 20 h 36"/>
                  <a:gd name="T36" fmla="*/ 34 w 34"/>
                  <a:gd name="T37" fmla="*/ 0 h 36"/>
                  <a:gd name="T38" fmla="*/ 26 w 34"/>
                  <a:gd name="T39" fmla="*/ 0 h 36"/>
                  <a:gd name="T40" fmla="*/ 22 w 34"/>
                  <a:gd name="T41" fmla="*/ 2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34" h="36">
                    <a:moveTo>
                      <a:pt x="22" y="20"/>
                    </a:moveTo>
                    <a:cubicBezTo>
                      <a:pt x="22" y="23"/>
                      <a:pt x="21" y="25"/>
                      <a:pt x="20" y="26"/>
                    </a:cubicBezTo>
                    <a:cubicBezTo>
                      <a:pt x="20" y="28"/>
                      <a:pt x="19" y="29"/>
                      <a:pt x="18" y="29"/>
                    </a:cubicBezTo>
                    <a:cubicBezTo>
                      <a:pt x="17" y="30"/>
                      <a:pt x="15" y="30"/>
                      <a:pt x="13" y="30"/>
                    </a:cubicBezTo>
                    <a:cubicBezTo>
                      <a:pt x="11" y="30"/>
                      <a:pt x="10" y="30"/>
                      <a:pt x="9" y="29"/>
                    </a:cubicBezTo>
                    <a:cubicBezTo>
                      <a:pt x="8" y="28"/>
                      <a:pt x="7" y="27"/>
                      <a:pt x="7" y="25"/>
                    </a:cubicBezTo>
                    <a:cubicBezTo>
                      <a:pt x="7" y="25"/>
                      <a:pt x="7" y="25"/>
                      <a:pt x="7" y="24"/>
                    </a:cubicBezTo>
                    <a:cubicBezTo>
                      <a:pt x="8" y="19"/>
                      <a:pt x="8" y="19"/>
                      <a:pt x="8" y="19"/>
                    </a:cubicBezTo>
                    <a:cubicBezTo>
                      <a:pt x="12" y="0"/>
                      <a:pt x="12" y="0"/>
                      <a:pt x="12" y="0"/>
                    </a:cubicBezTo>
                    <a:cubicBezTo>
                      <a:pt x="5" y="0"/>
                      <a:pt x="5" y="0"/>
                      <a:pt x="5" y="0"/>
                    </a:cubicBezTo>
                    <a:cubicBezTo>
                      <a:pt x="1" y="19"/>
                      <a:pt x="1" y="19"/>
                      <a:pt x="1" y="19"/>
                    </a:cubicBezTo>
                    <a:cubicBezTo>
                      <a:pt x="1" y="21"/>
                      <a:pt x="0" y="23"/>
                      <a:pt x="0" y="23"/>
                    </a:cubicBezTo>
                    <a:cubicBezTo>
                      <a:pt x="0" y="24"/>
                      <a:pt x="0" y="25"/>
                      <a:pt x="0" y="25"/>
                    </a:cubicBezTo>
                    <a:cubicBezTo>
                      <a:pt x="0" y="29"/>
                      <a:pt x="1" y="31"/>
                      <a:pt x="3" y="33"/>
                    </a:cubicBezTo>
                    <a:cubicBezTo>
                      <a:pt x="6" y="35"/>
                      <a:pt x="9" y="36"/>
                      <a:pt x="13" y="36"/>
                    </a:cubicBezTo>
                    <a:cubicBezTo>
                      <a:pt x="16" y="36"/>
                      <a:pt x="19" y="36"/>
                      <a:pt x="22" y="34"/>
                    </a:cubicBezTo>
                    <a:cubicBezTo>
                      <a:pt x="24" y="33"/>
                      <a:pt x="25" y="31"/>
                      <a:pt x="27" y="29"/>
                    </a:cubicBezTo>
                    <a:cubicBezTo>
                      <a:pt x="28" y="27"/>
                      <a:pt x="29" y="24"/>
                      <a:pt x="30" y="20"/>
                    </a:cubicBezTo>
                    <a:cubicBezTo>
                      <a:pt x="34" y="0"/>
                      <a:pt x="34" y="0"/>
                      <a:pt x="34" y="0"/>
                    </a:cubicBezTo>
                    <a:cubicBezTo>
                      <a:pt x="26" y="0"/>
                      <a:pt x="26" y="0"/>
                      <a:pt x="26" y="0"/>
                    </a:cubicBezTo>
                    <a:lnTo>
                      <a:pt x="22" y="2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7" name="íšlídè">
                <a:extLst>
                  <a:ext uri="{FF2B5EF4-FFF2-40B4-BE49-F238E27FC236}">
                    <a16:creationId xmlns:a16="http://schemas.microsoft.com/office/drawing/2014/main" id="{A9A41216-6648-C348-9C45-AEE996C8EAFD}"/>
                  </a:ext>
                </a:extLst>
              </p:cNvPr>
              <p:cNvSpPr/>
              <p:nvPr/>
            </p:nvSpPr>
            <p:spPr bwMode="auto">
              <a:xfrm>
                <a:off x="7766051" y="3521075"/>
                <a:ext cx="115888" cy="119063"/>
              </a:xfrm>
              <a:custGeom>
                <a:avLst/>
                <a:gdLst>
                  <a:gd name="T0" fmla="*/ 58 w 73"/>
                  <a:gd name="T1" fmla="*/ 0 h 75"/>
                  <a:gd name="T2" fmla="*/ 50 w 73"/>
                  <a:gd name="T3" fmla="*/ 50 h 75"/>
                  <a:gd name="T4" fmla="*/ 29 w 73"/>
                  <a:gd name="T5" fmla="*/ 0 h 75"/>
                  <a:gd name="T6" fmla="*/ 15 w 73"/>
                  <a:gd name="T7" fmla="*/ 0 h 75"/>
                  <a:gd name="T8" fmla="*/ 0 w 73"/>
                  <a:gd name="T9" fmla="*/ 75 h 75"/>
                  <a:gd name="T10" fmla="*/ 13 w 73"/>
                  <a:gd name="T11" fmla="*/ 75 h 75"/>
                  <a:gd name="T12" fmla="*/ 23 w 73"/>
                  <a:gd name="T13" fmla="*/ 25 h 75"/>
                  <a:gd name="T14" fmla="*/ 44 w 73"/>
                  <a:gd name="T15" fmla="*/ 75 h 75"/>
                  <a:gd name="T16" fmla="*/ 58 w 73"/>
                  <a:gd name="T17" fmla="*/ 75 h 75"/>
                  <a:gd name="T18" fmla="*/ 73 w 73"/>
                  <a:gd name="T19" fmla="*/ 0 h 75"/>
                  <a:gd name="T20" fmla="*/ 58 w 73"/>
                  <a:gd name="T21" fmla="*/ 0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3" h="75">
                    <a:moveTo>
                      <a:pt x="58" y="0"/>
                    </a:moveTo>
                    <a:lnTo>
                      <a:pt x="50" y="50"/>
                    </a:lnTo>
                    <a:lnTo>
                      <a:pt x="29" y="0"/>
                    </a:lnTo>
                    <a:lnTo>
                      <a:pt x="15" y="0"/>
                    </a:lnTo>
                    <a:lnTo>
                      <a:pt x="0" y="75"/>
                    </a:lnTo>
                    <a:lnTo>
                      <a:pt x="13" y="75"/>
                    </a:lnTo>
                    <a:lnTo>
                      <a:pt x="23" y="25"/>
                    </a:lnTo>
                    <a:lnTo>
                      <a:pt x="44" y="75"/>
                    </a:lnTo>
                    <a:lnTo>
                      <a:pt x="58" y="75"/>
                    </a:lnTo>
                    <a:lnTo>
                      <a:pt x="73" y="0"/>
                    </a:lnTo>
                    <a:lnTo>
                      <a:pt x="58" y="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8" name="îṣḻîďe">
                <a:extLst>
                  <a:ext uri="{FF2B5EF4-FFF2-40B4-BE49-F238E27FC236}">
                    <a16:creationId xmlns:a16="http://schemas.microsoft.com/office/drawing/2014/main" id="{137CA027-FEE4-2140-A8E3-3F87792753EA}"/>
                  </a:ext>
                </a:extLst>
              </p:cNvPr>
              <p:cNvSpPr/>
              <p:nvPr/>
            </p:nvSpPr>
            <p:spPr bwMode="auto">
              <a:xfrm>
                <a:off x="7881938" y="3521075"/>
                <a:ext cx="49213" cy="119063"/>
              </a:xfrm>
              <a:custGeom>
                <a:avLst/>
                <a:gdLst>
                  <a:gd name="T0" fmla="*/ 0 w 31"/>
                  <a:gd name="T1" fmla="*/ 75 h 75"/>
                  <a:gd name="T2" fmla="*/ 14 w 31"/>
                  <a:gd name="T3" fmla="*/ 75 h 75"/>
                  <a:gd name="T4" fmla="*/ 31 w 31"/>
                  <a:gd name="T5" fmla="*/ 0 h 75"/>
                  <a:gd name="T6" fmla="*/ 14 w 31"/>
                  <a:gd name="T7" fmla="*/ 0 h 75"/>
                  <a:gd name="T8" fmla="*/ 0 w 31"/>
                  <a:gd name="T9" fmla="*/ 75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1" h="75">
                    <a:moveTo>
                      <a:pt x="0" y="75"/>
                    </a:moveTo>
                    <a:lnTo>
                      <a:pt x="14" y="75"/>
                    </a:lnTo>
                    <a:lnTo>
                      <a:pt x="31" y="0"/>
                    </a:lnTo>
                    <a:lnTo>
                      <a:pt x="14" y="0"/>
                    </a:lnTo>
                    <a:lnTo>
                      <a:pt x="0" y="75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9" name="íŝḻiḋè">
                <a:extLst>
                  <a:ext uri="{FF2B5EF4-FFF2-40B4-BE49-F238E27FC236}">
                    <a16:creationId xmlns:a16="http://schemas.microsoft.com/office/drawing/2014/main" id="{63CE211D-B72B-A749-AD93-6DED94C6D349}"/>
                  </a:ext>
                </a:extLst>
              </p:cNvPr>
              <p:cNvSpPr/>
              <p:nvPr/>
            </p:nvSpPr>
            <p:spPr bwMode="auto">
              <a:xfrm>
                <a:off x="7940676" y="3521075"/>
                <a:ext cx="109538" cy="119063"/>
              </a:xfrm>
              <a:custGeom>
                <a:avLst/>
                <a:gdLst>
                  <a:gd name="T0" fmla="*/ 54 w 69"/>
                  <a:gd name="T1" fmla="*/ 0 h 75"/>
                  <a:gd name="T2" fmla="*/ 23 w 69"/>
                  <a:gd name="T3" fmla="*/ 57 h 75"/>
                  <a:gd name="T4" fmla="*/ 15 w 69"/>
                  <a:gd name="T5" fmla="*/ 0 h 75"/>
                  <a:gd name="T6" fmla="*/ 0 w 69"/>
                  <a:gd name="T7" fmla="*/ 0 h 75"/>
                  <a:gd name="T8" fmla="*/ 13 w 69"/>
                  <a:gd name="T9" fmla="*/ 75 h 75"/>
                  <a:gd name="T10" fmla="*/ 29 w 69"/>
                  <a:gd name="T11" fmla="*/ 75 h 75"/>
                  <a:gd name="T12" fmla="*/ 69 w 69"/>
                  <a:gd name="T13" fmla="*/ 0 h 75"/>
                  <a:gd name="T14" fmla="*/ 54 w 69"/>
                  <a:gd name="T15" fmla="*/ 0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69" h="75">
                    <a:moveTo>
                      <a:pt x="54" y="0"/>
                    </a:moveTo>
                    <a:lnTo>
                      <a:pt x="23" y="57"/>
                    </a:lnTo>
                    <a:lnTo>
                      <a:pt x="15" y="0"/>
                    </a:lnTo>
                    <a:lnTo>
                      <a:pt x="0" y="0"/>
                    </a:lnTo>
                    <a:lnTo>
                      <a:pt x="13" y="75"/>
                    </a:lnTo>
                    <a:lnTo>
                      <a:pt x="29" y="75"/>
                    </a:lnTo>
                    <a:lnTo>
                      <a:pt x="69" y="0"/>
                    </a:lnTo>
                    <a:lnTo>
                      <a:pt x="54" y="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0" name="î$ḷíďé">
                <a:extLst>
                  <a:ext uri="{FF2B5EF4-FFF2-40B4-BE49-F238E27FC236}">
                    <a16:creationId xmlns:a16="http://schemas.microsoft.com/office/drawing/2014/main" id="{1C38CB20-D424-0B4F-B12E-68CA3FBD720C}"/>
                  </a:ext>
                </a:extLst>
              </p:cNvPr>
              <p:cNvSpPr/>
              <p:nvPr/>
            </p:nvSpPr>
            <p:spPr bwMode="auto">
              <a:xfrm>
                <a:off x="8037513" y="3521075"/>
                <a:ext cx="111125" cy="119063"/>
              </a:xfrm>
              <a:custGeom>
                <a:avLst/>
                <a:gdLst>
                  <a:gd name="T0" fmla="*/ 68 w 70"/>
                  <a:gd name="T1" fmla="*/ 12 h 75"/>
                  <a:gd name="T2" fmla="*/ 70 w 70"/>
                  <a:gd name="T3" fmla="*/ 0 h 75"/>
                  <a:gd name="T4" fmla="*/ 16 w 70"/>
                  <a:gd name="T5" fmla="*/ 0 h 75"/>
                  <a:gd name="T6" fmla="*/ 0 w 70"/>
                  <a:gd name="T7" fmla="*/ 75 h 75"/>
                  <a:gd name="T8" fmla="*/ 58 w 70"/>
                  <a:gd name="T9" fmla="*/ 75 h 75"/>
                  <a:gd name="T10" fmla="*/ 60 w 70"/>
                  <a:gd name="T11" fmla="*/ 63 h 75"/>
                  <a:gd name="T12" fmla="*/ 16 w 70"/>
                  <a:gd name="T13" fmla="*/ 63 h 75"/>
                  <a:gd name="T14" fmla="*/ 22 w 70"/>
                  <a:gd name="T15" fmla="*/ 42 h 75"/>
                  <a:gd name="T16" fmla="*/ 60 w 70"/>
                  <a:gd name="T17" fmla="*/ 42 h 75"/>
                  <a:gd name="T18" fmla="*/ 62 w 70"/>
                  <a:gd name="T19" fmla="*/ 29 h 75"/>
                  <a:gd name="T20" fmla="*/ 24 w 70"/>
                  <a:gd name="T21" fmla="*/ 29 h 75"/>
                  <a:gd name="T22" fmla="*/ 29 w 70"/>
                  <a:gd name="T23" fmla="*/ 12 h 75"/>
                  <a:gd name="T24" fmla="*/ 68 w 70"/>
                  <a:gd name="T25" fmla="*/ 12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70" h="75">
                    <a:moveTo>
                      <a:pt x="68" y="12"/>
                    </a:moveTo>
                    <a:lnTo>
                      <a:pt x="70" y="0"/>
                    </a:lnTo>
                    <a:lnTo>
                      <a:pt x="16" y="0"/>
                    </a:lnTo>
                    <a:lnTo>
                      <a:pt x="0" y="75"/>
                    </a:lnTo>
                    <a:lnTo>
                      <a:pt x="58" y="75"/>
                    </a:lnTo>
                    <a:lnTo>
                      <a:pt x="60" y="63"/>
                    </a:lnTo>
                    <a:lnTo>
                      <a:pt x="16" y="63"/>
                    </a:lnTo>
                    <a:lnTo>
                      <a:pt x="22" y="42"/>
                    </a:lnTo>
                    <a:lnTo>
                      <a:pt x="60" y="42"/>
                    </a:lnTo>
                    <a:lnTo>
                      <a:pt x="62" y="29"/>
                    </a:lnTo>
                    <a:lnTo>
                      <a:pt x="24" y="29"/>
                    </a:lnTo>
                    <a:lnTo>
                      <a:pt x="29" y="12"/>
                    </a:lnTo>
                    <a:lnTo>
                      <a:pt x="68" y="12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1" name="îṡlîďe">
                <a:extLst>
                  <a:ext uri="{FF2B5EF4-FFF2-40B4-BE49-F238E27FC236}">
                    <a16:creationId xmlns:a16="http://schemas.microsoft.com/office/drawing/2014/main" id="{E35953D1-326D-FF47-BC0F-F7CCC1AFF89C}"/>
                  </a:ext>
                </a:extLst>
              </p:cNvPr>
              <p:cNvSpPr/>
              <p:nvPr/>
            </p:nvSpPr>
            <p:spPr bwMode="auto">
              <a:xfrm>
                <a:off x="8145463" y="3521075"/>
                <a:ext cx="115888" cy="119063"/>
              </a:xfrm>
              <a:custGeom>
                <a:avLst/>
                <a:gdLst>
                  <a:gd name="T0" fmla="*/ 30 w 35"/>
                  <a:gd name="T1" fmla="*/ 1 h 36"/>
                  <a:gd name="T2" fmla="*/ 24 w 35"/>
                  <a:gd name="T3" fmla="*/ 0 h 36"/>
                  <a:gd name="T4" fmla="*/ 8 w 35"/>
                  <a:gd name="T5" fmla="*/ 0 h 36"/>
                  <a:gd name="T6" fmla="*/ 0 w 35"/>
                  <a:gd name="T7" fmla="*/ 36 h 36"/>
                  <a:gd name="T8" fmla="*/ 8 w 35"/>
                  <a:gd name="T9" fmla="*/ 36 h 36"/>
                  <a:gd name="T10" fmla="*/ 11 w 35"/>
                  <a:gd name="T11" fmla="*/ 21 h 36"/>
                  <a:gd name="T12" fmla="*/ 14 w 35"/>
                  <a:gd name="T13" fmla="*/ 21 h 36"/>
                  <a:gd name="T14" fmla="*/ 17 w 35"/>
                  <a:gd name="T15" fmla="*/ 22 h 36"/>
                  <a:gd name="T16" fmla="*/ 21 w 35"/>
                  <a:gd name="T17" fmla="*/ 26 h 36"/>
                  <a:gd name="T18" fmla="*/ 24 w 35"/>
                  <a:gd name="T19" fmla="*/ 36 h 36"/>
                  <a:gd name="T20" fmla="*/ 32 w 35"/>
                  <a:gd name="T21" fmla="*/ 36 h 36"/>
                  <a:gd name="T22" fmla="*/ 27 w 35"/>
                  <a:gd name="T23" fmla="*/ 24 h 36"/>
                  <a:gd name="T24" fmla="*/ 24 w 35"/>
                  <a:gd name="T25" fmla="*/ 21 h 36"/>
                  <a:gd name="T26" fmla="*/ 32 w 35"/>
                  <a:gd name="T27" fmla="*/ 17 h 36"/>
                  <a:gd name="T28" fmla="*/ 35 w 35"/>
                  <a:gd name="T29" fmla="*/ 9 h 36"/>
                  <a:gd name="T30" fmla="*/ 34 w 35"/>
                  <a:gd name="T31" fmla="*/ 4 h 36"/>
                  <a:gd name="T32" fmla="*/ 30 w 35"/>
                  <a:gd name="T33" fmla="*/ 1 h 36"/>
                  <a:gd name="T34" fmla="*/ 27 w 35"/>
                  <a:gd name="T35" fmla="*/ 13 h 36"/>
                  <a:gd name="T36" fmla="*/ 24 w 35"/>
                  <a:gd name="T37" fmla="*/ 15 h 36"/>
                  <a:gd name="T38" fmla="*/ 16 w 35"/>
                  <a:gd name="T39" fmla="*/ 16 h 36"/>
                  <a:gd name="T40" fmla="*/ 12 w 35"/>
                  <a:gd name="T41" fmla="*/ 16 h 36"/>
                  <a:gd name="T42" fmla="*/ 14 w 35"/>
                  <a:gd name="T43" fmla="*/ 6 h 36"/>
                  <a:gd name="T44" fmla="*/ 22 w 35"/>
                  <a:gd name="T45" fmla="*/ 6 h 36"/>
                  <a:gd name="T46" fmla="*/ 26 w 35"/>
                  <a:gd name="T47" fmla="*/ 7 h 36"/>
                  <a:gd name="T48" fmla="*/ 28 w 35"/>
                  <a:gd name="T49" fmla="*/ 10 h 36"/>
                  <a:gd name="T50" fmla="*/ 27 w 35"/>
                  <a:gd name="T51" fmla="*/ 13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35" h="36">
                    <a:moveTo>
                      <a:pt x="30" y="1"/>
                    </a:moveTo>
                    <a:cubicBezTo>
                      <a:pt x="28" y="0"/>
                      <a:pt x="26" y="0"/>
                      <a:pt x="24" y="0"/>
                    </a:cubicBezTo>
                    <a:cubicBezTo>
                      <a:pt x="8" y="0"/>
                      <a:pt x="8" y="0"/>
                      <a:pt x="8" y="0"/>
                    </a:cubicBezTo>
                    <a:cubicBezTo>
                      <a:pt x="0" y="36"/>
                      <a:pt x="0" y="36"/>
                      <a:pt x="0" y="36"/>
                    </a:cubicBezTo>
                    <a:cubicBezTo>
                      <a:pt x="8" y="36"/>
                      <a:pt x="8" y="36"/>
                      <a:pt x="8" y="36"/>
                    </a:cubicBezTo>
                    <a:cubicBezTo>
                      <a:pt x="11" y="21"/>
                      <a:pt x="11" y="21"/>
                      <a:pt x="11" y="21"/>
                    </a:cubicBezTo>
                    <a:cubicBezTo>
                      <a:pt x="14" y="21"/>
                      <a:pt x="14" y="21"/>
                      <a:pt x="14" y="21"/>
                    </a:cubicBezTo>
                    <a:cubicBezTo>
                      <a:pt x="15" y="21"/>
                      <a:pt x="17" y="21"/>
                      <a:pt x="17" y="22"/>
                    </a:cubicBezTo>
                    <a:cubicBezTo>
                      <a:pt x="18" y="22"/>
                      <a:pt x="20" y="24"/>
                      <a:pt x="21" y="26"/>
                    </a:cubicBezTo>
                    <a:cubicBezTo>
                      <a:pt x="22" y="31"/>
                      <a:pt x="24" y="34"/>
                      <a:pt x="24" y="36"/>
                    </a:cubicBezTo>
                    <a:cubicBezTo>
                      <a:pt x="32" y="36"/>
                      <a:pt x="32" y="36"/>
                      <a:pt x="32" y="36"/>
                    </a:cubicBezTo>
                    <a:cubicBezTo>
                      <a:pt x="30" y="31"/>
                      <a:pt x="28" y="27"/>
                      <a:pt x="27" y="24"/>
                    </a:cubicBezTo>
                    <a:cubicBezTo>
                      <a:pt x="26" y="23"/>
                      <a:pt x="25" y="21"/>
                      <a:pt x="24" y="21"/>
                    </a:cubicBezTo>
                    <a:cubicBezTo>
                      <a:pt x="28" y="20"/>
                      <a:pt x="30" y="19"/>
                      <a:pt x="32" y="17"/>
                    </a:cubicBezTo>
                    <a:cubicBezTo>
                      <a:pt x="34" y="15"/>
                      <a:pt x="35" y="13"/>
                      <a:pt x="35" y="9"/>
                    </a:cubicBezTo>
                    <a:cubicBezTo>
                      <a:pt x="35" y="7"/>
                      <a:pt x="34" y="6"/>
                      <a:pt x="34" y="4"/>
                    </a:cubicBezTo>
                    <a:cubicBezTo>
                      <a:pt x="33" y="3"/>
                      <a:pt x="31" y="2"/>
                      <a:pt x="30" y="1"/>
                    </a:cubicBezTo>
                    <a:close/>
                    <a:moveTo>
                      <a:pt x="27" y="13"/>
                    </a:moveTo>
                    <a:cubicBezTo>
                      <a:pt x="26" y="14"/>
                      <a:pt x="25" y="14"/>
                      <a:pt x="24" y="15"/>
                    </a:cubicBezTo>
                    <a:cubicBezTo>
                      <a:pt x="22" y="15"/>
                      <a:pt x="20" y="16"/>
                      <a:pt x="16" y="16"/>
                    </a:cubicBezTo>
                    <a:cubicBezTo>
                      <a:pt x="12" y="16"/>
                      <a:pt x="12" y="16"/>
                      <a:pt x="12" y="16"/>
                    </a:cubicBezTo>
                    <a:cubicBezTo>
                      <a:pt x="14" y="6"/>
                      <a:pt x="14" y="6"/>
                      <a:pt x="14" y="6"/>
                    </a:cubicBezTo>
                    <a:cubicBezTo>
                      <a:pt x="22" y="6"/>
                      <a:pt x="22" y="6"/>
                      <a:pt x="22" y="6"/>
                    </a:cubicBezTo>
                    <a:cubicBezTo>
                      <a:pt x="24" y="6"/>
                      <a:pt x="25" y="6"/>
                      <a:pt x="26" y="7"/>
                    </a:cubicBezTo>
                    <a:cubicBezTo>
                      <a:pt x="27" y="7"/>
                      <a:pt x="28" y="8"/>
                      <a:pt x="28" y="10"/>
                    </a:cubicBezTo>
                    <a:cubicBezTo>
                      <a:pt x="28" y="11"/>
                      <a:pt x="27" y="12"/>
                      <a:pt x="27" y="13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2" name="ïşľîḍé">
                <a:extLst>
                  <a:ext uri="{FF2B5EF4-FFF2-40B4-BE49-F238E27FC236}">
                    <a16:creationId xmlns:a16="http://schemas.microsoft.com/office/drawing/2014/main" id="{1BC439C6-238A-2044-9550-78187EE6D435}"/>
                  </a:ext>
                </a:extLst>
              </p:cNvPr>
              <p:cNvSpPr/>
              <p:nvPr/>
            </p:nvSpPr>
            <p:spPr bwMode="auto">
              <a:xfrm>
                <a:off x="8267701" y="3521075"/>
                <a:ext cx="98425" cy="119063"/>
              </a:xfrm>
              <a:custGeom>
                <a:avLst/>
                <a:gdLst>
                  <a:gd name="T0" fmla="*/ 17 w 30"/>
                  <a:gd name="T1" fmla="*/ 5 h 36"/>
                  <a:gd name="T2" fmla="*/ 22 w 30"/>
                  <a:gd name="T3" fmla="*/ 7 h 36"/>
                  <a:gd name="T4" fmla="*/ 23 w 30"/>
                  <a:gd name="T5" fmla="*/ 11 h 36"/>
                  <a:gd name="T6" fmla="*/ 30 w 30"/>
                  <a:gd name="T7" fmla="*/ 10 h 36"/>
                  <a:gd name="T8" fmla="*/ 27 w 30"/>
                  <a:gd name="T9" fmla="*/ 3 h 36"/>
                  <a:gd name="T10" fmla="*/ 17 w 30"/>
                  <a:gd name="T11" fmla="*/ 0 h 36"/>
                  <a:gd name="T12" fmla="*/ 8 w 30"/>
                  <a:gd name="T13" fmla="*/ 3 h 36"/>
                  <a:gd name="T14" fmla="*/ 4 w 30"/>
                  <a:gd name="T15" fmla="*/ 10 h 36"/>
                  <a:gd name="T16" fmla="*/ 6 w 30"/>
                  <a:gd name="T17" fmla="*/ 14 h 36"/>
                  <a:gd name="T18" fmla="*/ 8 w 30"/>
                  <a:gd name="T19" fmla="*/ 18 h 36"/>
                  <a:gd name="T20" fmla="*/ 15 w 30"/>
                  <a:gd name="T21" fmla="*/ 21 h 36"/>
                  <a:gd name="T22" fmla="*/ 20 w 30"/>
                  <a:gd name="T23" fmla="*/ 23 h 36"/>
                  <a:gd name="T24" fmla="*/ 21 w 30"/>
                  <a:gd name="T25" fmla="*/ 26 h 36"/>
                  <a:gd name="T26" fmla="*/ 19 w 30"/>
                  <a:gd name="T27" fmla="*/ 29 h 36"/>
                  <a:gd name="T28" fmla="*/ 14 w 30"/>
                  <a:gd name="T29" fmla="*/ 30 h 36"/>
                  <a:gd name="T30" fmla="*/ 8 w 30"/>
                  <a:gd name="T31" fmla="*/ 28 h 36"/>
                  <a:gd name="T32" fmla="*/ 7 w 30"/>
                  <a:gd name="T33" fmla="*/ 24 h 36"/>
                  <a:gd name="T34" fmla="*/ 0 w 30"/>
                  <a:gd name="T35" fmla="*/ 24 h 36"/>
                  <a:gd name="T36" fmla="*/ 1 w 30"/>
                  <a:gd name="T37" fmla="*/ 30 h 36"/>
                  <a:gd name="T38" fmla="*/ 6 w 30"/>
                  <a:gd name="T39" fmla="*/ 35 h 36"/>
                  <a:gd name="T40" fmla="*/ 14 w 30"/>
                  <a:gd name="T41" fmla="*/ 36 h 36"/>
                  <a:gd name="T42" fmla="*/ 24 w 30"/>
                  <a:gd name="T43" fmla="*/ 33 h 36"/>
                  <a:gd name="T44" fmla="*/ 28 w 30"/>
                  <a:gd name="T45" fmla="*/ 25 h 36"/>
                  <a:gd name="T46" fmla="*/ 26 w 30"/>
                  <a:gd name="T47" fmla="*/ 19 h 36"/>
                  <a:gd name="T48" fmla="*/ 18 w 30"/>
                  <a:gd name="T49" fmla="*/ 14 h 36"/>
                  <a:gd name="T50" fmla="*/ 13 w 30"/>
                  <a:gd name="T51" fmla="*/ 12 h 36"/>
                  <a:gd name="T52" fmla="*/ 11 w 30"/>
                  <a:gd name="T53" fmla="*/ 9 h 36"/>
                  <a:gd name="T54" fmla="*/ 13 w 30"/>
                  <a:gd name="T55" fmla="*/ 6 h 36"/>
                  <a:gd name="T56" fmla="*/ 17 w 30"/>
                  <a:gd name="T57" fmla="*/ 5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30" h="36">
                    <a:moveTo>
                      <a:pt x="17" y="5"/>
                    </a:moveTo>
                    <a:cubicBezTo>
                      <a:pt x="19" y="5"/>
                      <a:pt x="21" y="6"/>
                      <a:pt x="22" y="7"/>
                    </a:cubicBezTo>
                    <a:cubicBezTo>
                      <a:pt x="23" y="8"/>
                      <a:pt x="23" y="9"/>
                      <a:pt x="23" y="11"/>
                    </a:cubicBezTo>
                    <a:cubicBezTo>
                      <a:pt x="30" y="10"/>
                      <a:pt x="30" y="10"/>
                      <a:pt x="30" y="10"/>
                    </a:cubicBezTo>
                    <a:cubicBezTo>
                      <a:pt x="30" y="7"/>
                      <a:pt x="29" y="4"/>
                      <a:pt x="27" y="3"/>
                    </a:cubicBezTo>
                    <a:cubicBezTo>
                      <a:pt x="24" y="1"/>
                      <a:pt x="21" y="0"/>
                      <a:pt x="17" y="0"/>
                    </a:cubicBezTo>
                    <a:cubicBezTo>
                      <a:pt x="13" y="0"/>
                      <a:pt x="10" y="1"/>
                      <a:pt x="8" y="3"/>
                    </a:cubicBezTo>
                    <a:cubicBezTo>
                      <a:pt x="5" y="5"/>
                      <a:pt x="4" y="7"/>
                      <a:pt x="4" y="10"/>
                    </a:cubicBezTo>
                    <a:cubicBezTo>
                      <a:pt x="4" y="12"/>
                      <a:pt x="5" y="13"/>
                      <a:pt x="6" y="14"/>
                    </a:cubicBezTo>
                    <a:cubicBezTo>
                      <a:pt x="6" y="16"/>
                      <a:pt x="7" y="17"/>
                      <a:pt x="8" y="18"/>
                    </a:cubicBezTo>
                    <a:cubicBezTo>
                      <a:pt x="10" y="18"/>
                      <a:pt x="12" y="19"/>
                      <a:pt x="15" y="21"/>
                    </a:cubicBezTo>
                    <a:cubicBezTo>
                      <a:pt x="17" y="22"/>
                      <a:pt x="19" y="23"/>
                      <a:pt x="20" y="23"/>
                    </a:cubicBezTo>
                    <a:cubicBezTo>
                      <a:pt x="20" y="24"/>
                      <a:pt x="21" y="25"/>
                      <a:pt x="21" y="26"/>
                    </a:cubicBezTo>
                    <a:cubicBezTo>
                      <a:pt x="21" y="27"/>
                      <a:pt x="20" y="28"/>
                      <a:pt x="19" y="29"/>
                    </a:cubicBezTo>
                    <a:cubicBezTo>
                      <a:pt x="18" y="30"/>
                      <a:pt x="16" y="30"/>
                      <a:pt x="14" y="30"/>
                    </a:cubicBezTo>
                    <a:cubicBezTo>
                      <a:pt x="11" y="30"/>
                      <a:pt x="9" y="30"/>
                      <a:pt x="8" y="28"/>
                    </a:cubicBezTo>
                    <a:cubicBezTo>
                      <a:pt x="8" y="28"/>
                      <a:pt x="7" y="26"/>
                      <a:pt x="7" y="24"/>
                    </a:cubicBezTo>
                    <a:cubicBezTo>
                      <a:pt x="0" y="24"/>
                      <a:pt x="0" y="24"/>
                      <a:pt x="0" y="24"/>
                    </a:cubicBezTo>
                    <a:cubicBezTo>
                      <a:pt x="0" y="27"/>
                      <a:pt x="0" y="29"/>
                      <a:pt x="1" y="30"/>
                    </a:cubicBezTo>
                    <a:cubicBezTo>
                      <a:pt x="2" y="32"/>
                      <a:pt x="4" y="34"/>
                      <a:pt x="6" y="35"/>
                    </a:cubicBezTo>
                    <a:cubicBezTo>
                      <a:pt x="8" y="36"/>
                      <a:pt x="11" y="36"/>
                      <a:pt x="14" y="36"/>
                    </a:cubicBezTo>
                    <a:cubicBezTo>
                      <a:pt x="18" y="36"/>
                      <a:pt x="22" y="35"/>
                      <a:pt x="24" y="33"/>
                    </a:cubicBezTo>
                    <a:cubicBezTo>
                      <a:pt x="27" y="31"/>
                      <a:pt x="28" y="28"/>
                      <a:pt x="28" y="25"/>
                    </a:cubicBezTo>
                    <a:cubicBezTo>
                      <a:pt x="28" y="22"/>
                      <a:pt x="27" y="20"/>
                      <a:pt x="26" y="19"/>
                    </a:cubicBezTo>
                    <a:cubicBezTo>
                      <a:pt x="25" y="18"/>
                      <a:pt x="22" y="16"/>
                      <a:pt x="18" y="14"/>
                    </a:cubicBezTo>
                    <a:cubicBezTo>
                      <a:pt x="15" y="13"/>
                      <a:pt x="13" y="12"/>
                      <a:pt x="13" y="12"/>
                    </a:cubicBezTo>
                    <a:cubicBezTo>
                      <a:pt x="12" y="11"/>
                      <a:pt x="11" y="10"/>
                      <a:pt x="11" y="9"/>
                    </a:cubicBezTo>
                    <a:cubicBezTo>
                      <a:pt x="11" y="8"/>
                      <a:pt x="12" y="7"/>
                      <a:pt x="13" y="6"/>
                    </a:cubicBezTo>
                    <a:cubicBezTo>
                      <a:pt x="14" y="6"/>
                      <a:pt x="15" y="5"/>
                      <a:pt x="17" y="5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3" name="îṩľîďe">
                <a:extLst>
                  <a:ext uri="{FF2B5EF4-FFF2-40B4-BE49-F238E27FC236}">
                    <a16:creationId xmlns:a16="http://schemas.microsoft.com/office/drawing/2014/main" id="{EE0B1140-ABB4-9046-B79E-529C54589436}"/>
                  </a:ext>
                </a:extLst>
              </p:cNvPr>
              <p:cNvSpPr/>
              <p:nvPr/>
            </p:nvSpPr>
            <p:spPr bwMode="auto">
              <a:xfrm>
                <a:off x="8374063" y="3521075"/>
                <a:ext cx="46038" cy="119063"/>
              </a:xfrm>
              <a:custGeom>
                <a:avLst/>
                <a:gdLst>
                  <a:gd name="T0" fmla="*/ 0 w 29"/>
                  <a:gd name="T1" fmla="*/ 75 h 75"/>
                  <a:gd name="T2" fmla="*/ 14 w 29"/>
                  <a:gd name="T3" fmla="*/ 75 h 75"/>
                  <a:gd name="T4" fmla="*/ 29 w 29"/>
                  <a:gd name="T5" fmla="*/ 0 h 75"/>
                  <a:gd name="T6" fmla="*/ 14 w 29"/>
                  <a:gd name="T7" fmla="*/ 0 h 75"/>
                  <a:gd name="T8" fmla="*/ 0 w 29"/>
                  <a:gd name="T9" fmla="*/ 75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9" h="75">
                    <a:moveTo>
                      <a:pt x="0" y="75"/>
                    </a:moveTo>
                    <a:lnTo>
                      <a:pt x="14" y="75"/>
                    </a:lnTo>
                    <a:lnTo>
                      <a:pt x="29" y="0"/>
                    </a:lnTo>
                    <a:lnTo>
                      <a:pt x="14" y="0"/>
                    </a:lnTo>
                    <a:lnTo>
                      <a:pt x="0" y="75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4" name="iS1idè">
                <a:extLst>
                  <a:ext uri="{FF2B5EF4-FFF2-40B4-BE49-F238E27FC236}">
                    <a16:creationId xmlns:a16="http://schemas.microsoft.com/office/drawing/2014/main" id="{091298CC-A27D-964E-9951-5164432C1683}"/>
                  </a:ext>
                </a:extLst>
              </p:cNvPr>
              <p:cNvSpPr/>
              <p:nvPr/>
            </p:nvSpPr>
            <p:spPr bwMode="auto">
              <a:xfrm>
                <a:off x="8432801" y="3521075"/>
                <a:ext cx="95250" cy="119063"/>
              </a:xfrm>
              <a:custGeom>
                <a:avLst/>
                <a:gdLst>
                  <a:gd name="T0" fmla="*/ 0 w 60"/>
                  <a:gd name="T1" fmla="*/ 12 h 75"/>
                  <a:gd name="T2" fmla="*/ 21 w 60"/>
                  <a:gd name="T3" fmla="*/ 12 h 75"/>
                  <a:gd name="T4" fmla="*/ 8 w 60"/>
                  <a:gd name="T5" fmla="*/ 75 h 75"/>
                  <a:gd name="T6" fmla="*/ 23 w 60"/>
                  <a:gd name="T7" fmla="*/ 75 h 75"/>
                  <a:gd name="T8" fmla="*/ 35 w 60"/>
                  <a:gd name="T9" fmla="*/ 12 h 75"/>
                  <a:gd name="T10" fmla="*/ 58 w 60"/>
                  <a:gd name="T11" fmla="*/ 12 h 75"/>
                  <a:gd name="T12" fmla="*/ 60 w 60"/>
                  <a:gd name="T13" fmla="*/ 0 h 75"/>
                  <a:gd name="T14" fmla="*/ 2 w 60"/>
                  <a:gd name="T15" fmla="*/ 0 h 75"/>
                  <a:gd name="T16" fmla="*/ 0 w 60"/>
                  <a:gd name="T17" fmla="*/ 12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0" h="75">
                    <a:moveTo>
                      <a:pt x="0" y="12"/>
                    </a:moveTo>
                    <a:lnTo>
                      <a:pt x="21" y="12"/>
                    </a:lnTo>
                    <a:lnTo>
                      <a:pt x="8" y="75"/>
                    </a:lnTo>
                    <a:lnTo>
                      <a:pt x="23" y="75"/>
                    </a:lnTo>
                    <a:lnTo>
                      <a:pt x="35" y="12"/>
                    </a:lnTo>
                    <a:lnTo>
                      <a:pt x="58" y="12"/>
                    </a:lnTo>
                    <a:lnTo>
                      <a:pt x="60" y="0"/>
                    </a:lnTo>
                    <a:lnTo>
                      <a:pt x="2" y="0"/>
                    </a:lnTo>
                    <a:lnTo>
                      <a:pt x="0" y="12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5" name="iṣḷîḋe">
                <a:extLst>
                  <a:ext uri="{FF2B5EF4-FFF2-40B4-BE49-F238E27FC236}">
                    <a16:creationId xmlns:a16="http://schemas.microsoft.com/office/drawing/2014/main" id="{2892461F-90DA-F44E-A77F-78D1C4C714A9}"/>
                  </a:ext>
                </a:extLst>
              </p:cNvPr>
              <p:cNvSpPr/>
              <p:nvPr/>
            </p:nvSpPr>
            <p:spPr bwMode="auto">
              <a:xfrm>
                <a:off x="8531226" y="3521075"/>
                <a:ext cx="109538" cy="119063"/>
              </a:xfrm>
              <a:custGeom>
                <a:avLst/>
                <a:gdLst>
                  <a:gd name="T0" fmla="*/ 25 w 33"/>
                  <a:gd name="T1" fmla="*/ 0 h 36"/>
                  <a:gd name="T2" fmla="*/ 19 w 33"/>
                  <a:gd name="T3" fmla="*/ 7 h 36"/>
                  <a:gd name="T4" fmla="*/ 16 w 33"/>
                  <a:gd name="T5" fmla="*/ 12 h 36"/>
                  <a:gd name="T6" fmla="*/ 14 w 33"/>
                  <a:gd name="T7" fmla="*/ 15 h 36"/>
                  <a:gd name="T8" fmla="*/ 12 w 33"/>
                  <a:gd name="T9" fmla="*/ 10 h 36"/>
                  <a:gd name="T10" fmla="*/ 8 w 33"/>
                  <a:gd name="T11" fmla="*/ 0 h 36"/>
                  <a:gd name="T12" fmla="*/ 0 w 33"/>
                  <a:gd name="T13" fmla="*/ 0 h 36"/>
                  <a:gd name="T14" fmla="*/ 10 w 33"/>
                  <a:gd name="T15" fmla="*/ 22 h 36"/>
                  <a:gd name="T16" fmla="*/ 7 w 33"/>
                  <a:gd name="T17" fmla="*/ 36 h 36"/>
                  <a:gd name="T18" fmla="*/ 14 w 33"/>
                  <a:gd name="T19" fmla="*/ 36 h 36"/>
                  <a:gd name="T20" fmla="*/ 17 w 33"/>
                  <a:gd name="T21" fmla="*/ 23 h 36"/>
                  <a:gd name="T22" fmla="*/ 33 w 33"/>
                  <a:gd name="T23" fmla="*/ 0 h 36"/>
                  <a:gd name="T24" fmla="*/ 25 w 33"/>
                  <a:gd name="T25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3" h="36">
                    <a:moveTo>
                      <a:pt x="25" y="0"/>
                    </a:moveTo>
                    <a:cubicBezTo>
                      <a:pt x="19" y="7"/>
                      <a:pt x="19" y="7"/>
                      <a:pt x="19" y="7"/>
                    </a:cubicBezTo>
                    <a:cubicBezTo>
                      <a:pt x="16" y="12"/>
                      <a:pt x="16" y="12"/>
                      <a:pt x="16" y="12"/>
                    </a:cubicBezTo>
                    <a:cubicBezTo>
                      <a:pt x="15" y="13"/>
                      <a:pt x="15" y="14"/>
                      <a:pt x="14" y="15"/>
                    </a:cubicBezTo>
                    <a:cubicBezTo>
                      <a:pt x="14" y="14"/>
                      <a:pt x="13" y="13"/>
                      <a:pt x="12" y="10"/>
                    </a:cubicBezTo>
                    <a:cubicBezTo>
                      <a:pt x="8" y="0"/>
                      <a:pt x="8" y="0"/>
                      <a:pt x="8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0" y="22"/>
                      <a:pt x="10" y="22"/>
                      <a:pt x="10" y="22"/>
                    </a:cubicBezTo>
                    <a:cubicBezTo>
                      <a:pt x="7" y="36"/>
                      <a:pt x="7" y="36"/>
                      <a:pt x="7" y="36"/>
                    </a:cubicBezTo>
                    <a:cubicBezTo>
                      <a:pt x="14" y="36"/>
                      <a:pt x="14" y="36"/>
                      <a:pt x="14" y="36"/>
                    </a:cubicBezTo>
                    <a:cubicBezTo>
                      <a:pt x="17" y="23"/>
                      <a:pt x="17" y="23"/>
                      <a:pt x="17" y="23"/>
                    </a:cubicBezTo>
                    <a:cubicBezTo>
                      <a:pt x="33" y="0"/>
                      <a:pt x="33" y="0"/>
                      <a:pt x="33" y="0"/>
                    </a:cubicBezTo>
                    <a:lnTo>
                      <a:pt x="25" y="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6709043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直线连接符 3">
            <a:extLst>
              <a:ext uri="{FF2B5EF4-FFF2-40B4-BE49-F238E27FC236}">
                <a16:creationId xmlns:a16="http://schemas.microsoft.com/office/drawing/2014/main" id="{959D5530-A0A5-934E-AAE7-E3140A5C1BA3}"/>
              </a:ext>
            </a:extLst>
          </p:cNvPr>
          <p:cNvCxnSpPr/>
          <p:nvPr userDrawn="1"/>
        </p:nvCxnSpPr>
        <p:spPr>
          <a:xfrm>
            <a:off x="0" y="1016000"/>
            <a:ext cx="12192000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8" name="直线连接符 107">
            <a:extLst>
              <a:ext uri="{FF2B5EF4-FFF2-40B4-BE49-F238E27FC236}">
                <a16:creationId xmlns:a16="http://schemas.microsoft.com/office/drawing/2014/main" id="{F00CB1FB-9D0D-7949-B081-F5846A14264A}"/>
              </a:ext>
            </a:extLst>
          </p:cNvPr>
          <p:cNvCxnSpPr/>
          <p:nvPr userDrawn="1"/>
        </p:nvCxnSpPr>
        <p:spPr>
          <a:xfrm>
            <a:off x="0" y="6483350"/>
            <a:ext cx="12192000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6" name="Picture 6" descr="tower">
            <a:extLst>
              <a:ext uri="{FF2B5EF4-FFF2-40B4-BE49-F238E27FC236}">
                <a16:creationId xmlns:a16="http://schemas.microsoft.com/office/drawing/2014/main" id="{7CCB63B9-3939-794F-ADDF-AAFA021578E7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02275" y="5592987"/>
            <a:ext cx="1990725" cy="1095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0F76E0EB-7800-8B46-B859-84750214A86D}"/>
              </a:ext>
            </a:extLst>
          </p:cNvPr>
          <p:cNvSpPr txBox="1"/>
          <p:nvPr userDrawn="1"/>
        </p:nvSpPr>
        <p:spPr>
          <a:xfrm>
            <a:off x="0" y="5990524"/>
            <a:ext cx="6164872" cy="697838"/>
          </a:xfrm>
          <a:prstGeom prst="rect">
            <a:avLst/>
          </a:prstGeom>
          <a:noFill/>
        </p:spPr>
        <p:txBody>
          <a:bodyPr wrap="square" lIns="180000" tIns="180000" rIns="180000" bIns="180000" rtlCol="0">
            <a:spAutoFit/>
          </a:bodyPr>
          <a:lstStyle/>
          <a:p>
            <a:pPr algn="just">
              <a:lnSpc>
                <a:spcPct val="130000"/>
              </a:lnSpc>
              <a:spcAft>
                <a:spcPts val="600"/>
              </a:spcAft>
            </a:pPr>
            <a:r>
              <a:rPr kumimoji="1" lang="zh-CN" altLang="en-US" dirty="0">
                <a:solidFill>
                  <a:schemeClr val="bg1">
                    <a:lumMod val="50000"/>
                  </a:schemeClr>
                </a:solidFill>
                <a:latin typeface="STXinwei" panose="02010800040101010101" pitchFamily="2" charset="-122"/>
                <a:ea typeface="STXinwei" panose="02010800040101010101" pitchFamily="2" charset="-122"/>
              </a:rPr>
              <a:t>汇报人：史健均   专业：</a:t>
            </a:r>
            <a:r>
              <a:rPr kumimoji="1" lang="en-US" altLang="zh-CN" dirty="0">
                <a:solidFill>
                  <a:schemeClr val="bg1">
                    <a:lumMod val="50000"/>
                  </a:schemeClr>
                </a:solidFill>
                <a:latin typeface="STXinwei" panose="02010800040101010101" pitchFamily="2" charset="-122"/>
                <a:ea typeface="STXinwei" panose="02010800040101010101" pitchFamily="2" charset="-122"/>
              </a:rPr>
              <a:t>2017</a:t>
            </a:r>
            <a:r>
              <a:rPr kumimoji="1" lang="zh-CN" altLang="en-US" dirty="0">
                <a:solidFill>
                  <a:schemeClr val="bg1">
                    <a:lumMod val="50000"/>
                  </a:schemeClr>
                </a:solidFill>
                <a:latin typeface="STXinwei" panose="02010800040101010101" pitchFamily="2" charset="-122"/>
                <a:ea typeface="STXinwei" panose="02010800040101010101" pitchFamily="2" charset="-122"/>
              </a:rPr>
              <a:t>级计算机与金融工程实验班</a:t>
            </a:r>
          </a:p>
        </p:txBody>
      </p:sp>
      <p:sp>
        <p:nvSpPr>
          <p:cNvPr id="111" name="五边形 110">
            <a:extLst>
              <a:ext uri="{FF2B5EF4-FFF2-40B4-BE49-F238E27FC236}">
                <a16:creationId xmlns:a16="http://schemas.microsoft.com/office/drawing/2014/main" id="{D2BB8D3F-FF2C-A742-B8CD-57029DC33958}"/>
              </a:ext>
            </a:extLst>
          </p:cNvPr>
          <p:cNvSpPr/>
          <p:nvPr userDrawn="1"/>
        </p:nvSpPr>
        <p:spPr>
          <a:xfrm>
            <a:off x="0" y="245835"/>
            <a:ext cx="457200" cy="577716"/>
          </a:xfrm>
          <a:prstGeom prst="homePlate">
            <a:avLst/>
          </a:prstGeom>
          <a:solidFill>
            <a:srgbClr val="07517E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180000" rIns="180000" bIns="180000" numCol="1" spcCol="0" rtlCol="0" fromWordArt="0" anchor="t" anchorCtr="0" forceAA="0" compatLnSpc="1">
            <a:prstTxWarp prst="textNoShape">
              <a:avLst/>
            </a:prstTxWarp>
            <a:normAutofit fontScale="70000" lnSpcReduction="20000"/>
          </a:bodyPr>
          <a:lstStyle/>
          <a:p>
            <a:pPr algn="l">
              <a:lnSpc>
                <a:spcPct val="130000"/>
              </a:lnSpc>
            </a:pPr>
            <a:endParaRPr kumimoji="1" lang="zh-CN" altLang="en-US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12" name="标题 6">
            <a:extLst>
              <a:ext uri="{FF2B5EF4-FFF2-40B4-BE49-F238E27FC236}">
                <a16:creationId xmlns:a16="http://schemas.microsoft.com/office/drawing/2014/main" id="{5185EB00-F107-464B-B1C3-1FFD3E8B3B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2471" y="202906"/>
            <a:ext cx="4843939" cy="663575"/>
          </a:xfrm>
        </p:spPr>
        <p:txBody>
          <a:bodyPr>
            <a:normAutofit/>
          </a:bodyPr>
          <a:lstStyle>
            <a:lvl1pPr>
              <a:defRPr>
                <a:solidFill>
                  <a:srgbClr val="07517E"/>
                </a:solidFill>
              </a:defRPr>
            </a:lvl1pPr>
          </a:lstStyle>
          <a:p>
            <a:r>
              <a:rPr kumimoji="1" lang="zh-CN" altLang="en-US" sz="3200" dirty="0">
                <a:latin typeface="STXinwei" panose="02010800040101010101" pitchFamily="2" charset="-122"/>
                <a:ea typeface="STXinwei" panose="02010800040101010101" pitchFamily="2" charset="-122"/>
              </a:rPr>
              <a:t>学海泛舟，逆旅以航</a:t>
            </a:r>
          </a:p>
        </p:txBody>
      </p:sp>
    </p:spTree>
    <p:extLst>
      <p:ext uri="{BB962C8B-B14F-4D97-AF65-F5344CB8AC3E}">
        <p14:creationId xmlns:p14="http://schemas.microsoft.com/office/powerpoint/2010/main" val="286258355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引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F6E400B-D16B-4A3A-AC95-3E3276FD3F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3275" y="393486"/>
            <a:ext cx="8970989" cy="663575"/>
          </a:xfrm>
        </p:spPr>
        <p:txBody>
          <a:bodyPr lIns="0"/>
          <a:lstStyle>
            <a:lvl1pPr>
              <a:defRPr b="1">
                <a:solidFill>
                  <a:schemeClr val="accent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grpSp>
        <p:nvGrpSpPr>
          <p:cNvPr id="245" name="组合 244">
            <a:extLst>
              <a:ext uri="{FF2B5EF4-FFF2-40B4-BE49-F238E27FC236}">
                <a16:creationId xmlns:a16="http://schemas.microsoft.com/office/drawing/2014/main" id="{C2642FC6-A069-EB4A-AE09-AEAF3C0FF9D3}"/>
              </a:ext>
            </a:extLst>
          </p:cNvPr>
          <p:cNvGrpSpPr/>
          <p:nvPr userDrawn="1"/>
        </p:nvGrpSpPr>
        <p:grpSpPr>
          <a:xfrm>
            <a:off x="9895088" y="468793"/>
            <a:ext cx="1480571" cy="458860"/>
            <a:chOff x="2558030" y="228446"/>
            <a:chExt cx="6774643" cy="2099603"/>
          </a:xfrm>
        </p:grpSpPr>
        <p:grpSp>
          <p:nvGrpSpPr>
            <p:cNvPr id="246" name="íšḻîďê">
              <a:extLst>
                <a:ext uri="{FF2B5EF4-FFF2-40B4-BE49-F238E27FC236}">
                  <a16:creationId xmlns:a16="http://schemas.microsoft.com/office/drawing/2014/main" id="{49171AB3-8591-5348-9C61-F17D0F929EB0}"/>
                </a:ext>
              </a:extLst>
            </p:cNvPr>
            <p:cNvGrpSpPr/>
            <p:nvPr userDrawn="1"/>
          </p:nvGrpSpPr>
          <p:grpSpPr>
            <a:xfrm>
              <a:off x="2558030" y="228446"/>
              <a:ext cx="2085857" cy="2099603"/>
              <a:chOff x="3551238" y="3067050"/>
              <a:chExt cx="722313" cy="727075"/>
            </a:xfrm>
          </p:grpSpPr>
          <p:sp>
            <p:nvSpPr>
              <p:cNvPr id="276" name="ïş1íḍê">
                <a:extLst>
                  <a:ext uri="{FF2B5EF4-FFF2-40B4-BE49-F238E27FC236}">
                    <a16:creationId xmlns:a16="http://schemas.microsoft.com/office/drawing/2014/main" id="{331EE849-D4A4-DC42-B184-E5D68CE3C507}"/>
                  </a:ext>
                </a:extLst>
              </p:cNvPr>
              <p:cNvSpPr/>
              <p:nvPr/>
            </p:nvSpPr>
            <p:spPr bwMode="auto">
              <a:xfrm>
                <a:off x="3575051" y="3087688"/>
                <a:ext cx="673100" cy="679450"/>
              </a:xfrm>
              <a:custGeom>
                <a:avLst/>
                <a:gdLst>
                  <a:gd name="T0" fmla="*/ 102 w 204"/>
                  <a:gd name="T1" fmla="*/ 0 h 204"/>
                  <a:gd name="T2" fmla="*/ 204 w 204"/>
                  <a:gd name="T3" fmla="*/ 102 h 204"/>
                  <a:gd name="T4" fmla="*/ 102 w 204"/>
                  <a:gd name="T5" fmla="*/ 204 h 204"/>
                  <a:gd name="T6" fmla="*/ 0 w 204"/>
                  <a:gd name="T7" fmla="*/ 102 h 204"/>
                  <a:gd name="T8" fmla="*/ 102 w 204"/>
                  <a:gd name="T9" fmla="*/ 0 h 204"/>
                  <a:gd name="T10" fmla="*/ 102 w 204"/>
                  <a:gd name="T11" fmla="*/ 25 h 204"/>
                  <a:gd name="T12" fmla="*/ 24 w 204"/>
                  <a:gd name="T13" fmla="*/ 103 h 204"/>
                  <a:gd name="T14" fmla="*/ 102 w 204"/>
                  <a:gd name="T15" fmla="*/ 181 h 204"/>
                  <a:gd name="T16" fmla="*/ 180 w 204"/>
                  <a:gd name="T17" fmla="*/ 103 h 204"/>
                  <a:gd name="T18" fmla="*/ 102 w 204"/>
                  <a:gd name="T19" fmla="*/ 25 h 2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04" h="204">
                    <a:moveTo>
                      <a:pt x="102" y="0"/>
                    </a:moveTo>
                    <a:cubicBezTo>
                      <a:pt x="159" y="0"/>
                      <a:pt x="204" y="46"/>
                      <a:pt x="204" y="102"/>
                    </a:cubicBezTo>
                    <a:cubicBezTo>
                      <a:pt x="204" y="158"/>
                      <a:pt x="159" y="204"/>
                      <a:pt x="102" y="204"/>
                    </a:cubicBezTo>
                    <a:cubicBezTo>
                      <a:pt x="46" y="204"/>
                      <a:pt x="0" y="158"/>
                      <a:pt x="0" y="102"/>
                    </a:cubicBezTo>
                    <a:cubicBezTo>
                      <a:pt x="0" y="46"/>
                      <a:pt x="46" y="0"/>
                      <a:pt x="102" y="0"/>
                    </a:cubicBezTo>
                    <a:close/>
                    <a:moveTo>
                      <a:pt x="102" y="25"/>
                    </a:moveTo>
                    <a:cubicBezTo>
                      <a:pt x="59" y="25"/>
                      <a:pt x="24" y="60"/>
                      <a:pt x="24" y="103"/>
                    </a:cubicBezTo>
                    <a:cubicBezTo>
                      <a:pt x="24" y="146"/>
                      <a:pt x="59" y="181"/>
                      <a:pt x="102" y="181"/>
                    </a:cubicBezTo>
                    <a:cubicBezTo>
                      <a:pt x="145" y="181"/>
                      <a:pt x="180" y="146"/>
                      <a:pt x="180" y="103"/>
                    </a:cubicBezTo>
                    <a:cubicBezTo>
                      <a:pt x="180" y="60"/>
                      <a:pt x="145" y="25"/>
                      <a:pt x="102" y="25"/>
                    </a:cubicBezTo>
                    <a:close/>
                  </a:path>
                </a:pathLst>
              </a:custGeom>
              <a:solidFill>
                <a:srgbClr val="0052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77" name="íšḻïḍè">
                <a:extLst>
                  <a:ext uri="{FF2B5EF4-FFF2-40B4-BE49-F238E27FC236}">
                    <a16:creationId xmlns:a16="http://schemas.microsoft.com/office/drawing/2014/main" id="{DF8A2D4E-E7AE-764C-B284-1B5B99A5E272}"/>
                  </a:ext>
                </a:extLst>
              </p:cNvPr>
              <p:cNvSpPr/>
              <p:nvPr/>
            </p:nvSpPr>
            <p:spPr bwMode="auto">
              <a:xfrm>
                <a:off x="3621088" y="3103563"/>
                <a:ext cx="584200" cy="203200"/>
              </a:xfrm>
              <a:custGeom>
                <a:avLst/>
                <a:gdLst>
                  <a:gd name="T0" fmla="*/ 8 w 177"/>
                  <a:gd name="T1" fmla="*/ 53 h 61"/>
                  <a:gd name="T2" fmla="*/ 0 w 177"/>
                  <a:gd name="T3" fmla="*/ 56 h 61"/>
                  <a:gd name="T4" fmla="*/ 5 w 177"/>
                  <a:gd name="T5" fmla="*/ 52 h 61"/>
                  <a:gd name="T6" fmla="*/ 4 w 177"/>
                  <a:gd name="T7" fmla="*/ 50 h 61"/>
                  <a:gd name="T8" fmla="*/ 5 w 177"/>
                  <a:gd name="T9" fmla="*/ 48 h 61"/>
                  <a:gd name="T10" fmla="*/ 10 w 177"/>
                  <a:gd name="T11" fmla="*/ 41 h 61"/>
                  <a:gd name="T12" fmla="*/ 17 w 177"/>
                  <a:gd name="T13" fmla="*/ 50 h 61"/>
                  <a:gd name="T14" fmla="*/ 14 w 177"/>
                  <a:gd name="T15" fmla="*/ 35 h 61"/>
                  <a:gd name="T16" fmla="*/ 23 w 177"/>
                  <a:gd name="T17" fmla="*/ 46 h 61"/>
                  <a:gd name="T18" fmla="*/ 31 w 177"/>
                  <a:gd name="T19" fmla="*/ 38 h 61"/>
                  <a:gd name="T20" fmla="*/ 29 w 177"/>
                  <a:gd name="T21" fmla="*/ 40 h 61"/>
                  <a:gd name="T22" fmla="*/ 18 w 177"/>
                  <a:gd name="T23" fmla="*/ 32 h 61"/>
                  <a:gd name="T24" fmla="*/ 19 w 177"/>
                  <a:gd name="T25" fmla="*/ 30 h 61"/>
                  <a:gd name="T26" fmla="*/ 21 w 177"/>
                  <a:gd name="T27" fmla="*/ 27 h 61"/>
                  <a:gd name="T28" fmla="*/ 41 w 177"/>
                  <a:gd name="T29" fmla="*/ 29 h 61"/>
                  <a:gd name="T30" fmla="*/ 43 w 177"/>
                  <a:gd name="T31" fmla="*/ 29 h 61"/>
                  <a:gd name="T32" fmla="*/ 35 w 177"/>
                  <a:gd name="T33" fmla="*/ 35 h 61"/>
                  <a:gd name="T34" fmla="*/ 31 w 177"/>
                  <a:gd name="T35" fmla="*/ 21 h 61"/>
                  <a:gd name="T36" fmla="*/ 46 w 177"/>
                  <a:gd name="T37" fmla="*/ 11 h 61"/>
                  <a:gd name="T38" fmla="*/ 47 w 177"/>
                  <a:gd name="T39" fmla="*/ 11 h 61"/>
                  <a:gd name="T40" fmla="*/ 47 w 177"/>
                  <a:gd name="T41" fmla="*/ 26 h 61"/>
                  <a:gd name="T42" fmla="*/ 39 w 177"/>
                  <a:gd name="T43" fmla="*/ 15 h 61"/>
                  <a:gd name="T44" fmla="*/ 72 w 177"/>
                  <a:gd name="T45" fmla="*/ 16 h 61"/>
                  <a:gd name="T46" fmla="*/ 71 w 177"/>
                  <a:gd name="T47" fmla="*/ 2 h 61"/>
                  <a:gd name="T48" fmla="*/ 65 w 177"/>
                  <a:gd name="T49" fmla="*/ 15 h 61"/>
                  <a:gd name="T50" fmla="*/ 64 w 177"/>
                  <a:gd name="T51" fmla="*/ 4 h 61"/>
                  <a:gd name="T52" fmla="*/ 84 w 177"/>
                  <a:gd name="T53" fmla="*/ 1 h 61"/>
                  <a:gd name="T54" fmla="*/ 84 w 177"/>
                  <a:gd name="T55" fmla="*/ 1 h 61"/>
                  <a:gd name="T56" fmla="*/ 78 w 177"/>
                  <a:gd name="T57" fmla="*/ 16 h 61"/>
                  <a:gd name="T58" fmla="*/ 77 w 177"/>
                  <a:gd name="T59" fmla="*/ 15 h 61"/>
                  <a:gd name="T60" fmla="*/ 90 w 177"/>
                  <a:gd name="T61" fmla="*/ 1 h 61"/>
                  <a:gd name="T62" fmla="*/ 94 w 177"/>
                  <a:gd name="T63" fmla="*/ 15 h 61"/>
                  <a:gd name="T64" fmla="*/ 92 w 177"/>
                  <a:gd name="T65" fmla="*/ 15 h 61"/>
                  <a:gd name="T66" fmla="*/ 113 w 177"/>
                  <a:gd name="T67" fmla="*/ 3 h 61"/>
                  <a:gd name="T68" fmla="*/ 102 w 177"/>
                  <a:gd name="T69" fmla="*/ 2 h 61"/>
                  <a:gd name="T70" fmla="*/ 105 w 177"/>
                  <a:gd name="T71" fmla="*/ 14 h 61"/>
                  <a:gd name="T72" fmla="*/ 117 w 177"/>
                  <a:gd name="T73" fmla="*/ 5 h 61"/>
                  <a:gd name="T74" fmla="*/ 122 w 177"/>
                  <a:gd name="T75" fmla="*/ 19 h 61"/>
                  <a:gd name="T76" fmla="*/ 119 w 177"/>
                  <a:gd name="T77" fmla="*/ 13 h 61"/>
                  <a:gd name="T78" fmla="*/ 121 w 177"/>
                  <a:gd name="T79" fmla="*/ 12 h 61"/>
                  <a:gd name="T80" fmla="*/ 124 w 177"/>
                  <a:gd name="T81" fmla="*/ 10 h 61"/>
                  <a:gd name="T82" fmla="*/ 131 w 177"/>
                  <a:gd name="T83" fmla="*/ 26 h 61"/>
                  <a:gd name="T84" fmla="*/ 126 w 177"/>
                  <a:gd name="T85" fmla="*/ 23 h 61"/>
                  <a:gd name="T86" fmla="*/ 124 w 177"/>
                  <a:gd name="T87" fmla="*/ 23 h 61"/>
                  <a:gd name="T88" fmla="*/ 137 w 177"/>
                  <a:gd name="T89" fmla="*/ 14 h 61"/>
                  <a:gd name="T90" fmla="*/ 133 w 177"/>
                  <a:gd name="T91" fmla="*/ 11 h 61"/>
                  <a:gd name="T92" fmla="*/ 137 w 177"/>
                  <a:gd name="T93" fmla="*/ 32 h 61"/>
                  <a:gd name="T94" fmla="*/ 137 w 177"/>
                  <a:gd name="T95" fmla="*/ 32 h 61"/>
                  <a:gd name="T96" fmla="*/ 145 w 177"/>
                  <a:gd name="T97" fmla="*/ 19 h 61"/>
                  <a:gd name="T98" fmla="*/ 146 w 177"/>
                  <a:gd name="T99" fmla="*/ 19 h 61"/>
                  <a:gd name="T100" fmla="*/ 159 w 177"/>
                  <a:gd name="T101" fmla="*/ 31 h 61"/>
                  <a:gd name="T102" fmla="*/ 149 w 177"/>
                  <a:gd name="T103" fmla="*/ 42 h 61"/>
                  <a:gd name="T104" fmla="*/ 155 w 177"/>
                  <a:gd name="T105" fmla="*/ 27 h 61"/>
                  <a:gd name="T106" fmla="*/ 166 w 177"/>
                  <a:gd name="T107" fmla="*/ 40 h 61"/>
                  <a:gd name="T108" fmla="*/ 160 w 177"/>
                  <a:gd name="T109" fmla="*/ 37 h 61"/>
                  <a:gd name="T110" fmla="*/ 153 w 177"/>
                  <a:gd name="T111" fmla="*/ 46 h 61"/>
                  <a:gd name="T112" fmla="*/ 177 w 177"/>
                  <a:gd name="T113" fmla="*/ 55 h 61"/>
                  <a:gd name="T114" fmla="*/ 162 w 177"/>
                  <a:gd name="T115" fmla="*/ 60 h 61"/>
                  <a:gd name="T116" fmla="*/ 165 w 177"/>
                  <a:gd name="T117" fmla="*/ 55 h 61"/>
                  <a:gd name="T118" fmla="*/ 173 w 177"/>
                  <a:gd name="T119" fmla="*/ 49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177" h="61">
                    <a:moveTo>
                      <a:pt x="6" y="46"/>
                    </a:moveTo>
                    <a:cubicBezTo>
                      <a:pt x="6" y="46"/>
                      <a:pt x="6" y="46"/>
                      <a:pt x="6" y="46"/>
                    </a:cubicBezTo>
                    <a:cubicBezTo>
                      <a:pt x="6" y="46"/>
                      <a:pt x="6" y="46"/>
                      <a:pt x="6" y="46"/>
                    </a:cubicBezTo>
                    <a:cubicBezTo>
                      <a:pt x="6" y="46"/>
                      <a:pt x="6" y="47"/>
                      <a:pt x="6" y="47"/>
                    </a:cubicBezTo>
                    <a:cubicBezTo>
                      <a:pt x="6" y="47"/>
                      <a:pt x="6" y="47"/>
                      <a:pt x="6" y="47"/>
                    </a:cubicBezTo>
                    <a:cubicBezTo>
                      <a:pt x="17" y="57"/>
                      <a:pt x="17" y="57"/>
                      <a:pt x="17" y="57"/>
                    </a:cubicBezTo>
                    <a:cubicBezTo>
                      <a:pt x="17" y="57"/>
                      <a:pt x="17" y="57"/>
                      <a:pt x="17" y="57"/>
                    </a:cubicBezTo>
                    <a:cubicBezTo>
                      <a:pt x="8" y="53"/>
                      <a:pt x="8" y="53"/>
                      <a:pt x="8" y="53"/>
                    </a:cubicBezTo>
                    <a:cubicBezTo>
                      <a:pt x="8" y="54"/>
                      <a:pt x="8" y="54"/>
                      <a:pt x="8" y="54"/>
                    </a:cubicBezTo>
                    <a:cubicBezTo>
                      <a:pt x="15" y="60"/>
                      <a:pt x="15" y="60"/>
                      <a:pt x="15" y="60"/>
                    </a:cubicBezTo>
                    <a:cubicBezTo>
                      <a:pt x="15" y="61"/>
                      <a:pt x="15" y="61"/>
                      <a:pt x="15" y="61"/>
                    </a:cubicBezTo>
                    <a:cubicBezTo>
                      <a:pt x="1" y="55"/>
                      <a:pt x="1" y="55"/>
                      <a:pt x="1" y="55"/>
                    </a:cubicBezTo>
                    <a:cubicBezTo>
                      <a:pt x="1" y="55"/>
                      <a:pt x="1" y="55"/>
                      <a:pt x="1" y="55"/>
                    </a:cubicBezTo>
                    <a:cubicBezTo>
                      <a:pt x="1" y="55"/>
                      <a:pt x="1" y="55"/>
                      <a:pt x="1" y="55"/>
                    </a:cubicBezTo>
                    <a:cubicBezTo>
                      <a:pt x="0" y="56"/>
                      <a:pt x="0" y="56"/>
                      <a:pt x="0" y="56"/>
                    </a:cubicBezTo>
                    <a:cubicBezTo>
                      <a:pt x="0" y="56"/>
                      <a:pt x="0" y="56"/>
                      <a:pt x="0" y="56"/>
                    </a:cubicBezTo>
                    <a:cubicBezTo>
                      <a:pt x="2" y="53"/>
                      <a:pt x="2" y="53"/>
                      <a:pt x="2" y="53"/>
                    </a:cubicBezTo>
                    <a:cubicBezTo>
                      <a:pt x="2" y="53"/>
                      <a:pt x="2" y="53"/>
                      <a:pt x="2" y="53"/>
                    </a:cubicBezTo>
                    <a:cubicBezTo>
                      <a:pt x="2" y="53"/>
                      <a:pt x="2" y="53"/>
                      <a:pt x="2" y="53"/>
                    </a:cubicBezTo>
                    <a:cubicBezTo>
                      <a:pt x="2" y="53"/>
                      <a:pt x="2" y="54"/>
                      <a:pt x="2" y="54"/>
                    </a:cubicBezTo>
                    <a:cubicBezTo>
                      <a:pt x="2" y="54"/>
                      <a:pt x="2" y="54"/>
                      <a:pt x="2" y="54"/>
                    </a:cubicBezTo>
                    <a:cubicBezTo>
                      <a:pt x="11" y="58"/>
                      <a:pt x="11" y="58"/>
                      <a:pt x="11" y="58"/>
                    </a:cubicBezTo>
                    <a:cubicBezTo>
                      <a:pt x="12" y="58"/>
                      <a:pt x="12" y="58"/>
                      <a:pt x="12" y="58"/>
                    </a:cubicBezTo>
                    <a:cubicBezTo>
                      <a:pt x="5" y="52"/>
                      <a:pt x="5" y="52"/>
                      <a:pt x="5" y="52"/>
                    </a:cubicBezTo>
                    <a:cubicBezTo>
                      <a:pt x="4" y="52"/>
                      <a:pt x="4" y="52"/>
                      <a:pt x="4" y="52"/>
                    </a:cubicBezTo>
                    <a:cubicBezTo>
                      <a:pt x="3" y="52"/>
                      <a:pt x="3" y="52"/>
                      <a:pt x="3" y="52"/>
                    </a:cubicBezTo>
                    <a:cubicBezTo>
                      <a:pt x="3" y="52"/>
                      <a:pt x="3" y="52"/>
                      <a:pt x="3" y="52"/>
                    </a:cubicBezTo>
                    <a:cubicBezTo>
                      <a:pt x="3" y="52"/>
                      <a:pt x="3" y="52"/>
                      <a:pt x="3" y="52"/>
                    </a:cubicBezTo>
                    <a:cubicBezTo>
                      <a:pt x="2" y="52"/>
                      <a:pt x="2" y="52"/>
                      <a:pt x="2" y="52"/>
                    </a:cubicBezTo>
                    <a:cubicBezTo>
                      <a:pt x="4" y="49"/>
                      <a:pt x="4" y="49"/>
                      <a:pt x="4" y="49"/>
                    </a:cubicBezTo>
                    <a:cubicBezTo>
                      <a:pt x="4" y="49"/>
                      <a:pt x="4" y="49"/>
                      <a:pt x="4" y="49"/>
                    </a:cubicBezTo>
                    <a:cubicBezTo>
                      <a:pt x="4" y="50"/>
                      <a:pt x="4" y="50"/>
                      <a:pt x="4" y="50"/>
                    </a:cubicBezTo>
                    <a:cubicBezTo>
                      <a:pt x="4" y="50"/>
                      <a:pt x="4" y="50"/>
                      <a:pt x="4" y="50"/>
                    </a:cubicBezTo>
                    <a:cubicBezTo>
                      <a:pt x="4" y="50"/>
                      <a:pt x="4" y="50"/>
                      <a:pt x="4" y="51"/>
                    </a:cubicBezTo>
                    <a:cubicBezTo>
                      <a:pt x="13" y="54"/>
                      <a:pt x="13" y="54"/>
                      <a:pt x="13" y="54"/>
                    </a:cubicBezTo>
                    <a:cubicBezTo>
                      <a:pt x="13" y="54"/>
                      <a:pt x="13" y="54"/>
                      <a:pt x="13" y="54"/>
                    </a:cubicBezTo>
                    <a:cubicBezTo>
                      <a:pt x="6" y="48"/>
                      <a:pt x="6" y="48"/>
                      <a:pt x="6" y="48"/>
                    </a:cubicBezTo>
                    <a:cubicBezTo>
                      <a:pt x="6" y="48"/>
                      <a:pt x="6" y="48"/>
                      <a:pt x="5" y="48"/>
                    </a:cubicBezTo>
                    <a:cubicBezTo>
                      <a:pt x="5" y="48"/>
                      <a:pt x="5" y="48"/>
                      <a:pt x="5" y="48"/>
                    </a:cubicBezTo>
                    <a:cubicBezTo>
                      <a:pt x="5" y="48"/>
                      <a:pt x="5" y="48"/>
                      <a:pt x="5" y="48"/>
                    </a:cubicBezTo>
                    <a:cubicBezTo>
                      <a:pt x="4" y="48"/>
                      <a:pt x="4" y="48"/>
                      <a:pt x="4" y="48"/>
                    </a:cubicBezTo>
                    <a:cubicBezTo>
                      <a:pt x="6" y="46"/>
                      <a:pt x="6" y="46"/>
                      <a:pt x="6" y="46"/>
                    </a:cubicBezTo>
                    <a:close/>
                    <a:moveTo>
                      <a:pt x="22" y="48"/>
                    </a:moveTo>
                    <a:cubicBezTo>
                      <a:pt x="22" y="49"/>
                      <a:pt x="21" y="49"/>
                      <a:pt x="21" y="49"/>
                    </a:cubicBezTo>
                    <a:cubicBezTo>
                      <a:pt x="20" y="50"/>
                      <a:pt x="19" y="49"/>
                      <a:pt x="18" y="48"/>
                    </a:cubicBezTo>
                    <a:cubicBezTo>
                      <a:pt x="10" y="42"/>
                      <a:pt x="10" y="42"/>
                      <a:pt x="10" y="42"/>
                    </a:cubicBezTo>
                    <a:cubicBezTo>
                      <a:pt x="10" y="42"/>
                      <a:pt x="10" y="41"/>
                      <a:pt x="10" y="41"/>
                    </a:cubicBezTo>
                    <a:cubicBezTo>
                      <a:pt x="10" y="41"/>
                      <a:pt x="10" y="41"/>
                      <a:pt x="10" y="41"/>
                    </a:cubicBezTo>
                    <a:cubicBezTo>
                      <a:pt x="10" y="40"/>
                      <a:pt x="10" y="40"/>
                      <a:pt x="10" y="40"/>
                    </a:cubicBezTo>
                    <a:cubicBezTo>
                      <a:pt x="10" y="40"/>
                      <a:pt x="10" y="40"/>
                      <a:pt x="10" y="40"/>
                    </a:cubicBezTo>
                    <a:cubicBezTo>
                      <a:pt x="7" y="43"/>
                      <a:pt x="7" y="43"/>
                      <a:pt x="7" y="43"/>
                    </a:cubicBezTo>
                    <a:cubicBezTo>
                      <a:pt x="8" y="43"/>
                      <a:pt x="8" y="43"/>
                      <a:pt x="8" y="43"/>
                    </a:cubicBezTo>
                    <a:cubicBezTo>
                      <a:pt x="8" y="43"/>
                      <a:pt x="8" y="43"/>
                      <a:pt x="8" y="43"/>
                    </a:cubicBezTo>
                    <a:cubicBezTo>
                      <a:pt x="8" y="43"/>
                      <a:pt x="8" y="43"/>
                      <a:pt x="8" y="43"/>
                    </a:cubicBezTo>
                    <a:cubicBezTo>
                      <a:pt x="9" y="43"/>
                      <a:pt x="9" y="43"/>
                      <a:pt x="9" y="43"/>
                    </a:cubicBezTo>
                    <a:cubicBezTo>
                      <a:pt x="17" y="50"/>
                      <a:pt x="17" y="50"/>
                      <a:pt x="17" y="50"/>
                    </a:cubicBezTo>
                    <a:cubicBezTo>
                      <a:pt x="18" y="50"/>
                      <a:pt x="19" y="51"/>
                      <a:pt x="20" y="50"/>
                    </a:cubicBezTo>
                    <a:cubicBezTo>
                      <a:pt x="21" y="50"/>
                      <a:pt x="22" y="50"/>
                      <a:pt x="23" y="49"/>
                    </a:cubicBezTo>
                    <a:cubicBezTo>
                      <a:pt x="24" y="48"/>
                      <a:pt x="24" y="47"/>
                      <a:pt x="24" y="46"/>
                    </a:cubicBezTo>
                    <a:cubicBezTo>
                      <a:pt x="24" y="45"/>
                      <a:pt x="23" y="44"/>
                      <a:pt x="22" y="43"/>
                    </a:cubicBezTo>
                    <a:cubicBezTo>
                      <a:pt x="14" y="36"/>
                      <a:pt x="14" y="36"/>
                      <a:pt x="14" y="36"/>
                    </a:cubicBezTo>
                    <a:cubicBezTo>
                      <a:pt x="14" y="36"/>
                      <a:pt x="14" y="36"/>
                      <a:pt x="14" y="36"/>
                    </a:cubicBezTo>
                    <a:cubicBezTo>
                      <a:pt x="14" y="36"/>
                      <a:pt x="14" y="36"/>
                      <a:pt x="14" y="35"/>
                    </a:cubicBezTo>
                    <a:cubicBezTo>
                      <a:pt x="14" y="35"/>
                      <a:pt x="14" y="35"/>
                      <a:pt x="14" y="35"/>
                    </a:cubicBezTo>
                    <a:cubicBezTo>
                      <a:pt x="14" y="35"/>
                      <a:pt x="14" y="35"/>
                      <a:pt x="14" y="35"/>
                    </a:cubicBezTo>
                    <a:cubicBezTo>
                      <a:pt x="12" y="37"/>
                      <a:pt x="12" y="37"/>
                      <a:pt x="12" y="37"/>
                    </a:cubicBezTo>
                    <a:cubicBezTo>
                      <a:pt x="12" y="38"/>
                      <a:pt x="12" y="38"/>
                      <a:pt x="12" y="38"/>
                    </a:cubicBezTo>
                    <a:cubicBezTo>
                      <a:pt x="13" y="37"/>
                      <a:pt x="13" y="37"/>
                      <a:pt x="13" y="37"/>
                    </a:cubicBezTo>
                    <a:cubicBezTo>
                      <a:pt x="13" y="37"/>
                      <a:pt x="13" y="37"/>
                      <a:pt x="13" y="37"/>
                    </a:cubicBezTo>
                    <a:cubicBezTo>
                      <a:pt x="13" y="37"/>
                      <a:pt x="14" y="37"/>
                      <a:pt x="14" y="37"/>
                    </a:cubicBezTo>
                    <a:cubicBezTo>
                      <a:pt x="22" y="44"/>
                      <a:pt x="22" y="44"/>
                      <a:pt x="22" y="44"/>
                    </a:cubicBezTo>
                    <a:cubicBezTo>
                      <a:pt x="23" y="44"/>
                      <a:pt x="23" y="45"/>
                      <a:pt x="23" y="46"/>
                    </a:cubicBezTo>
                    <a:cubicBezTo>
                      <a:pt x="23" y="47"/>
                      <a:pt x="23" y="47"/>
                      <a:pt x="22" y="48"/>
                    </a:cubicBezTo>
                    <a:close/>
                    <a:moveTo>
                      <a:pt x="33" y="36"/>
                    </a:moveTo>
                    <a:cubicBezTo>
                      <a:pt x="33" y="36"/>
                      <a:pt x="33" y="36"/>
                      <a:pt x="33" y="36"/>
                    </a:cubicBezTo>
                    <a:cubicBezTo>
                      <a:pt x="33" y="36"/>
                      <a:pt x="34" y="36"/>
                      <a:pt x="34" y="36"/>
                    </a:cubicBezTo>
                    <a:cubicBezTo>
                      <a:pt x="34" y="35"/>
                      <a:pt x="34" y="35"/>
                      <a:pt x="34" y="35"/>
                    </a:cubicBezTo>
                    <a:cubicBezTo>
                      <a:pt x="35" y="36"/>
                      <a:pt x="35" y="36"/>
                      <a:pt x="35" y="36"/>
                    </a:cubicBezTo>
                    <a:cubicBezTo>
                      <a:pt x="32" y="39"/>
                      <a:pt x="32" y="39"/>
                      <a:pt x="32" y="39"/>
                    </a:cubicBezTo>
                    <a:cubicBezTo>
                      <a:pt x="31" y="38"/>
                      <a:pt x="31" y="38"/>
                      <a:pt x="31" y="38"/>
                    </a:cubicBezTo>
                    <a:cubicBezTo>
                      <a:pt x="32" y="38"/>
                      <a:pt x="32" y="38"/>
                      <a:pt x="32" y="38"/>
                    </a:cubicBezTo>
                    <a:cubicBezTo>
                      <a:pt x="32" y="38"/>
                      <a:pt x="32" y="37"/>
                      <a:pt x="32" y="37"/>
                    </a:cubicBezTo>
                    <a:cubicBezTo>
                      <a:pt x="32" y="37"/>
                      <a:pt x="32" y="37"/>
                      <a:pt x="32" y="37"/>
                    </a:cubicBezTo>
                    <a:cubicBezTo>
                      <a:pt x="27" y="32"/>
                      <a:pt x="27" y="32"/>
                      <a:pt x="27" y="32"/>
                    </a:cubicBezTo>
                    <a:cubicBezTo>
                      <a:pt x="23" y="36"/>
                      <a:pt x="23" y="36"/>
                      <a:pt x="23" y="36"/>
                    </a:cubicBezTo>
                    <a:cubicBezTo>
                      <a:pt x="28" y="40"/>
                      <a:pt x="28" y="40"/>
                      <a:pt x="28" y="40"/>
                    </a:cubicBezTo>
                    <a:cubicBezTo>
                      <a:pt x="28" y="41"/>
                      <a:pt x="28" y="41"/>
                      <a:pt x="28" y="41"/>
                    </a:cubicBezTo>
                    <a:cubicBezTo>
                      <a:pt x="28" y="41"/>
                      <a:pt x="29" y="41"/>
                      <a:pt x="29" y="40"/>
                    </a:cubicBezTo>
                    <a:cubicBezTo>
                      <a:pt x="29" y="40"/>
                      <a:pt x="29" y="40"/>
                      <a:pt x="29" y="40"/>
                    </a:cubicBezTo>
                    <a:cubicBezTo>
                      <a:pt x="30" y="41"/>
                      <a:pt x="30" y="41"/>
                      <a:pt x="30" y="41"/>
                    </a:cubicBezTo>
                    <a:cubicBezTo>
                      <a:pt x="27" y="43"/>
                      <a:pt x="27" y="43"/>
                      <a:pt x="27" y="43"/>
                    </a:cubicBezTo>
                    <a:cubicBezTo>
                      <a:pt x="26" y="43"/>
                      <a:pt x="26" y="43"/>
                      <a:pt x="26" y="43"/>
                    </a:cubicBezTo>
                    <a:cubicBezTo>
                      <a:pt x="27" y="43"/>
                      <a:pt x="27" y="43"/>
                      <a:pt x="27" y="43"/>
                    </a:cubicBezTo>
                    <a:cubicBezTo>
                      <a:pt x="27" y="42"/>
                      <a:pt x="27" y="42"/>
                      <a:pt x="27" y="42"/>
                    </a:cubicBezTo>
                    <a:cubicBezTo>
                      <a:pt x="27" y="42"/>
                      <a:pt x="27" y="42"/>
                      <a:pt x="27" y="41"/>
                    </a:cubicBezTo>
                    <a:cubicBezTo>
                      <a:pt x="18" y="32"/>
                      <a:pt x="18" y="32"/>
                      <a:pt x="18" y="32"/>
                    </a:cubicBezTo>
                    <a:cubicBezTo>
                      <a:pt x="18" y="32"/>
                      <a:pt x="17" y="32"/>
                      <a:pt x="17" y="32"/>
                    </a:cubicBezTo>
                    <a:cubicBezTo>
                      <a:pt x="17" y="32"/>
                      <a:pt x="17" y="32"/>
                      <a:pt x="17" y="32"/>
                    </a:cubicBezTo>
                    <a:cubicBezTo>
                      <a:pt x="16" y="32"/>
                      <a:pt x="16" y="32"/>
                      <a:pt x="16" y="32"/>
                    </a:cubicBezTo>
                    <a:cubicBezTo>
                      <a:pt x="16" y="32"/>
                      <a:pt x="16" y="32"/>
                      <a:pt x="16" y="32"/>
                    </a:cubicBezTo>
                    <a:cubicBezTo>
                      <a:pt x="19" y="29"/>
                      <a:pt x="19" y="29"/>
                      <a:pt x="19" y="29"/>
                    </a:cubicBezTo>
                    <a:cubicBezTo>
                      <a:pt x="19" y="29"/>
                      <a:pt x="19" y="29"/>
                      <a:pt x="19" y="29"/>
                    </a:cubicBezTo>
                    <a:cubicBezTo>
                      <a:pt x="19" y="30"/>
                      <a:pt x="19" y="30"/>
                      <a:pt x="19" y="30"/>
                    </a:cubicBezTo>
                    <a:cubicBezTo>
                      <a:pt x="19" y="30"/>
                      <a:pt x="19" y="30"/>
                      <a:pt x="19" y="30"/>
                    </a:cubicBezTo>
                    <a:cubicBezTo>
                      <a:pt x="19" y="30"/>
                      <a:pt x="19" y="31"/>
                      <a:pt x="19" y="31"/>
                    </a:cubicBezTo>
                    <a:cubicBezTo>
                      <a:pt x="23" y="35"/>
                      <a:pt x="23" y="35"/>
                      <a:pt x="23" y="35"/>
                    </a:cubicBezTo>
                    <a:cubicBezTo>
                      <a:pt x="27" y="31"/>
                      <a:pt x="27" y="31"/>
                      <a:pt x="27" y="31"/>
                    </a:cubicBezTo>
                    <a:cubicBezTo>
                      <a:pt x="23" y="27"/>
                      <a:pt x="23" y="27"/>
                      <a:pt x="23" y="27"/>
                    </a:cubicBezTo>
                    <a:cubicBezTo>
                      <a:pt x="23" y="27"/>
                      <a:pt x="22" y="27"/>
                      <a:pt x="22" y="27"/>
                    </a:cubicBezTo>
                    <a:cubicBezTo>
                      <a:pt x="22" y="27"/>
                      <a:pt x="22" y="27"/>
                      <a:pt x="22" y="27"/>
                    </a:cubicBezTo>
                    <a:cubicBezTo>
                      <a:pt x="21" y="27"/>
                      <a:pt x="21" y="27"/>
                      <a:pt x="21" y="27"/>
                    </a:cubicBezTo>
                    <a:cubicBezTo>
                      <a:pt x="21" y="27"/>
                      <a:pt x="21" y="27"/>
                      <a:pt x="21" y="27"/>
                    </a:cubicBezTo>
                    <a:cubicBezTo>
                      <a:pt x="24" y="24"/>
                      <a:pt x="24" y="24"/>
                      <a:pt x="24" y="24"/>
                    </a:cubicBezTo>
                    <a:cubicBezTo>
                      <a:pt x="24" y="25"/>
                      <a:pt x="24" y="25"/>
                      <a:pt x="24" y="25"/>
                    </a:cubicBezTo>
                    <a:cubicBezTo>
                      <a:pt x="24" y="25"/>
                      <a:pt x="24" y="25"/>
                      <a:pt x="24" y="25"/>
                    </a:cubicBezTo>
                    <a:cubicBezTo>
                      <a:pt x="24" y="25"/>
                      <a:pt x="24" y="25"/>
                      <a:pt x="24" y="26"/>
                    </a:cubicBezTo>
                    <a:cubicBezTo>
                      <a:pt x="24" y="26"/>
                      <a:pt x="24" y="26"/>
                      <a:pt x="24" y="26"/>
                    </a:cubicBezTo>
                    <a:cubicBezTo>
                      <a:pt x="33" y="36"/>
                      <a:pt x="33" y="36"/>
                      <a:pt x="33" y="36"/>
                    </a:cubicBezTo>
                    <a:close/>
                    <a:moveTo>
                      <a:pt x="38" y="26"/>
                    </a:moveTo>
                    <a:cubicBezTo>
                      <a:pt x="41" y="29"/>
                      <a:pt x="41" y="29"/>
                      <a:pt x="41" y="29"/>
                    </a:cubicBezTo>
                    <a:cubicBezTo>
                      <a:pt x="41" y="29"/>
                      <a:pt x="41" y="30"/>
                      <a:pt x="41" y="30"/>
                    </a:cubicBezTo>
                    <a:cubicBezTo>
                      <a:pt x="41" y="30"/>
                      <a:pt x="41" y="30"/>
                      <a:pt x="41" y="30"/>
                    </a:cubicBezTo>
                    <a:cubicBezTo>
                      <a:pt x="41" y="31"/>
                      <a:pt x="41" y="31"/>
                      <a:pt x="41" y="31"/>
                    </a:cubicBezTo>
                    <a:cubicBezTo>
                      <a:pt x="41" y="31"/>
                      <a:pt x="41" y="31"/>
                      <a:pt x="41" y="31"/>
                    </a:cubicBezTo>
                    <a:cubicBezTo>
                      <a:pt x="44" y="29"/>
                      <a:pt x="44" y="29"/>
                      <a:pt x="44" y="29"/>
                    </a:cubicBezTo>
                    <a:cubicBezTo>
                      <a:pt x="44" y="28"/>
                      <a:pt x="44" y="28"/>
                      <a:pt x="44" y="28"/>
                    </a:cubicBezTo>
                    <a:cubicBezTo>
                      <a:pt x="44" y="29"/>
                      <a:pt x="44" y="29"/>
                      <a:pt x="44" y="29"/>
                    </a:cubicBezTo>
                    <a:cubicBezTo>
                      <a:pt x="43" y="29"/>
                      <a:pt x="43" y="29"/>
                      <a:pt x="43" y="29"/>
                    </a:cubicBezTo>
                    <a:cubicBezTo>
                      <a:pt x="43" y="29"/>
                      <a:pt x="42" y="29"/>
                      <a:pt x="42" y="28"/>
                    </a:cubicBezTo>
                    <a:cubicBezTo>
                      <a:pt x="31" y="18"/>
                      <a:pt x="31" y="18"/>
                      <a:pt x="31" y="18"/>
                    </a:cubicBezTo>
                    <a:cubicBezTo>
                      <a:pt x="30" y="20"/>
                      <a:pt x="30" y="20"/>
                      <a:pt x="30" y="20"/>
                    </a:cubicBezTo>
                    <a:cubicBezTo>
                      <a:pt x="35" y="33"/>
                      <a:pt x="35" y="33"/>
                      <a:pt x="35" y="33"/>
                    </a:cubicBezTo>
                    <a:cubicBezTo>
                      <a:pt x="35" y="33"/>
                      <a:pt x="35" y="34"/>
                      <a:pt x="35" y="34"/>
                    </a:cubicBezTo>
                    <a:cubicBezTo>
                      <a:pt x="35" y="34"/>
                      <a:pt x="35" y="34"/>
                      <a:pt x="35" y="35"/>
                    </a:cubicBezTo>
                    <a:cubicBezTo>
                      <a:pt x="35" y="35"/>
                      <a:pt x="35" y="35"/>
                      <a:pt x="35" y="35"/>
                    </a:cubicBezTo>
                    <a:cubicBezTo>
                      <a:pt x="35" y="35"/>
                      <a:pt x="35" y="35"/>
                      <a:pt x="35" y="35"/>
                    </a:cubicBezTo>
                    <a:cubicBezTo>
                      <a:pt x="38" y="33"/>
                      <a:pt x="38" y="33"/>
                      <a:pt x="38" y="33"/>
                    </a:cubicBezTo>
                    <a:cubicBezTo>
                      <a:pt x="38" y="33"/>
                      <a:pt x="38" y="33"/>
                      <a:pt x="38" y="33"/>
                    </a:cubicBezTo>
                    <a:cubicBezTo>
                      <a:pt x="37" y="33"/>
                      <a:pt x="37" y="33"/>
                      <a:pt x="37" y="33"/>
                    </a:cubicBezTo>
                    <a:cubicBezTo>
                      <a:pt x="37" y="33"/>
                      <a:pt x="37" y="33"/>
                      <a:pt x="36" y="33"/>
                    </a:cubicBezTo>
                    <a:cubicBezTo>
                      <a:pt x="36" y="33"/>
                      <a:pt x="36" y="32"/>
                      <a:pt x="36" y="32"/>
                    </a:cubicBezTo>
                    <a:cubicBezTo>
                      <a:pt x="34" y="29"/>
                      <a:pt x="34" y="29"/>
                      <a:pt x="34" y="29"/>
                    </a:cubicBezTo>
                    <a:cubicBezTo>
                      <a:pt x="38" y="26"/>
                      <a:pt x="38" y="26"/>
                      <a:pt x="38" y="26"/>
                    </a:cubicBezTo>
                    <a:close/>
                    <a:moveTo>
                      <a:pt x="31" y="21"/>
                    </a:moveTo>
                    <a:cubicBezTo>
                      <a:pt x="31" y="21"/>
                      <a:pt x="31" y="21"/>
                      <a:pt x="31" y="21"/>
                    </a:cubicBezTo>
                    <a:cubicBezTo>
                      <a:pt x="34" y="28"/>
                      <a:pt x="34" y="28"/>
                      <a:pt x="34" y="28"/>
                    </a:cubicBezTo>
                    <a:cubicBezTo>
                      <a:pt x="37" y="26"/>
                      <a:pt x="37" y="26"/>
                      <a:pt x="37" y="26"/>
                    </a:cubicBezTo>
                    <a:cubicBezTo>
                      <a:pt x="31" y="21"/>
                      <a:pt x="31" y="21"/>
                      <a:pt x="31" y="21"/>
                    </a:cubicBezTo>
                    <a:close/>
                    <a:moveTo>
                      <a:pt x="51" y="21"/>
                    </a:moveTo>
                    <a:cubicBezTo>
                      <a:pt x="51" y="21"/>
                      <a:pt x="51" y="21"/>
                      <a:pt x="51" y="21"/>
                    </a:cubicBezTo>
                    <a:cubicBezTo>
                      <a:pt x="46" y="11"/>
                      <a:pt x="46" y="11"/>
                      <a:pt x="46" y="11"/>
                    </a:cubicBezTo>
                    <a:cubicBezTo>
                      <a:pt x="46" y="11"/>
                      <a:pt x="46" y="11"/>
                      <a:pt x="46" y="11"/>
                    </a:cubicBezTo>
                    <a:cubicBezTo>
                      <a:pt x="46" y="11"/>
                      <a:pt x="46" y="11"/>
                      <a:pt x="45" y="11"/>
                    </a:cubicBezTo>
                    <a:cubicBezTo>
                      <a:pt x="45" y="11"/>
                      <a:pt x="45" y="11"/>
                      <a:pt x="45" y="11"/>
                    </a:cubicBezTo>
                    <a:cubicBezTo>
                      <a:pt x="44" y="11"/>
                      <a:pt x="44" y="11"/>
                      <a:pt x="44" y="11"/>
                    </a:cubicBezTo>
                    <a:cubicBezTo>
                      <a:pt x="48" y="9"/>
                      <a:pt x="48" y="9"/>
                      <a:pt x="48" y="9"/>
                    </a:cubicBezTo>
                    <a:cubicBezTo>
                      <a:pt x="48" y="10"/>
                      <a:pt x="48" y="10"/>
                      <a:pt x="48" y="10"/>
                    </a:cubicBezTo>
                    <a:cubicBezTo>
                      <a:pt x="47" y="10"/>
                      <a:pt x="47" y="10"/>
                      <a:pt x="47" y="10"/>
                    </a:cubicBezTo>
                    <a:cubicBezTo>
                      <a:pt x="47" y="10"/>
                      <a:pt x="47" y="10"/>
                      <a:pt x="47" y="10"/>
                    </a:cubicBezTo>
                    <a:cubicBezTo>
                      <a:pt x="47" y="10"/>
                      <a:pt x="47" y="11"/>
                      <a:pt x="47" y="11"/>
                    </a:cubicBezTo>
                    <a:cubicBezTo>
                      <a:pt x="53" y="24"/>
                      <a:pt x="53" y="24"/>
                      <a:pt x="53" y="24"/>
                    </a:cubicBezTo>
                    <a:cubicBezTo>
                      <a:pt x="53" y="24"/>
                      <a:pt x="53" y="24"/>
                      <a:pt x="53" y="24"/>
                    </a:cubicBezTo>
                    <a:cubicBezTo>
                      <a:pt x="53" y="24"/>
                      <a:pt x="53" y="24"/>
                      <a:pt x="53" y="24"/>
                    </a:cubicBezTo>
                    <a:cubicBezTo>
                      <a:pt x="40" y="15"/>
                      <a:pt x="40" y="15"/>
                      <a:pt x="40" y="15"/>
                    </a:cubicBezTo>
                    <a:cubicBezTo>
                      <a:pt x="40" y="15"/>
                      <a:pt x="40" y="15"/>
                      <a:pt x="40" y="15"/>
                    </a:cubicBezTo>
                    <a:cubicBezTo>
                      <a:pt x="46" y="26"/>
                      <a:pt x="46" y="26"/>
                      <a:pt x="46" y="26"/>
                    </a:cubicBezTo>
                    <a:cubicBezTo>
                      <a:pt x="46" y="26"/>
                      <a:pt x="46" y="26"/>
                      <a:pt x="46" y="26"/>
                    </a:cubicBezTo>
                    <a:cubicBezTo>
                      <a:pt x="47" y="26"/>
                      <a:pt x="47" y="26"/>
                      <a:pt x="47" y="26"/>
                    </a:cubicBezTo>
                    <a:cubicBezTo>
                      <a:pt x="48" y="26"/>
                      <a:pt x="48" y="26"/>
                      <a:pt x="48" y="26"/>
                    </a:cubicBezTo>
                    <a:cubicBezTo>
                      <a:pt x="48" y="26"/>
                      <a:pt x="48" y="26"/>
                      <a:pt x="48" y="26"/>
                    </a:cubicBezTo>
                    <a:cubicBezTo>
                      <a:pt x="45" y="28"/>
                      <a:pt x="45" y="28"/>
                      <a:pt x="45" y="28"/>
                    </a:cubicBezTo>
                    <a:cubicBezTo>
                      <a:pt x="44" y="28"/>
                      <a:pt x="44" y="28"/>
                      <a:pt x="44" y="28"/>
                    </a:cubicBezTo>
                    <a:cubicBezTo>
                      <a:pt x="45" y="27"/>
                      <a:pt x="45" y="27"/>
                      <a:pt x="45" y="27"/>
                    </a:cubicBezTo>
                    <a:cubicBezTo>
                      <a:pt x="45" y="27"/>
                      <a:pt x="45" y="27"/>
                      <a:pt x="45" y="27"/>
                    </a:cubicBezTo>
                    <a:cubicBezTo>
                      <a:pt x="46" y="27"/>
                      <a:pt x="46" y="26"/>
                      <a:pt x="45" y="26"/>
                    </a:cubicBezTo>
                    <a:cubicBezTo>
                      <a:pt x="39" y="15"/>
                      <a:pt x="39" y="15"/>
                      <a:pt x="39" y="15"/>
                    </a:cubicBezTo>
                    <a:cubicBezTo>
                      <a:pt x="39" y="14"/>
                      <a:pt x="39" y="14"/>
                      <a:pt x="39" y="14"/>
                    </a:cubicBezTo>
                    <a:cubicBezTo>
                      <a:pt x="39" y="14"/>
                      <a:pt x="39" y="14"/>
                      <a:pt x="38" y="14"/>
                    </a:cubicBezTo>
                    <a:cubicBezTo>
                      <a:pt x="38" y="15"/>
                      <a:pt x="38" y="15"/>
                      <a:pt x="38" y="15"/>
                    </a:cubicBezTo>
                    <a:cubicBezTo>
                      <a:pt x="37" y="14"/>
                      <a:pt x="37" y="14"/>
                      <a:pt x="37" y="14"/>
                    </a:cubicBezTo>
                    <a:cubicBezTo>
                      <a:pt x="40" y="13"/>
                      <a:pt x="40" y="13"/>
                      <a:pt x="40" y="13"/>
                    </a:cubicBezTo>
                    <a:cubicBezTo>
                      <a:pt x="51" y="21"/>
                      <a:pt x="51" y="21"/>
                      <a:pt x="51" y="21"/>
                    </a:cubicBezTo>
                    <a:close/>
                    <a:moveTo>
                      <a:pt x="70" y="17"/>
                    </a:moveTo>
                    <a:cubicBezTo>
                      <a:pt x="70" y="17"/>
                      <a:pt x="71" y="17"/>
                      <a:pt x="72" y="16"/>
                    </a:cubicBezTo>
                    <a:cubicBezTo>
                      <a:pt x="72" y="15"/>
                      <a:pt x="72" y="14"/>
                      <a:pt x="72" y="14"/>
                    </a:cubicBezTo>
                    <a:cubicBezTo>
                      <a:pt x="70" y="3"/>
                      <a:pt x="70" y="3"/>
                      <a:pt x="70" y="3"/>
                    </a:cubicBezTo>
                    <a:cubicBezTo>
                      <a:pt x="70" y="3"/>
                      <a:pt x="69" y="3"/>
                      <a:pt x="69" y="3"/>
                    </a:cubicBezTo>
                    <a:cubicBezTo>
                      <a:pt x="69" y="3"/>
                      <a:pt x="69" y="3"/>
                      <a:pt x="69" y="3"/>
                    </a:cubicBezTo>
                    <a:cubicBezTo>
                      <a:pt x="68" y="3"/>
                      <a:pt x="68" y="3"/>
                      <a:pt x="68" y="3"/>
                    </a:cubicBezTo>
                    <a:cubicBezTo>
                      <a:pt x="68" y="2"/>
                      <a:pt x="68" y="2"/>
                      <a:pt x="68" y="2"/>
                    </a:cubicBezTo>
                    <a:cubicBezTo>
                      <a:pt x="71" y="1"/>
                      <a:pt x="71" y="1"/>
                      <a:pt x="71" y="1"/>
                    </a:cubicBezTo>
                    <a:cubicBezTo>
                      <a:pt x="71" y="2"/>
                      <a:pt x="71" y="2"/>
                      <a:pt x="71" y="2"/>
                    </a:cubicBezTo>
                    <a:cubicBezTo>
                      <a:pt x="71" y="2"/>
                      <a:pt x="71" y="2"/>
                      <a:pt x="71" y="2"/>
                    </a:cubicBezTo>
                    <a:cubicBezTo>
                      <a:pt x="71" y="2"/>
                      <a:pt x="70" y="2"/>
                      <a:pt x="70" y="2"/>
                    </a:cubicBezTo>
                    <a:cubicBezTo>
                      <a:pt x="70" y="3"/>
                      <a:pt x="70" y="3"/>
                      <a:pt x="70" y="3"/>
                    </a:cubicBezTo>
                    <a:cubicBezTo>
                      <a:pt x="73" y="13"/>
                      <a:pt x="73" y="13"/>
                      <a:pt x="73" y="13"/>
                    </a:cubicBezTo>
                    <a:cubicBezTo>
                      <a:pt x="73" y="15"/>
                      <a:pt x="73" y="16"/>
                      <a:pt x="72" y="16"/>
                    </a:cubicBezTo>
                    <a:cubicBezTo>
                      <a:pt x="71" y="17"/>
                      <a:pt x="71" y="18"/>
                      <a:pt x="70" y="18"/>
                    </a:cubicBezTo>
                    <a:cubicBezTo>
                      <a:pt x="68" y="18"/>
                      <a:pt x="67" y="18"/>
                      <a:pt x="66" y="18"/>
                    </a:cubicBezTo>
                    <a:cubicBezTo>
                      <a:pt x="66" y="17"/>
                      <a:pt x="65" y="17"/>
                      <a:pt x="65" y="15"/>
                    </a:cubicBezTo>
                    <a:cubicBezTo>
                      <a:pt x="62" y="5"/>
                      <a:pt x="62" y="5"/>
                      <a:pt x="62" y="5"/>
                    </a:cubicBezTo>
                    <a:cubicBezTo>
                      <a:pt x="62" y="5"/>
                      <a:pt x="62" y="4"/>
                      <a:pt x="62" y="4"/>
                    </a:cubicBezTo>
                    <a:cubicBezTo>
                      <a:pt x="62" y="4"/>
                      <a:pt x="62" y="4"/>
                      <a:pt x="61" y="4"/>
                    </a:cubicBezTo>
                    <a:cubicBezTo>
                      <a:pt x="61" y="4"/>
                      <a:pt x="61" y="4"/>
                      <a:pt x="61" y="4"/>
                    </a:cubicBezTo>
                    <a:cubicBezTo>
                      <a:pt x="61" y="4"/>
                      <a:pt x="61" y="4"/>
                      <a:pt x="61" y="4"/>
                    </a:cubicBezTo>
                    <a:cubicBezTo>
                      <a:pt x="65" y="3"/>
                      <a:pt x="65" y="3"/>
                      <a:pt x="65" y="3"/>
                    </a:cubicBezTo>
                    <a:cubicBezTo>
                      <a:pt x="65" y="4"/>
                      <a:pt x="65" y="4"/>
                      <a:pt x="65" y="4"/>
                    </a:cubicBezTo>
                    <a:cubicBezTo>
                      <a:pt x="64" y="4"/>
                      <a:pt x="64" y="4"/>
                      <a:pt x="64" y="4"/>
                    </a:cubicBezTo>
                    <a:cubicBezTo>
                      <a:pt x="64" y="4"/>
                      <a:pt x="64" y="4"/>
                      <a:pt x="64" y="4"/>
                    </a:cubicBezTo>
                    <a:cubicBezTo>
                      <a:pt x="64" y="4"/>
                      <a:pt x="64" y="4"/>
                      <a:pt x="64" y="5"/>
                    </a:cubicBezTo>
                    <a:cubicBezTo>
                      <a:pt x="66" y="15"/>
                      <a:pt x="66" y="15"/>
                      <a:pt x="66" y="15"/>
                    </a:cubicBezTo>
                    <a:cubicBezTo>
                      <a:pt x="66" y="16"/>
                      <a:pt x="67" y="17"/>
                      <a:pt x="67" y="17"/>
                    </a:cubicBezTo>
                    <a:cubicBezTo>
                      <a:pt x="68" y="18"/>
                      <a:pt x="69" y="18"/>
                      <a:pt x="70" y="17"/>
                    </a:cubicBezTo>
                    <a:close/>
                    <a:moveTo>
                      <a:pt x="84" y="12"/>
                    </a:moveTo>
                    <a:cubicBezTo>
                      <a:pt x="84" y="12"/>
                      <a:pt x="84" y="12"/>
                      <a:pt x="84" y="12"/>
                    </a:cubicBezTo>
                    <a:cubicBezTo>
                      <a:pt x="84" y="1"/>
                      <a:pt x="84" y="1"/>
                      <a:pt x="84" y="1"/>
                    </a:cubicBezTo>
                    <a:cubicBezTo>
                      <a:pt x="84" y="1"/>
                      <a:pt x="84" y="1"/>
                      <a:pt x="83" y="1"/>
                    </a:cubicBezTo>
                    <a:cubicBezTo>
                      <a:pt x="83" y="1"/>
                      <a:pt x="83" y="1"/>
                      <a:pt x="83" y="1"/>
                    </a:cubicBezTo>
                    <a:cubicBezTo>
                      <a:pt x="82" y="1"/>
                      <a:pt x="82" y="1"/>
                      <a:pt x="82" y="1"/>
                    </a:cubicBezTo>
                    <a:cubicBezTo>
                      <a:pt x="82" y="0"/>
                      <a:pt x="82" y="0"/>
                      <a:pt x="82" y="0"/>
                    </a:cubicBezTo>
                    <a:cubicBezTo>
                      <a:pt x="86" y="0"/>
                      <a:pt x="86" y="0"/>
                      <a:pt x="86" y="0"/>
                    </a:cubicBezTo>
                    <a:cubicBezTo>
                      <a:pt x="86" y="1"/>
                      <a:pt x="86" y="1"/>
                      <a:pt x="86" y="1"/>
                    </a:cubicBezTo>
                    <a:cubicBezTo>
                      <a:pt x="85" y="1"/>
                      <a:pt x="85" y="1"/>
                      <a:pt x="85" y="1"/>
                    </a:cubicBezTo>
                    <a:cubicBezTo>
                      <a:pt x="85" y="1"/>
                      <a:pt x="85" y="1"/>
                      <a:pt x="84" y="1"/>
                    </a:cubicBezTo>
                    <a:cubicBezTo>
                      <a:pt x="84" y="1"/>
                      <a:pt x="84" y="1"/>
                      <a:pt x="84" y="1"/>
                    </a:cubicBezTo>
                    <a:cubicBezTo>
                      <a:pt x="85" y="16"/>
                      <a:pt x="85" y="16"/>
                      <a:pt x="85" y="16"/>
                    </a:cubicBezTo>
                    <a:cubicBezTo>
                      <a:pt x="85" y="16"/>
                      <a:pt x="85" y="16"/>
                      <a:pt x="85" y="16"/>
                    </a:cubicBezTo>
                    <a:cubicBezTo>
                      <a:pt x="85" y="16"/>
                      <a:pt x="85" y="16"/>
                      <a:pt x="85" y="16"/>
                    </a:cubicBezTo>
                    <a:cubicBezTo>
                      <a:pt x="77" y="3"/>
                      <a:pt x="77" y="3"/>
                      <a:pt x="77" y="3"/>
                    </a:cubicBezTo>
                    <a:cubicBezTo>
                      <a:pt x="77" y="3"/>
                      <a:pt x="77" y="3"/>
                      <a:pt x="77" y="3"/>
                    </a:cubicBezTo>
                    <a:cubicBezTo>
                      <a:pt x="77" y="15"/>
                      <a:pt x="77" y="15"/>
                      <a:pt x="77" y="15"/>
                    </a:cubicBezTo>
                    <a:cubicBezTo>
                      <a:pt x="77" y="15"/>
                      <a:pt x="78" y="15"/>
                      <a:pt x="78" y="16"/>
                    </a:cubicBezTo>
                    <a:cubicBezTo>
                      <a:pt x="78" y="16"/>
                      <a:pt x="78" y="16"/>
                      <a:pt x="78" y="16"/>
                    </a:cubicBezTo>
                    <a:cubicBezTo>
                      <a:pt x="79" y="16"/>
                      <a:pt x="79" y="16"/>
                      <a:pt x="79" y="16"/>
                    </a:cubicBezTo>
                    <a:cubicBezTo>
                      <a:pt x="79" y="16"/>
                      <a:pt x="79" y="16"/>
                      <a:pt x="79" y="16"/>
                    </a:cubicBezTo>
                    <a:cubicBezTo>
                      <a:pt x="75" y="16"/>
                      <a:pt x="75" y="16"/>
                      <a:pt x="75" y="16"/>
                    </a:cubicBezTo>
                    <a:cubicBezTo>
                      <a:pt x="75" y="16"/>
                      <a:pt x="75" y="16"/>
                      <a:pt x="75" y="16"/>
                    </a:cubicBezTo>
                    <a:cubicBezTo>
                      <a:pt x="76" y="16"/>
                      <a:pt x="76" y="16"/>
                      <a:pt x="76" y="16"/>
                    </a:cubicBezTo>
                    <a:cubicBezTo>
                      <a:pt x="76" y="16"/>
                      <a:pt x="77" y="16"/>
                      <a:pt x="77" y="16"/>
                    </a:cubicBezTo>
                    <a:cubicBezTo>
                      <a:pt x="77" y="15"/>
                      <a:pt x="77" y="15"/>
                      <a:pt x="77" y="15"/>
                    </a:cubicBezTo>
                    <a:cubicBezTo>
                      <a:pt x="76" y="2"/>
                      <a:pt x="76" y="2"/>
                      <a:pt x="76" y="2"/>
                    </a:cubicBezTo>
                    <a:cubicBezTo>
                      <a:pt x="76" y="2"/>
                      <a:pt x="76" y="2"/>
                      <a:pt x="76" y="1"/>
                    </a:cubicBezTo>
                    <a:cubicBezTo>
                      <a:pt x="76" y="1"/>
                      <a:pt x="75" y="1"/>
                      <a:pt x="75" y="1"/>
                    </a:cubicBezTo>
                    <a:cubicBezTo>
                      <a:pt x="74" y="1"/>
                      <a:pt x="74" y="1"/>
                      <a:pt x="74" y="1"/>
                    </a:cubicBezTo>
                    <a:cubicBezTo>
                      <a:pt x="74" y="1"/>
                      <a:pt x="74" y="1"/>
                      <a:pt x="74" y="1"/>
                    </a:cubicBezTo>
                    <a:cubicBezTo>
                      <a:pt x="77" y="1"/>
                      <a:pt x="77" y="1"/>
                      <a:pt x="77" y="1"/>
                    </a:cubicBezTo>
                    <a:cubicBezTo>
                      <a:pt x="84" y="12"/>
                      <a:pt x="84" y="12"/>
                      <a:pt x="84" y="12"/>
                    </a:cubicBezTo>
                    <a:close/>
                    <a:moveTo>
                      <a:pt x="90" y="1"/>
                    </a:moveTo>
                    <a:cubicBezTo>
                      <a:pt x="90" y="0"/>
                      <a:pt x="90" y="0"/>
                      <a:pt x="90" y="0"/>
                    </a:cubicBezTo>
                    <a:cubicBezTo>
                      <a:pt x="98" y="1"/>
                      <a:pt x="98" y="1"/>
                      <a:pt x="98" y="1"/>
                    </a:cubicBezTo>
                    <a:cubicBezTo>
                      <a:pt x="98" y="1"/>
                      <a:pt x="98" y="1"/>
                      <a:pt x="98" y="1"/>
                    </a:cubicBezTo>
                    <a:cubicBezTo>
                      <a:pt x="96" y="1"/>
                      <a:pt x="96" y="1"/>
                      <a:pt x="96" y="1"/>
                    </a:cubicBezTo>
                    <a:cubicBezTo>
                      <a:pt x="95" y="1"/>
                      <a:pt x="95" y="1"/>
                      <a:pt x="95" y="1"/>
                    </a:cubicBezTo>
                    <a:cubicBezTo>
                      <a:pt x="95" y="1"/>
                      <a:pt x="95" y="1"/>
                      <a:pt x="95" y="2"/>
                    </a:cubicBezTo>
                    <a:cubicBezTo>
                      <a:pt x="94" y="15"/>
                      <a:pt x="94" y="15"/>
                      <a:pt x="94" y="15"/>
                    </a:cubicBezTo>
                    <a:cubicBezTo>
                      <a:pt x="94" y="15"/>
                      <a:pt x="94" y="15"/>
                      <a:pt x="94" y="15"/>
                    </a:cubicBezTo>
                    <a:cubicBezTo>
                      <a:pt x="94" y="15"/>
                      <a:pt x="94" y="15"/>
                      <a:pt x="95" y="15"/>
                    </a:cubicBezTo>
                    <a:cubicBezTo>
                      <a:pt x="97" y="16"/>
                      <a:pt x="97" y="16"/>
                      <a:pt x="97" y="16"/>
                    </a:cubicBezTo>
                    <a:cubicBezTo>
                      <a:pt x="97" y="16"/>
                      <a:pt x="97" y="16"/>
                      <a:pt x="97" y="16"/>
                    </a:cubicBezTo>
                    <a:cubicBezTo>
                      <a:pt x="89" y="16"/>
                      <a:pt x="89" y="16"/>
                      <a:pt x="89" y="16"/>
                    </a:cubicBezTo>
                    <a:cubicBezTo>
                      <a:pt x="89" y="15"/>
                      <a:pt x="89" y="15"/>
                      <a:pt x="89" y="15"/>
                    </a:cubicBezTo>
                    <a:cubicBezTo>
                      <a:pt x="91" y="15"/>
                      <a:pt x="91" y="15"/>
                      <a:pt x="91" y="15"/>
                    </a:cubicBezTo>
                    <a:cubicBezTo>
                      <a:pt x="92" y="15"/>
                      <a:pt x="92" y="15"/>
                      <a:pt x="92" y="15"/>
                    </a:cubicBezTo>
                    <a:cubicBezTo>
                      <a:pt x="92" y="15"/>
                      <a:pt x="92" y="15"/>
                      <a:pt x="92" y="15"/>
                    </a:cubicBezTo>
                    <a:cubicBezTo>
                      <a:pt x="93" y="2"/>
                      <a:pt x="93" y="2"/>
                      <a:pt x="93" y="2"/>
                    </a:cubicBezTo>
                    <a:cubicBezTo>
                      <a:pt x="93" y="1"/>
                      <a:pt x="93" y="1"/>
                      <a:pt x="93" y="1"/>
                    </a:cubicBezTo>
                    <a:cubicBezTo>
                      <a:pt x="93" y="1"/>
                      <a:pt x="93" y="1"/>
                      <a:pt x="92" y="1"/>
                    </a:cubicBezTo>
                    <a:cubicBezTo>
                      <a:pt x="90" y="1"/>
                      <a:pt x="90" y="1"/>
                      <a:pt x="90" y="1"/>
                    </a:cubicBezTo>
                    <a:close/>
                    <a:moveTo>
                      <a:pt x="109" y="3"/>
                    </a:moveTo>
                    <a:cubicBezTo>
                      <a:pt x="109" y="2"/>
                      <a:pt x="109" y="2"/>
                      <a:pt x="109" y="2"/>
                    </a:cubicBezTo>
                    <a:cubicBezTo>
                      <a:pt x="113" y="3"/>
                      <a:pt x="113" y="3"/>
                      <a:pt x="113" y="3"/>
                    </a:cubicBezTo>
                    <a:cubicBezTo>
                      <a:pt x="113" y="3"/>
                      <a:pt x="113" y="3"/>
                      <a:pt x="113" y="3"/>
                    </a:cubicBezTo>
                    <a:cubicBezTo>
                      <a:pt x="112" y="3"/>
                      <a:pt x="112" y="3"/>
                      <a:pt x="112" y="3"/>
                    </a:cubicBezTo>
                    <a:cubicBezTo>
                      <a:pt x="112" y="3"/>
                      <a:pt x="112" y="3"/>
                      <a:pt x="111" y="4"/>
                    </a:cubicBezTo>
                    <a:cubicBezTo>
                      <a:pt x="111" y="4"/>
                      <a:pt x="111" y="4"/>
                      <a:pt x="111" y="4"/>
                    </a:cubicBezTo>
                    <a:cubicBezTo>
                      <a:pt x="105" y="17"/>
                      <a:pt x="105" y="17"/>
                      <a:pt x="105" y="17"/>
                    </a:cubicBezTo>
                    <a:cubicBezTo>
                      <a:pt x="104" y="17"/>
                      <a:pt x="104" y="17"/>
                      <a:pt x="104" y="17"/>
                    </a:cubicBezTo>
                    <a:cubicBezTo>
                      <a:pt x="103" y="3"/>
                      <a:pt x="103" y="3"/>
                      <a:pt x="103" y="3"/>
                    </a:cubicBezTo>
                    <a:cubicBezTo>
                      <a:pt x="103" y="3"/>
                      <a:pt x="103" y="2"/>
                      <a:pt x="103" y="2"/>
                    </a:cubicBezTo>
                    <a:cubicBezTo>
                      <a:pt x="103" y="2"/>
                      <a:pt x="103" y="2"/>
                      <a:pt x="102" y="2"/>
                    </a:cubicBezTo>
                    <a:cubicBezTo>
                      <a:pt x="102" y="2"/>
                      <a:pt x="102" y="2"/>
                      <a:pt x="102" y="2"/>
                    </a:cubicBezTo>
                    <a:cubicBezTo>
                      <a:pt x="102" y="1"/>
                      <a:pt x="102" y="1"/>
                      <a:pt x="102" y="1"/>
                    </a:cubicBezTo>
                    <a:cubicBezTo>
                      <a:pt x="106" y="2"/>
                      <a:pt x="106" y="2"/>
                      <a:pt x="106" y="2"/>
                    </a:cubicBezTo>
                    <a:cubicBezTo>
                      <a:pt x="106" y="2"/>
                      <a:pt x="106" y="2"/>
                      <a:pt x="106" y="2"/>
                    </a:cubicBezTo>
                    <a:cubicBezTo>
                      <a:pt x="105" y="2"/>
                      <a:pt x="105" y="2"/>
                      <a:pt x="105" y="2"/>
                    </a:cubicBezTo>
                    <a:cubicBezTo>
                      <a:pt x="105" y="2"/>
                      <a:pt x="105" y="2"/>
                      <a:pt x="105" y="2"/>
                    </a:cubicBezTo>
                    <a:cubicBezTo>
                      <a:pt x="105" y="3"/>
                      <a:pt x="105" y="3"/>
                      <a:pt x="105" y="3"/>
                    </a:cubicBezTo>
                    <a:cubicBezTo>
                      <a:pt x="105" y="14"/>
                      <a:pt x="105" y="14"/>
                      <a:pt x="105" y="14"/>
                    </a:cubicBezTo>
                    <a:cubicBezTo>
                      <a:pt x="106" y="14"/>
                      <a:pt x="106" y="14"/>
                      <a:pt x="106" y="14"/>
                    </a:cubicBezTo>
                    <a:cubicBezTo>
                      <a:pt x="110" y="4"/>
                      <a:pt x="110" y="4"/>
                      <a:pt x="110" y="4"/>
                    </a:cubicBezTo>
                    <a:cubicBezTo>
                      <a:pt x="110" y="4"/>
                      <a:pt x="110" y="4"/>
                      <a:pt x="110" y="3"/>
                    </a:cubicBezTo>
                    <a:cubicBezTo>
                      <a:pt x="110" y="3"/>
                      <a:pt x="110" y="3"/>
                      <a:pt x="110" y="3"/>
                    </a:cubicBezTo>
                    <a:cubicBezTo>
                      <a:pt x="109" y="3"/>
                      <a:pt x="109" y="3"/>
                      <a:pt x="109" y="3"/>
                    </a:cubicBezTo>
                    <a:close/>
                    <a:moveTo>
                      <a:pt x="116" y="5"/>
                    </a:moveTo>
                    <a:cubicBezTo>
                      <a:pt x="116" y="5"/>
                      <a:pt x="116" y="5"/>
                      <a:pt x="116" y="5"/>
                    </a:cubicBezTo>
                    <a:cubicBezTo>
                      <a:pt x="117" y="5"/>
                      <a:pt x="117" y="5"/>
                      <a:pt x="117" y="5"/>
                    </a:cubicBezTo>
                    <a:cubicBezTo>
                      <a:pt x="117" y="5"/>
                      <a:pt x="117" y="6"/>
                      <a:pt x="117" y="6"/>
                    </a:cubicBezTo>
                    <a:cubicBezTo>
                      <a:pt x="113" y="18"/>
                      <a:pt x="113" y="18"/>
                      <a:pt x="113" y="18"/>
                    </a:cubicBezTo>
                    <a:cubicBezTo>
                      <a:pt x="113" y="18"/>
                      <a:pt x="113" y="19"/>
                      <a:pt x="113" y="19"/>
                    </a:cubicBezTo>
                    <a:cubicBezTo>
                      <a:pt x="112" y="19"/>
                      <a:pt x="112" y="19"/>
                      <a:pt x="112" y="19"/>
                    </a:cubicBezTo>
                    <a:cubicBezTo>
                      <a:pt x="111" y="18"/>
                      <a:pt x="111" y="18"/>
                      <a:pt x="111" y="18"/>
                    </a:cubicBezTo>
                    <a:cubicBezTo>
                      <a:pt x="111" y="19"/>
                      <a:pt x="111" y="19"/>
                      <a:pt x="111" y="19"/>
                    </a:cubicBezTo>
                    <a:cubicBezTo>
                      <a:pt x="120" y="22"/>
                      <a:pt x="120" y="22"/>
                      <a:pt x="120" y="22"/>
                    </a:cubicBezTo>
                    <a:cubicBezTo>
                      <a:pt x="122" y="19"/>
                      <a:pt x="122" y="19"/>
                      <a:pt x="122" y="19"/>
                    </a:cubicBezTo>
                    <a:cubicBezTo>
                      <a:pt x="122" y="18"/>
                      <a:pt x="122" y="18"/>
                      <a:pt x="122" y="18"/>
                    </a:cubicBezTo>
                    <a:cubicBezTo>
                      <a:pt x="121" y="19"/>
                      <a:pt x="120" y="20"/>
                      <a:pt x="120" y="20"/>
                    </a:cubicBezTo>
                    <a:cubicBezTo>
                      <a:pt x="119" y="21"/>
                      <a:pt x="118" y="21"/>
                      <a:pt x="117" y="20"/>
                    </a:cubicBezTo>
                    <a:cubicBezTo>
                      <a:pt x="115" y="20"/>
                      <a:pt x="115" y="20"/>
                      <a:pt x="115" y="20"/>
                    </a:cubicBezTo>
                    <a:cubicBezTo>
                      <a:pt x="115" y="20"/>
                      <a:pt x="114" y="19"/>
                      <a:pt x="114" y="19"/>
                    </a:cubicBezTo>
                    <a:cubicBezTo>
                      <a:pt x="114" y="19"/>
                      <a:pt x="114" y="19"/>
                      <a:pt x="114" y="19"/>
                    </a:cubicBezTo>
                    <a:cubicBezTo>
                      <a:pt x="116" y="12"/>
                      <a:pt x="116" y="12"/>
                      <a:pt x="116" y="12"/>
                    </a:cubicBezTo>
                    <a:cubicBezTo>
                      <a:pt x="119" y="13"/>
                      <a:pt x="119" y="13"/>
                      <a:pt x="119" y="13"/>
                    </a:cubicBezTo>
                    <a:cubicBezTo>
                      <a:pt x="120" y="13"/>
                      <a:pt x="120" y="13"/>
                      <a:pt x="120" y="14"/>
                    </a:cubicBezTo>
                    <a:cubicBezTo>
                      <a:pt x="120" y="14"/>
                      <a:pt x="120" y="15"/>
                      <a:pt x="120" y="15"/>
                    </a:cubicBezTo>
                    <a:cubicBezTo>
                      <a:pt x="120" y="16"/>
                      <a:pt x="120" y="16"/>
                      <a:pt x="120" y="16"/>
                    </a:cubicBezTo>
                    <a:cubicBezTo>
                      <a:pt x="120" y="16"/>
                      <a:pt x="120" y="16"/>
                      <a:pt x="120" y="16"/>
                    </a:cubicBezTo>
                    <a:cubicBezTo>
                      <a:pt x="122" y="11"/>
                      <a:pt x="122" y="11"/>
                      <a:pt x="122" y="11"/>
                    </a:cubicBezTo>
                    <a:cubicBezTo>
                      <a:pt x="122" y="11"/>
                      <a:pt x="122" y="11"/>
                      <a:pt x="122" y="11"/>
                    </a:cubicBezTo>
                    <a:cubicBezTo>
                      <a:pt x="121" y="11"/>
                      <a:pt x="121" y="11"/>
                      <a:pt x="121" y="11"/>
                    </a:cubicBezTo>
                    <a:cubicBezTo>
                      <a:pt x="121" y="12"/>
                      <a:pt x="121" y="12"/>
                      <a:pt x="121" y="12"/>
                    </a:cubicBezTo>
                    <a:cubicBezTo>
                      <a:pt x="120" y="13"/>
                      <a:pt x="120" y="13"/>
                      <a:pt x="119" y="12"/>
                    </a:cubicBezTo>
                    <a:cubicBezTo>
                      <a:pt x="117" y="12"/>
                      <a:pt x="117" y="12"/>
                      <a:pt x="117" y="12"/>
                    </a:cubicBezTo>
                    <a:cubicBezTo>
                      <a:pt x="118" y="6"/>
                      <a:pt x="118" y="6"/>
                      <a:pt x="118" y="6"/>
                    </a:cubicBezTo>
                    <a:cubicBezTo>
                      <a:pt x="118" y="6"/>
                      <a:pt x="119" y="6"/>
                      <a:pt x="119" y="6"/>
                    </a:cubicBezTo>
                    <a:cubicBezTo>
                      <a:pt x="119" y="6"/>
                      <a:pt x="119" y="6"/>
                      <a:pt x="119" y="6"/>
                    </a:cubicBezTo>
                    <a:cubicBezTo>
                      <a:pt x="122" y="7"/>
                      <a:pt x="122" y="7"/>
                      <a:pt x="122" y="7"/>
                    </a:cubicBezTo>
                    <a:cubicBezTo>
                      <a:pt x="122" y="7"/>
                      <a:pt x="123" y="7"/>
                      <a:pt x="123" y="8"/>
                    </a:cubicBezTo>
                    <a:cubicBezTo>
                      <a:pt x="124" y="8"/>
                      <a:pt x="124" y="9"/>
                      <a:pt x="124" y="10"/>
                    </a:cubicBezTo>
                    <a:cubicBezTo>
                      <a:pt x="125" y="10"/>
                      <a:pt x="125" y="10"/>
                      <a:pt x="125" y="10"/>
                    </a:cubicBezTo>
                    <a:cubicBezTo>
                      <a:pt x="125" y="7"/>
                      <a:pt x="125" y="7"/>
                      <a:pt x="125" y="7"/>
                    </a:cubicBezTo>
                    <a:cubicBezTo>
                      <a:pt x="116" y="4"/>
                      <a:pt x="116" y="4"/>
                      <a:pt x="116" y="4"/>
                    </a:cubicBezTo>
                    <a:cubicBezTo>
                      <a:pt x="116" y="5"/>
                      <a:pt x="116" y="5"/>
                      <a:pt x="116" y="5"/>
                    </a:cubicBezTo>
                    <a:close/>
                    <a:moveTo>
                      <a:pt x="136" y="17"/>
                    </a:moveTo>
                    <a:cubicBezTo>
                      <a:pt x="136" y="18"/>
                      <a:pt x="135" y="19"/>
                      <a:pt x="134" y="19"/>
                    </a:cubicBezTo>
                    <a:cubicBezTo>
                      <a:pt x="133" y="19"/>
                      <a:pt x="133" y="19"/>
                      <a:pt x="132" y="19"/>
                    </a:cubicBezTo>
                    <a:cubicBezTo>
                      <a:pt x="131" y="26"/>
                      <a:pt x="131" y="26"/>
                      <a:pt x="131" y="26"/>
                    </a:cubicBezTo>
                    <a:cubicBezTo>
                      <a:pt x="131" y="26"/>
                      <a:pt x="131" y="27"/>
                      <a:pt x="131" y="27"/>
                    </a:cubicBezTo>
                    <a:cubicBezTo>
                      <a:pt x="131" y="27"/>
                      <a:pt x="131" y="27"/>
                      <a:pt x="132" y="27"/>
                    </a:cubicBezTo>
                    <a:cubicBezTo>
                      <a:pt x="132" y="27"/>
                      <a:pt x="132" y="27"/>
                      <a:pt x="132" y="27"/>
                    </a:cubicBezTo>
                    <a:cubicBezTo>
                      <a:pt x="132" y="28"/>
                      <a:pt x="132" y="28"/>
                      <a:pt x="132" y="28"/>
                    </a:cubicBezTo>
                    <a:cubicBezTo>
                      <a:pt x="130" y="27"/>
                      <a:pt x="130" y="27"/>
                      <a:pt x="130" y="27"/>
                    </a:cubicBezTo>
                    <a:cubicBezTo>
                      <a:pt x="130" y="18"/>
                      <a:pt x="130" y="18"/>
                      <a:pt x="130" y="18"/>
                    </a:cubicBezTo>
                    <a:cubicBezTo>
                      <a:pt x="129" y="17"/>
                      <a:pt x="129" y="17"/>
                      <a:pt x="129" y="17"/>
                    </a:cubicBezTo>
                    <a:cubicBezTo>
                      <a:pt x="126" y="23"/>
                      <a:pt x="126" y="23"/>
                      <a:pt x="126" y="23"/>
                    </a:cubicBezTo>
                    <a:cubicBezTo>
                      <a:pt x="125" y="24"/>
                      <a:pt x="125" y="24"/>
                      <a:pt x="126" y="24"/>
                    </a:cubicBezTo>
                    <a:cubicBezTo>
                      <a:pt x="126" y="24"/>
                      <a:pt x="126" y="24"/>
                      <a:pt x="126" y="24"/>
                    </a:cubicBezTo>
                    <a:cubicBezTo>
                      <a:pt x="126" y="25"/>
                      <a:pt x="126" y="25"/>
                      <a:pt x="126" y="25"/>
                    </a:cubicBezTo>
                    <a:cubicBezTo>
                      <a:pt x="126" y="25"/>
                      <a:pt x="126" y="25"/>
                      <a:pt x="126" y="25"/>
                    </a:cubicBezTo>
                    <a:cubicBezTo>
                      <a:pt x="122" y="23"/>
                      <a:pt x="122" y="23"/>
                      <a:pt x="122" y="23"/>
                    </a:cubicBezTo>
                    <a:cubicBezTo>
                      <a:pt x="123" y="23"/>
                      <a:pt x="123" y="23"/>
                      <a:pt x="123" y="23"/>
                    </a:cubicBezTo>
                    <a:cubicBezTo>
                      <a:pt x="123" y="23"/>
                      <a:pt x="123" y="23"/>
                      <a:pt x="123" y="23"/>
                    </a:cubicBezTo>
                    <a:cubicBezTo>
                      <a:pt x="123" y="23"/>
                      <a:pt x="124" y="23"/>
                      <a:pt x="124" y="23"/>
                    </a:cubicBezTo>
                    <a:cubicBezTo>
                      <a:pt x="124" y="23"/>
                      <a:pt x="124" y="23"/>
                      <a:pt x="124" y="23"/>
                    </a:cubicBezTo>
                    <a:cubicBezTo>
                      <a:pt x="130" y="11"/>
                      <a:pt x="130" y="11"/>
                      <a:pt x="130" y="11"/>
                    </a:cubicBezTo>
                    <a:cubicBezTo>
                      <a:pt x="130" y="11"/>
                      <a:pt x="130" y="11"/>
                      <a:pt x="130" y="10"/>
                    </a:cubicBezTo>
                    <a:cubicBezTo>
                      <a:pt x="130" y="10"/>
                      <a:pt x="130" y="10"/>
                      <a:pt x="130" y="10"/>
                    </a:cubicBezTo>
                    <a:cubicBezTo>
                      <a:pt x="129" y="10"/>
                      <a:pt x="129" y="10"/>
                      <a:pt x="129" y="10"/>
                    </a:cubicBezTo>
                    <a:cubicBezTo>
                      <a:pt x="130" y="9"/>
                      <a:pt x="130" y="9"/>
                      <a:pt x="130" y="9"/>
                    </a:cubicBezTo>
                    <a:cubicBezTo>
                      <a:pt x="134" y="12"/>
                      <a:pt x="134" y="12"/>
                      <a:pt x="134" y="12"/>
                    </a:cubicBezTo>
                    <a:cubicBezTo>
                      <a:pt x="135" y="12"/>
                      <a:pt x="136" y="13"/>
                      <a:pt x="137" y="14"/>
                    </a:cubicBezTo>
                    <a:cubicBezTo>
                      <a:pt x="137" y="15"/>
                      <a:pt x="137" y="16"/>
                      <a:pt x="136" y="17"/>
                    </a:cubicBezTo>
                    <a:close/>
                    <a:moveTo>
                      <a:pt x="129" y="17"/>
                    </a:moveTo>
                    <a:cubicBezTo>
                      <a:pt x="131" y="18"/>
                      <a:pt x="131" y="18"/>
                      <a:pt x="131" y="18"/>
                    </a:cubicBezTo>
                    <a:cubicBezTo>
                      <a:pt x="131" y="18"/>
                      <a:pt x="132" y="18"/>
                      <a:pt x="133" y="18"/>
                    </a:cubicBezTo>
                    <a:cubicBezTo>
                      <a:pt x="134" y="18"/>
                      <a:pt x="134" y="17"/>
                      <a:pt x="135" y="16"/>
                    </a:cubicBezTo>
                    <a:cubicBezTo>
                      <a:pt x="135" y="15"/>
                      <a:pt x="136" y="15"/>
                      <a:pt x="135" y="14"/>
                    </a:cubicBezTo>
                    <a:cubicBezTo>
                      <a:pt x="135" y="13"/>
                      <a:pt x="135" y="12"/>
                      <a:pt x="133" y="12"/>
                    </a:cubicBezTo>
                    <a:cubicBezTo>
                      <a:pt x="133" y="11"/>
                      <a:pt x="133" y="11"/>
                      <a:pt x="133" y="11"/>
                    </a:cubicBezTo>
                    <a:cubicBezTo>
                      <a:pt x="132" y="11"/>
                      <a:pt x="132" y="11"/>
                      <a:pt x="132" y="11"/>
                    </a:cubicBezTo>
                    <a:cubicBezTo>
                      <a:pt x="132" y="11"/>
                      <a:pt x="132" y="11"/>
                      <a:pt x="132" y="12"/>
                    </a:cubicBezTo>
                    <a:cubicBezTo>
                      <a:pt x="129" y="17"/>
                      <a:pt x="129" y="17"/>
                      <a:pt x="129" y="17"/>
                    </a:cubicBezTo>
                    <a:close/>
                    <a:moveTo>
                      <a:pt x="141" y="25"/>
                    </a:moveTo>
                    <a:cubicBezTo>
                      <a:pt x="142" y="27"/>
                      <a:pt x="142" y="28"/>
                      <a:pt x="142" y="28"/>
                    </a:cubicBezTo>
                    <a:cubicBezTo>
                      <a:pt x="142" y="29"/>
                      <a:pt x="142" y="30"/>
                      <a:pt x="142" y="30"/>
                    </a:cubicBezTo>
                    <a:cubicBezTo>
                      <a:pt x="141" y="31"/>
                      <a:pt x="141" y="32"/>
                      <a:pt x="140" y="32"/>
                    </a:cubicBezTo>
                    <a:cubicBezTo>
                      <a:pt x="139" y="32"/>
                      <a:pt x="138" y="32"/>
                      <a:pt x="137" y="32"/>
                    </a:cubicBezTo>
                    <a:cubicBezTo>
                      <a:pt x="137" y="31"/>
                      <a:pt x="136" y="30"/>
                      <a:pt x="136" y="29"/>
                    </a:cubicBezTo>
                    <a:cubicBezTo>
                      <a:pt x="135" y="28"/>
                      <a:pt x="136" y="27"/>
                      <a:pt x="136" y="26"/>
                    </a:cubicBezTo>
                    <a:cubicBezTo>
                      <a:pt x="136" y="26"/>
                      <a:pt x="136" y="26"/>
                      <a:pt x="136" y="26"/>
                    </a:cubicBezTo>
                    <a:cubicBezTo>
                      <a:pt x="134" y="30"/>
                      <a:pt x="134" y="30"/>
                      <a:pt x="134" y="30"/>
                    </a:cubicBezTo>
                    <a:cubicBezTo>
                      <a:pt x="134" y="30"/>
                      <a:pt x="134" y="30"/>
                      <a:pt x="134" y="30"/>
                    </a:cubicBezTo>
                    <a:cubicBezTo>
                      <a:pt x="135" y="30"/>
                      <a:pt x="135" y="30"/>
                      <a:pt x="135" y="30"/>
                    </a:cubicBezTo>
                    <a:cubicBezTo>
                      <a:pt x="135" y="30"/>
                      <a:pt x="135" y="30"/>
                      <a:pt x="136" y="31"/>
                    </a:cubicBezTo>
                    <a:cubicBezTo>
                      <a:pt x="136" y="31"/>
                      <a:pt x="136" y="32"/>
                      <a:pt x="137" y="32"/>
                    </a:cubicBezTo>
                    <a:cubicBezTo>
                      <a:pt x="138" y="33"/>
                      <a:pt x="139" y="33"/>
                      <a:pt x="140" y="33"/>
                    </a:cubicBezTo>
                    <a:cubicBezTo>
                      <a:pt x="142" y="33"/>
                      <a:pt x="142" y="32"/>
                      <a:pt x="143" y="31"/>
                    </a:cubicBezTo>
                    <a:cubicBezTo>
                      <a:pt x="144" y="30"/>
                      <a:pt x="144" y="29"/>
                      <a:pt x="144" y="28"/>
                    </a:cubicBezTo>
                    <a:cubicBezTo>
                      <a:pt x="144" y="27"/>
                      <a:pt x="143" y="26"/>
                      <a:pt x="142" y="25"/>
                    </a:cubicBezTo>
                    <a:cubicBezTo>
                      <a:pt x="141" y="23"/>
                      <a:pt x="141" y="22"/>
                      <a:pt x="141" y="22"/>
                    </a:cubicBezTo>
                    <a:cubicBezTo>
                      <a:pt x="141" y="21"/>
                      <a:pt x="141" y="20"/>
                      <a:pt x="141" y="20"/>
                    </a:cubicBezTo>
                    <a:cubicBezTo>
                      <a:pt x="142" y="19"/>
                      <a:pt x="142" y="19"/>
                      <a:pt x="143" y="19"/>
                    </a:cubicBezTo>
                    <a:cubicBezTo>
                      <a:pt x="144" y="18"/>
                      <a:pt x="144" y="18"/>
                      <a:pt x="145" y="19"/>
                    </a:cubicBezTo>
                    <a:cubicBezTo>
                      <a:pt x="146" y="20"/>
                      <a:pt x="147" y="20"/>
                      <a:pt x="147" y="21"/>
                    </a:cubicBezTo>
                    <a:cubicBezTo>
                      <a:pt x="147" y="22"/>
                      <a:pt x="147" y="23"/>
                      <a:pt x="147" y="24"/>
                    </a:cubicBezTo>
                    <a:cubicBezTo>
                      <a:pt x="147" y="24"/>
                      <a:pt x="147" y="24"/>
                      <a:pt x="147" y="24"/>
                    </a:cubicBezTo>
                    <a:cubicBezTo>
                      <a:pt x="149" y="21"/>
                      <a:pt x="149" y="21"/>
                      <a:pt x="149" y="21"/>
                    </a:cubicBezTo>
                    <a:cubicBezTo>
                      <a:pt x="149" y="21"/>
                      <a:pt x="149" y="21"/>
                      <a:pt x="148" y="21"/>
                    </a:cubicBezTo>
                    <a:cubicBezTo>
                      <a:pt x="148" y="21"/>
                      <a:pt x="148" y="21"/>
                      <a:pt x="148" y="21"/>
                    </a:cubicBezTo>
                    <a:cubicBezTo>
                      <a:pt x="148" y="21"/>
                      <a:pt x="147" y="20"/>
                      <a:pt x="147" y="20"/>
                    </a:cubicBezTo>
                    <a:cubicBezTo>
                      <a:pt x="147" y="19"/>
                      <a:pt x="146" y="19"/>
                      <a:pt x="146" y="19"/>
                    </a:cubicBezTo>
                    <a:cubicBezTo>
                      <a:pt x="145" y="18"/>
                      <a:pt x="144" y="18"/>
                      <a:pt x="143" y="18"/>
                    </a:cubicBezTo>
                    <a:cubicBezTo>
                      <a:pt x="141" y="18"/>
                      <a:pt x="141" y="19"/>
                      <a:pt x="140" y="19"/>
                    </a:cubicBezTo>
                    <a:cubicBezTo>
                      <a:pt x="139" y="20"/>
                      <a:pt x="139" y="21"/>
                      <a:pt x="139" y="22"/>
                    </a:cubicBezTo>
                    <a:cubicBezTo>
                      <a:pt x="140" y="23"/>
                      <a:pt x="140" y="24"/>
                      <a:pt x="141" y="25"/>
                    </a:cubicBezTo>
                    <a:close/>
                    <a:moveTo>
                      <a:pt x="154" y="26"/>
                    </a:moveTo>
                    <a:cubicBezTo>
                      <a:pt x="154" y="26"/>
                      <a:pt x="154" y="26"/>
                      <a:pt x="154" y="26"/>
                    </a:cubicBezTo>
                    <a:cubicBezTo>
                      <a:pt x="159" y="31"/>
                      <a:pt x="159" y="31"/>
                      <a:pt x="159" y="31"/>
                    </a:cubicBezTo>
                    <a:cubicBezTo>
                      <a:pt x="159" y="31"/>
                      <a:pt x="159" y="31"/>
                      <a:pt x="159" y="31"/>
                    </a:cubicBezTo>
                    <a:cubicBezTo>
                      <a:pt x="158" y="30"/>
                      <a:pt x="158" y="30"/>
                      <a:pt x="158" y="30"/>
                    </a:cubicBezTo>
                    <a:cubicBezTo>
                      <a:pt x="157" y="29"/>
                      <a:pt x="157" y="29"/>
                      <a:pt x="157" y="29"/>
                    </a:cubicBezTo>
                    <a:cubicBezTo>
                      <a:pt x="157" y="29"/>
                      <a:pt x="157" y="29"/>
                      <a:pt x="156" y="30"/>
                    </a:cubicBezTo>
                    <a:cubicBezTo>
                      <a:pt x="147" y="39"/>
                      <a:pt x="147" y="39"/>
                      <a:pt x="147" y="39"/>
                    </a:cubicBezTo>
                    <a:cubicBezTo>
                      <a:pt x="147" y="39"/>
                      <a:pt x="147" y="39"/>
                      <a:pt x="147" y="40"/>
                    </a:cubicBezTo>
                    <a:cubicBezTo>
                      <a:pt x="147" y="40"/>
                      <a:pt x="147" y="40"/>
                      <a:pt x="148" y="40"/>
                    </a:cubicBezTo>
                    <a:cubicBezTo>
                      <a:pt x="149" y="42"/>
                      <a:pt x="149" y="42"/>
                      <a:pt x="149" y="42"/>
                    </a:cubicBezTo>
                    <a:cubicBezTo>
                      <a:pt x="149" y="42"/>
                      <a:pt x="149" y="42"/>
                      <a:pt x="149" y="42"/>
                    </a:cubicBezTo>
                    <a:cubicBezTo>
                      <a:pt x="143" y="37"/>
                      <a:pt x="143" y="37"/>
                      <a:pt x="143" y="37"/>
                    </a:cubicBezTo>
                    <a:cubicBezTo>
                      <a:pt x="144" y="37"/>
                      <a:pt x="144" y="37"/>
                      <a:pt x="144" y="37"/>
                    </a:cubicBezTo>
                    <a:cubicBezTo>
                      <a:pt x="145" y="38"/>
                      <a:pt x="145" y="38"/>
                      <a:pt x="145" y="38"/>
                    </a:cubicBezTo>
                    <a:cubicBezTo>
                      <a:pt x="146" y="38"/>
                      <a:pt x="146" y="38"/>
                      <a:pt x="146" y="38"/>
                    </a:cubicBezTo>
                    <a:cubicBezTo>
                      <a:pt x="146" y="38"/>
                      <a:pt x="146" y="38"/>
                      <a:pt x="146" y="38"/>
                    </a:cubicBezTo>
                    <a:cubicBezTo>
                      <a:pt x="155" y="29"/>
                      <a:pt x="155" y="29"/>
                      <a:pt x="155" y="29"/>
                    </a:cubicBezTo>
                    <a:cubicBezTo>
                      <a:pt x="155" y="28"/>
                      <a:pt x="156" y="28"/>
                      <a:pt x="156" y="28"/>
                    </a:cubicBezTo>
                    <a:cubicBezTo>
                      <a:pt x="156" y="28"/>
                      <a:pt x="155" y="28"/>
                      <a:pt x="155" y="27"/>
                    </a:cubicBezTo>
                    <a:cubicBezTo>
                      <a:pt x="154" y="26"/>
                      <a:pt x="154" y="26"/>
                      <a:pt x="154" y="26"/>
                    </a:cubicBezTo>
                    <a:close/>
                    <a:moveTo>
                      <a:pt x="155" y="50"/>
                    </a:moveTo>
                    <a:cubicBezTo>
                      <a:pt x="156" y="50"/>
                      <a:pt x="156" y="50"/>
                      <a:pt x="156" y="50"/>
                    </a:cubicBezTo>
                    <a:cubicBezTo>
                      <a:pt x="155" y="49"/>
                      <a:pt x="155" y="49"/>
                      <a:pt x="155" y="49"/>
                    </a:cubicBezTo>
                    <a:cubicBezTo>
                      <a:pt x="155" y="49"/>
                      <a:pt x="155" y="49"/>
                      <a:pt x="155" y="49"/>
                    </a:cubicBezTo>
                    <a:cubicBezTo>
                      <a:pt x="155" y="49"/>
                      <a:pt x="155" y="48"/>
                      <a:pt x="155" y="48"/>
                    </a:cubicBezTo>
                    <a:cubicBezTo>
                      <a:pt x="165" y="40"/>
                      <a:pt x="165" y="40"/>
                      <a:pt x="165" y="40"/>
                    </a:cubicBezTo>
                    <a:cubicBezTo>
                      <a:pt x="166" y="40"/>
                      <a:pt x="166" y="40"/>
                      <a:pt x="166" y="40"/>
                    </a:cubicBezTo>
                    <a:cubicBezTo>
                      <a:pt x="166" y="40"/>
                      <a:pt x="166" y="40"/>
                      <a:pt x="167" y="40"/>
                    </a:cubicBezTo>
                    <a:cubicBezTo>
                      <a:pt x="167" y="41"/>
                      <a:pt x="167" y="42"/>
                      <a:pt x="167" y="42"/>
                    </a:cubicBezTo>
                    <a:cubicBezTo>
                      <a:pt x="167" y="43"/>
                      <a:pt x="167" y="43"/>
                      <a:pt x="166" y="45"/>
                    </a:cubicBezTo>
                    <a:cubicBezTo>
                      <a:pt x="166" y="45"/>
                      <a:pt x="166" y="45"/>
                      <a:pt x="166" y="45"/>
                    </a:cubicBezTo>
                    <a:cubicBezTo>
                      <a:pt x="169" y="42"/>
                      <a:pt x="169" y="42"/>
                      <a:pt x="169" y="42"/>
                    </a:cubicBezTo>
                    <a:cubicBezTo>
                      <a:pt x="163" y="35"/>
                      <a:pt x="163" y="35"/>
                      <a:pt x="163" y="35"/>
                    </a:cubicBezTo>
                    <a:cubicBezTo>
                      <a:pt x="160" y="37"/>
                      <a:pt x="160" y="37"/>
                      <a:pt x="160" y="37"/>
                    </a:cubicBezTo>
                    <a:cubicBezTo>
                      <a:pt x="160" y="37"/>
                      <a:pt x="160" y="37"/>
                      <a:pt x="160" y="37"/>
                    </a:cubicBezTo>
                    <a:cubicBezTo>
                      <a:pt x="162" y="37"/>
                      <a:pt x="163" y="37"/>
                      <a:pt x="163" y="37"/>
                    </a:cubicBezTo>
                    <a:cubicBezTo>
                      <a:pt x="163" y="37"/>
                      <a:pt x="164" y="37"/>
                      <a:pt x="164" y="38"/>
                    </a:cubicBezTo>
                    <a:cubicBezTo>
                      <a:pt x="165" y="38"/>
                      <a:pt x="165" y="38"/>
                      <a:pt x="165" y="38"/>
                    </a:cubicBezTo>
                    <a:cubicBezTo>
                      <a:pt x="165" y="39"/>
                      <a:pt x="165" y="39"/>
                      <a:pt x="164" y="39"/>
                    </a:cubicBezTo>
                    <a:cubicBezTo>
                      <a:pt x="154" y="47"/>
                      <a:pt x="154" y="47"/>
                      <a:pt x="154" y="47"/>
                    </a:cubicBezTo>
                    <a:cubicBezTo>
                      <a:pt x="154" y="47"/>
                      <a:pt x="154" y="47"/>
                      <a:pt x="154" y="47"/>
                    </a:cubicBezTo>
                    <a:cubicBezTo>
                      <a:pt x="154" y="47"/>
                      <a:pt x="153" y="47"/>
                      <a:pt x="153" y="47"/>
                    </a:cubicBezTo>
                    <a:cubicBezTo>
                      <a:pt x="153" y="46"/>
                      <a:pt x="153" y="46"/>
                      <a:pt x="153" y="46"/>
                    </a:cubicBezTo>
                    <a:cubicBezTo>
                      <a:pt x="152" y="47"/>
                      <a:pt x="152" y="47"/>
                      <a:pt x="152" y="47"/>
                    </a:cubicBezTo>
                    <a:cubicBezTo>
                      <a:pt x="155" y="50"/>
                      <a:pt x="155" y="50"/>
                      <a:pt x="155" y="50"/>
                    </a:cubicBezTo>
                    <a:close/>
                    <a:moveTo>
                      <a:pt x="174" y="54"/>
                    </a:moveTo>
                    <a:cubicBezTo>
                      <a:pt x="174" y="54"/>
                      <a:pt x="175" y="54"/>
                      <a:pt x="175" y="53"/>
                    </a:cubicBezTo>
                    <a:cubicBezTo>
                      <a:pt x="175" y="53"/>
                      <a:pt x="175" y="53"/>
                      <a:pt x="174" y="53"/>
                    </a:cubicBezTo>
                    <a:cubicBezTo>
                      <a:pt x="174" y="52"/>
                      <a:pt x="174" y="52"/>
                      <a:pt x="174" y="52"/>
                    </a:cubicBezTo>
                    <a:cubicBezTo>
                      <a:pt x="175" y="52"/>
                      <a:pt x="175" y="52"/>
                      <a:pt x="175" y="52"/>
                    </a:cubicBezTo>
                    <a:cubicBezTo>
                      <a:pt x="177" y="55"/>
                      <a:pt x="177" y="55"/>
                      <a:pt x="177" y="55"/>
                    </a:cubicBezTo>
                    <a:cubicBezTo>
                      <a:pt x="176" y="55"/>
                      <a:pt x="176" y="55"/>
                      <a:pt x="176" y="55"/>
                    </a:cubicBezTo>
                    <a:cubicBezTo>
                      <a:pt x="176" y="55"/>
                      <a:pt x="176" y="55"/>
                      <a:pt x="176" y="55"/>
                    </a:cubicBezTo>
                    <a:cubicBezTo>
                      <a:pt x="176" y="55"/>
                      <a:pt x="176" y="55"/>
                      <a:pt x="175" y="55"/>
                    </a:cubicBezTo>
                    <a:cubicBezTo>
                      <a:pt x="175" y="55"/>
                      <a:pt x="175" y="55"/>
                      <a:pt x="174" y="55"/>
                    </a:cubicBezTo>
                    <a:cubicBezTo>
                      <a:pt x="166" y="56"/>
                      <a:pt x="166" y="56"/>
                      <a:pt x="166" y="56"/>
                    </a:cubicBezTo>
                    <a:cubicBezTo>
                      <a:pt x="162" y="58"/>
                      <a:pt x="162" y="58"/>
                      <a:pt x="162" y="58"/>
                    </a:cubicBezTo>
                    <a:cubicBezTo>
                      <a:pt x="162" y="59"/>
                      <a:pt x="162" y="59"/>
                      <a:pt x="162" y="59"/>
                    </a:cubicBezTo>
                    <a:cubicBezTo>
                      <a:pt x="161" y="59"/>
                      <a:pt x="162" y="59"/>
                      <a:pt x="162" y="60"/>
                    </a:cubicBezTo>
                    <a:cubicBezTo>
                      <a:pt x="162" y="60"/>
                      <a:pt x="162" y="60"/>
                      <a:pt x="162" y="60"/>
                    </a:cubicBezTo>
                    <a:cubicBezTo>
                      <a:pt x="162" y="61"/>
                      <a:pt x="162" y="61"/>
                      <a:pt x="162" y="61"/>
                    </a:cubicBezTo>
                    <a:cubicBezTo>
                      <a:pt x="159" y="56"/>
                      <a:pt x="159" y="56"/>
                      <a:pt x="159" y="56"/>
                    </a:cubicBezTo>
                    <a:cubicBezTo>
                      <a:pt x="160" y="56"/>
                      <a:pt x="160" y="56"/>
                      <a:pt x="160" y="56"/>
                    </a:cubicBezTo>
                    <a:cubicBezTo>
                      <a:pt x="160" y="57"/>
                      <a:pt x="160" y="57"/>
                      <a:pt x="160" y="57"/>
                    </a:cubicBezTo>
                    <a:cubicBezTo>
                      <a:pt x="160" y="57"/>
                      <a:pt x="160" y="57"/>
                      <a:pt x="161" y="57"/>
                    </a:cubicBezTo>
                    <a:cubicBezTo>
                      <a:pt x="161" y="57"/>
                      <a:pt x="161" y="57"/>
                      <a:pt x="161" y="57"/>
                    </a:cubicBezTo>
                    <a:cubicBezTo>
                      <a:pt x="165" y="55"/>
                      <a:pt x="165" y="55"/>
                      <a:pt x="165" y="55"/>
                    </a:cubicBezTo>
                    <a:cubicBezTo>
                      <a:pt x="171" y="48"/>
                      <a:pt x="171" y="48"/>
                      <a:pt x="171" y="48"/>
                    </a:cubicBezTo>
                    <a:cubicBezTo>
                      <a:pt x="171" y="48"/>
                      <a:pt x="171" y="48"/>
                      <a:pt x="171" y="47"/>
                    </a:cubicBezTo>
                    <a:cubicBezTo>
                      <a:pt x="171" y="47"/>
                      <a:pt x="171" y="47"/>
                      <a:pt x="171" y="47"/>
                    </a:cubicBezTo>
                    <a:cubicBezTo>
                      <a:pt x="171" y="46"/>
                      <a:pt x="171" y="46"/>
                      <a:pt x="171" y="46"/>
                    </a:cubicBezTo>
                    <a:cubicBezTo>
                      <a:pt x="171" y="46"/>
                      <a:pt x="171" y="46"/>
                      <a:pt x="171" y="46"/>
                    </a:cubicBezTo>
                    <a:cubicBezTo>
                      <a:pt x="173" y="50"/>
                      <a:pt x="173" y="50"/>
                      <a:pt x="173" y="50"/>
                    </a:cubicBezTo>
                    <a:cubicBezTo>
                      <a:pt x="173" y="50"/>
                      <a:pt x="173" y="50"/>
                      <a:pt x="173" y="50"/>
                    </a:cubicBezTo>
                    <a:cubicBezTo>
                      <a:pt x="173" y="49"/>
                      <a:pt x="173" y="49"/>
                      <a:pt x="173" y="49"/>
                    </a:cubicBezTo>
                    <a:cubicBezTo>
                      <a:pt x="172" y="49"/>
                      <a:pt x="172" y="49"/>
                      <a:pt x="172" y="49"/>
                    </a:cubicBezTo>
                    <a:cubicBezTo>
                      <a:pt x="172" y="49"/>
                      <a:pt x="172" y="49"/>
                      <a:pt x="171" y="49"/>
                    </a:cubicBezTo>
                    <a:cubicBezTo>
                      <a:pt x="167" y="55"/>
                      <a:pt x="167" y="55"/>
                      <a:pt x="167" y="55"/>
                    </a:cubicBezTo>
                    <a:cubicBezTo>
                      <a:pt x="167" y="55"/>
                      <a:pt x="167" y="55"/>
                      <a:pt x="167" y="55"/>
                    </a:cubicBezTo>
                    <a:lnTo>
                      <a:pt x="174" y="54"/>
                    </a:lnTo>
                    <a:close/>
                  </a:path>
                </a:pathLst>
              </a:custGeom>
              <a:solidFill>
                <a:srgbClr val="FFFFFF"/>
              </a:solidFill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78" name="ïśľíḓé">
                <a:extLst>
                  <a:ext uri="{FF2B5EF4-FFF2-40B4-BE49-F238E27FC236}">
                    <a16:creationId xmlns:a16="http://schemas.microsoft.com/office/drawing/2014/main" id="{AE06900F-E8EC-644A-B307-9976F21A9C04}"/>
                  </a:ext>
                </a:extLst>
              </p:cNvPr>
              <p:cNvSpPr/>
              <p:nvPr/>
            </p:nvSpPr>
            <p:spPr bwMode="auto">
              <a:xfrm>
                <a:off x="3667126" y="3184525"/>
                <a:ext cx="492125" cy="496888"/>
              </a:xfrm>
              <a:custGeom>
                <a:avLst/>
                <a:gdLst>
                  <a:gd name="T0" fmla="*/ 74 w 149"/>
                  <a:gd name="T1" fmla="*/ 0 h 149"/>
                  <a:gd name="T2" fmla="*/ 149 w 149"/>
                  <a:gd name="T3" fmla="*/ 74 h 149"/>
                  <a:gd name="T4" fmla="*/ 74 w 149"/>
                  <a:gd name="T5" fmla="*/ 149 h 149"/>
                  <a:gd name="T6" fmla="*/ 0 w 149"/>
                  <a:gd name="T7" fmla="*/ 74 h 149"/>
                  <a:gd name="T8" fmla="*/ 74 w 149"/>
                  <a:gd name="T9" fmla="*/ 0 h 149"/>
                  <a:gd name="T10" fmla="*/ 74 w 149"/>
                  <a:gd name="T11" fmla="*/ 2 h 149"/>
                  <a:gd name="T12" fmla="*/ 2 w 149"/>
                  <a:gd name="T13" fmla="*/ 74 h 149"/>
                  <a:gd name="T14" fmla="*/ 74 w 149"/>
                  <a:gd name="T15" fmla="*/ 146 h 149"/>
                  <a:gd name="T16" fmla="*/ 146 w 149"/>
                  <a:gd name="T17" fmla="*/ 74 h 149"/>
                  <a:gd name="T18" fmla="*/ 74 w 149"/>
                  <a:gd name="T19" fmla="*/ 2 h 1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49" h="149">
                    <a:moveTo>
                      <a:pt x="74" y="0"/>
                    </a:moveTo>
                    <a:cubicBezTo>
                      <a:pt x="115" y="0"/>
                      <a:pt x="149" y="33"/>
                      <a:pt x="149" y="74"/>
                    </a:cubicBezTo>
                    <a:cubicBezTo>
                      <a:pt x="149" y="115"/>
                      <a:pt x="115" y="149"/>
                      <a:pt x="74" y="149"/>
                    </a:cubicBezTo>
                    <a:cubicBezTo>
                      <a:pt x="33" y="149"/>
                      <a:pt x="0" y="115"/>
                      <a:pt x="0" y="74"/>
                    </a:cubicBezTo>
                    <a:cubicBezTo>
                      <a:pt x="0" y="33"/>
                      <a:pt x="33" y="0"/>
                      <a:pt x="74" y="0"/>
                    </a:cubicBezTo>
                    <a:close/>
                    <a:moveTo>
                      <a:pt x="74" y="2"/>
                    </a:moveTo>
                    <a:cubicBezTo>
                      <a:pt x="35" y="2"/>
                      <a:pt x="2" y="34"/>
                      <a:pt x="2" y="74"/>
                    </a:cubicBezTo>
                    <a:cubicBezTo>
                      <a:pt x="2" y="114"/>
                      <a:pt x="35" y="146"/>
                      <a:pt x="74" y="146"/>
                    </a:cubicBezTo>
                    <a:cubicBezTo>
                      <a:pt x="114" y="146"/>
                      <a:pt x="146" y="114"/>
                      <a:pt x="146" y="74"/>
                    </a:cubicBezTo>
                    <a:cubicBezTo>
                      <a:pt x="146" y="34"/>
                      <a:pt x="114" y="2"/>
                      <a:pt x="74" y="2"/>
                    </a:cubicBezTo>
                    <a:close/>
                  </a:path>
                </a:pathLst>
              </a:custGeom>
              <a:solidFill>
                <a:srgbClr val="0052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79" name="ïslíḍê">
                <a:extLst>
                  <a:ext uri="{FF2B5EF4-FFF2-40B4-BE49-F238E27FC236}">
                    <a16:creationId xmlns:a16="http://schemas.microsoft.com/office/drawing/2014/main" id="{52C5D888-08A1-5F44-B94A-1B39D2B56326}"/>
                  </a:ext>
                </a:extLst>
              </p:cNvPr>
              <p:cNvSpPr/>
              <p:nvPr/>
            </p:nvSpPr>
            <p:spPr bwMode="auto">
              <a:xfrm>
                <a:off x="3775076" y="3248025"/>
                <a:ext cx="274638" cy="146050"/>
              </a:xfrm>
              <a:custGeom>
                <a:avLst/>
                <a:gdLst>
                  <a:gd name="T0" fmla="*/ 10 w 83"/>
                  <a:gd name="T1" fmla="*/ 43 h 44"/>
                  <a:gd name="T2" fmla="*/ 18 w 83"/>
                  <a:gd name="T3" fmla="*/ 39 h 44"/>
                  <a:gd name="T4" fmla="*/ 67 w 83"/>
                  <a:gd name="T5" fmla="*/ 39 h 44"/>
                  <a:gd name="T6" fmla="*/ 73 w 83"/>
                  <a:gd name="T7" fmla="*/ 42 h 44"/>
                  <a:gd name="T8" fmla="*/ 76 w 83"/>
                  <a:gd name="T9" fmla="*/ 43 h 44"/>
                  <a:gd name="T10" fmla="*/ 83 w 83"/>
                  <a:gd name="T11" fmla="*/ 35 h 44"/>
                  <a:gd name="T12" fmla="*/ 76 w 83"/>
                  <a:gd name="T13" fmla="*/ 37 h 44"/>
                  <a:gd name="T14" fmla="*/ 69 w 83"/>
                  <a:gd name="T15" fmla="*/ 33 h 44"/>
                  <a:gd name="T16" fmla="*/ 70 w 83"/>
                  <a:gd name="T17" fmla="*/ 26 h 44"/>
                  <a:gd name="T18" fmla="*/ 64 w 83"/>
                  <a:gd name="T19" fmla="*/ 30 h 44"/>
                  <a:gd name="T20" fmla="*/ 59 w 83"/>
                  <a:gd name="T21" fmla="*/ 31 h 44"/>
                  <a:gd name="T22" fmla="*/ 56 w 83"/>
                  <a:gd name="T23" fmla="*/ 29 h 44"/>
                  <a:gd name="T24" fmla="*/ 56 w 83"/>
                  <a:gd name="T25" fmla="*/ 24 h 44"/>
                  <a:gd name="T26" fmla="*/ 58 w 83"/>
                  <a:gd name="T27" fmla="*/ 23 h 44"/>
                  <a:gd name="T28" fmla="*/ 58 w 83"/>
                  <a:gd name="T29" fmla="*/ 19 h 44"/>
                  <a:gd name="T30" fmla="*/ 54 w 83"/>
                  <a:gd name="T31" fmla="*/ 19 h 44"/>
                  <a:gd name="T32" fmla="*/ 53 w 83"/>
                  <a:gd name="T33" fmla="*/ 21 h 44"/>
                  <a:gd name="T34" fmla="*/ 44 w 83"/>
                  <a:gd name="T35" fmla="*/ 21 h 44"/>
                  <a:gd name="T36" fmla="*/ 43 w 83"/>
                  <a:gd name="T37" fmla="*/ 18 h 44"/>
                  <a:gd name="T38" fmla="*/ 44 w 83"/>
                  <a:gd name="T39" fmla="*/ 13 h 44"/>
                  <a:gd name="T40" fmla="*/ 43 w 83"/>
                  <a:gd name="T41" fmla="*/ 8 h 44"/>
                  <a:gd name="T42" fmla="*/ 43 w 83"/>
                  <a:gd name="T43" fmla="*/ 6 h 44"/>
                  <a:gd name="T44" fmla="*/ 43 w 83"/>
                  <a:gd name="T45" fmla="*/ 2 h 44"/>
                  <a:gd name="T46" fmla="*/ 43 w 83"/>
                  <a:gd name="T47" fmla="*/ 0 h 44"/>
                  <a:gd name="T48" fmla="*/ 40 w 83"/>
                  <a:gd name="T49" fmla="*/ 0 h 44"/>
                  <a:gd name="T50" fmla="*/ 39 w 83"/>
                  <a:gd name="T51" fmla="*/ 2 h 44"/>
                  <a:gd name="T52" fmla="*/ 39 w 83"/>
                  <a:gd name="T53" fmla="*/ 6 h 44"/>
                  <a:gd name="T54" fmla="*/ 39 w 83"/>
                  <a:gd name="T55" fmla="*/ 8 h 44"/>
                  <a:gd name="T56" fmla="*/ 38 w 83"/>
                  <a:gd name="T57" fmla="*/ 13 h 44"/>
                  <a:gd name="T58" fmla="*/ 38 w 83"/>
                  <a:gd name="T59" fmla="*/ 18 h 44"/>
                  <a:gd name="T60" fmla="*/ 38 w 83"/>
                  <a:gd name="T61" fmla="*/ 21 h 44"/>
                  <a:gd name="T62" fmla="*/ 30 w 83"/>
                  <a:gd name="T63" fmla="*/ 21 h 44"/>
                  <a:gd name="T64" fmla="*/ 29 w 83"/>
                  <a:gd name="T65" fmla="*/ 19 h 44"/>
                  <a:gd name="T66" fmla="*/ 25 w 83"/>
                  <a:gd name="T67" fmla="*/ 19 h 44"/>
                  <a:gd name="T68" fmla="*/ 25 w 83"/>
                  <a:gd name="T69" fmla="*/ 23 h 44"/>
                  <a:gd name="T70" fmla="*/ 26 w 83"/>
                  <a:gd name="T71" fmla="*/ 24 h 44"/>
                  <a:gd name="T72" fmla="*/ 27 w 83"/>
                  <a:gd name="T73" fmla="*/ 29 h 44"/>
                  <a:gd name="T74" fmla="*/ 22 w 83"/>
                  <a:gd name="T75" fmla="*/ 31 h 44"/>
                  <a:gd name="T76" fmla="*/ 13 w 83"/>
                  <a:gd name="T77" fmla="*/ 26 h 44"/>
                  <a:gd name="T78" fmla="*/ 13 w 83"/>
                  <a:gd name="T79" fmla="*/ 35 h 44"/>
                  <a:gd name="T80" fmla="*/ 7 w 83"/>
                  <a:gd name="T81" fmla="*/ 37 h 44"/>
                  <a:gd name="T82" fmla="*/ 0 w 83"/>
                  <a:gd name="T83" fmla="*/ 34 h 44"/>
                  <a:gd name="T84" fmla="*/ 5 w 83"/>
                  <a:gd name="T85" fmla="*/ 42 h 44"/>
                  <a:gd name="T86" fmla="*/ 10 w 83"/>
                  <a:gd name="T87" fmla="*/ 43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83" h="44">
                    <a:moveTo>
                      <a:pt x="10" y="43"/>
                    </a:moveTo>
                    <a:cubicBezTo>
                      <a:pt x="18" y="39"/>
                      <a:pt x="18" y="39"/>
                      <a:pt x="18" y="39"/>
                    </a:cubicBezTo>
                    <a:cubicBezTo>
                      <a:pt x="67" y="39"/>
                      <a:pt x="67" y="39"/>
                      <a:pt x="67" y="39"/>
                    </a:cubicBezTo>
                    <a:cubicBezTo>
                      <a:pt x="73" y="42"/>
                      <a:pt x="73" y="42"/>
                      <a:pt x="73" y="42"/>
                    </a:cubicBezTo>
                    <a:cubicBezTo>
                      <a:pt x="74" y="43"/>
                      <a:pt x="75" y="43"/>
                      <a:pt x="76" y="43"/>
                    </a:cubicBezTo>
                    <a:cubicBezTo>
                      <a:pt x="80" y="42"/>
                      <a:pt x="83" y="35"/>
                      <a:pt x="83" y="35"/>
                    </a:cubicBezTo>
                    <a:cubicBezTo>
                      <a:pt x="83" y="35"/>
                      <a:pt x="79" y="38"/>
                      <a:pt x="76" y="37"/>
                    </a:cubicBezTo>
                    <a:cubicBezTo>
                      <a:pt x="73" y="37"/>
                      <a:pt x="69" y="36"/>
                      <a:pt x="69" y="33"/>
                    </a:cubicBezTo>
                    <a:cubicBezTo>
                      <a:pt x="69" y="30"/>
                      <a:pt x="70" y="27"/>
                      <a:pt x="70" y="26"/>
                    </a:cubicBezTo>
                    <a:cubicBezTo>
                      <a:pt x="70" y="26"/>
                      <a:pt x="67" y="29"/>
                      <a:pt x="64" y="30"/>
                    </a:cubicBezTo>
                    <a:cubicBezTo>
                      <a:pt x="61" y="32"/>
                      <a:pt x="60" y="31"/>
                      <a:pt x="59" y="31"/>
                    </a:cubicBezTo>
                    <a:cubicBezTo>
                      <a:pt x="57" y="30"/>
                      <a:pt x="56" y="29"/>
                      <a:pt x="56" y="29"/>
                    </a:cubicBezTo>
                    <a:cubicBezTo>
                      <a:pt x="56" y="24"/>
                      <a:pt x="56" y="24"/>
                      <a:pt x="56" y="24"/>
                    </a:cubicBezTo>
                    <a:cubicBezTo>
                      <a:pt x="58" y="23"/>
                      <a:pt x="58" y="23"/>
                      <a:pt x="58" y="23"/>
                    </a:cubicBezTo>
                    <a:cubicBezTo>
                      <a:pt x="58" y="19"/>
                      <a:pt x="58" y="19"/>
                      <a:pt x="58" y="19"/>
                    </a:cubicBezTo>
                    <a:cubicBezTo>
                      <a:pt x="54" y="19"/>
                      <a:pt x="54" y="19"/>
                      <a:pt x="54" y="19"/>
                    </a:cubicBezTo>
                    <a:cubicBezTo>
                      <a:pt x="54" y="19"/>
                      <a:pt x="54" y="21"/>
                      <a:pt x="53" y="21"/>
                    </a:cubicBezTo>
                    <a:cubicBezTo>
                      <a:pt x="52" y="21"/>
                      <a:pt x="44" y="21"/>
                      <a:pt x="44" y="21"/>
                    </a:cubicBezTo>
                    <a:cubicBezTo>
                      <a:pt x="44" y="21"/>
                      <a:pt x="43" y="20"/>
                      <a:pt x="43" y="18"/>
                    </a:cubicBezTo>
                    <a:cubicBezTo>
                      <a:pt x="44" y="17"/>
                      <a:pt x="44" y="17"/>
                      <a:pt x="44" y="13"/>
                    </a:cubicBezTo>
                    <a:cubicBezTo>
                      <a:pt x="44" y="10"/>
                      <a:pt x="44" y="9"/>
                      <a:pt x="43" y="8"/>
                    </a:cubicBezTo>
                    <a:cubicBezTo>
                      <a:pt x="43" y="7"/>
                      <a:pt x="42" y="7"/>
                      <a:pt x="43" y="6"/>
                    </a:cubicBezTo>
                    <a:cubicBezTo>
                      <a:pt x="44" y="5"/>
                      <a:pt x="44" y="4"/>
                      <a:pt x="43" y="2"/>
                    </a:cubicBezTo>
                    <a:cubicBezTo>
                      <a:pt x="42" y="1"/>
                      <a:pt x="43" y="2"/>
                      <a:pt x="43" y="0"/>
                    </a:cubicBezTo>
                    <a:cubicBezTo>
                      <a:pt x="40" y="0"/>
                      <a:pt x="40" y="0"/>
                      <a:pt x="40" y="0"/>
                    </a:cubicBezTo>
                    <a:cubicBezTo>
                      <a:pt x="39" y="0"/>
                      <a:pt x="40" y="1"/>
                      <a:pt x="39" y="2"/>
                    </a:cubicBezTo>
                    <a:cubicBezTo>
                      <a:pt x="38" y="3"/>
                      <a:pt x="38" y="5"/>
                      <a:pt x="39" y="6"/>
                    </a:cubicBezTo>
                    <a:cubicBezTo>
                      <a:pt x="39" y="7"/>
                      <a:pt x="40" y="7"/>
                      <a:pt x="39" y="8"/>
                    </a:cubicBezTo>
                    <a:cubicBezTo>
                      <a:pt x="38" y="9"/>
                      <a:pt x="38" y="10"/>
                      <a:pt x="38" y="13"/>
                    </a:cubicBezTo>
                    <a:cubicBezTo>
                      <a:pt x="38" y="16"/>
                      <a:pt x="38" y="17"/>
                      <a:pt x="38" y="18"/>
                    </a:cubicBezTo>
                    <a:cubicBezTo>
                      <a:pt x="39" y="20"/>
                      <a:pt x="38" y="21"/>
                      <a:pt x="38" y="21"/>
                    </a:cubicBezTo>
                    <a:cubicBezTo>
                      <a:pt x="37" y="21"/>
                      <a:pt x="30" y="21"/>
                      <a:pt x="30" y="21"/>
                    </a:cubicBezTo>
                    <a:cubicBezTo>
                      <a:pt x="30" y="21"/>
                      <a:pt x="29" y="20"/>
                      <a:pt x="29" y="19"/>
                    </a:cubicBezTo>
                    <a:cubicBezTo>
                      <a:pt x="25" y="19"/>
                      <a:pt x="25" y="19"/>
                      <a:pt x="25" y="19"/>
                    </a:cubicBezTo>
                    <a:cubicBezTo>
                      <a:pt x="25" y="23"/>
                      <a:pt x="25" y="23"/>
                      <a:pt x="25" y="23"/>
                    </a:cubicBezTo>
                    <a:cubicBezTo>
                      <a:pt x="26" y="24"/>
                      <a:pt x="26" y="24"/>
                      <a:pt x="26" y="24"/>
                    </a:cubicBezTo>
                    <a:cubicBezTo>
                      <a:pt x="27" y="29"/>
                      <a:pt x="27" y="29"/>
                      <a:pt x="27" y="29"/>
                    </a:cubicBezTo>
                    <a:cubicBezTo>
                      <a:pt x="27" y="29"/>
                      <a:pt x="24" y="31"/>
                      <a:pt x="22" y="31"/>
                    </a:cubicBezTo>
                    <a:cubicBezTo>
                      <a:pt x="19" y="31"/>
                      <a:pt x="13" y="26"/>
                      <a:pt x="13" y="26"/>
                    </a:cubicBezTo>
                    <a:cubicBezTo>
                      <a:pt x="13" y="26"/>
                      <a:pt x="14" y="33"/>
                      <a:pt x="13" y="35"/>
                    </a:cubicBezTo>
                    <a:cubicBezTo>
                      <a:pt x="13" y="37"/>
                      <a:pt x="10" y="37"/>
                      <a:pt x="7" y="37"/>
                    </a:cubicBezTo>
                    <a:cubicBezTo>
                      <a:pt x="4" y="37"/>
                      <a:pt x="0" y="35"/>
                      <a:pt x="0" y="34"/>
                    </a:cubicBezTo>
                    <a:cubicBezTo>
                      <a:pt x="0" y="34"/>
                      <a:pt x="3" y="40"/>
                      <a:pt x="5" y="42"/>
                    </a:cubicBezTo>
                    <a:cubicBezTo>
                      <a:pt x="7" y="44"/>
                      <a:pt x="10" y="43"/>
                      <a:pt x="10" y="43"/>
                    </a:cubicBezTo>
                    <a:close/>
                  </a:path>
                </a:pathLst>
              </a:custGeom>
              <a:solidFill>
                <a:srgbClr val="1E26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80" name="íṡļïdê">
                <a:extLst>
                  <a:ext uri="{FF2B5EF4-FFF2-40B4-BE49-F238E27FC236}">
                    <a16:creationId xmlns:a16="http://schemas.microsoft.com/office/drawing/2014/main" id="{9C2A8FB3-E6B7-5342-9F1A-E66018C224B8}"/>
                  </a:ext>
                </a:extLst>
              </p:cNvPr>
              <p:cNvSpPr/>
              <p:nvPr/>
            </p:nvSpPr>
            <p:spPr bwMode="auto">
              <a:xfrm>
                <a:off x="3614738" y="3370263"/>
                <a:ext cx="596900" cy="241300"/>
              </a:xfrm>
              <a:custGeom>
                <a:avLst/>
                <a:gdLst>
                  <a:gd name="T0" fmla="*/ 58 w 181"/>
                  <a:gd name="T1" fmla="*/ 72 h 72"/>
                  <a:gd name="T2" fmla="*/ 8 w 181"/>
                  <a:gd name="T3" fmla="*/ 72 h 72"/>
                  <a:gd name="T4" fmla="*/ 3 w 181"/>
                  <a:gd name="T5" fmla="*/ 63 h 72"/>
                  <a:gd name="T6" fmla="*/ 6 w 181"/>
                  <a:gd name="T7" fmla="*/ 63 h 72"/>
                  <a:gd name="T8" fmla="*/ 11 w 181"/>
                  <a:gd name="T9" fmla="*/ 55 h 72"/>
                  <a:gd name="T10" fmla="*/ 14 w 181"/>
                  <a:gd name="T11" fmla="*/ 55 h 72"/>
                  <a:gd name="T12" fmla="*/ 14 w 181"/>
                  <a:gd name="T13" fmla="*/ 29 h 72"/>
                  <a:gd name="T14" fmla="*/ 0 w 181"/>
                  <a:gd name="T15" fmla="*/ 4 h 72"/>
                  <a:gd name="T16" fmla="*/ 30 w 181"/>
                  <a:gd name="T17" fmla="*/ 0 h 72"/>
                  <a:gd name="T18" fmla="*/ 58 w 181"/>
                  <a:gd name="T19" fmla="*/ 8 h 72"/>
                  <a:gd name="T20" fmla="*/ 51 w 181"/>
                  <a:gd name="T21" fmla="*/ 25 h 72"/>
                  <a:gd name="T22" fmla="*/ 131 w 181"/>
                  <a:gd name="T23" fmla="*/ 25 h 72"/>
                  <a:gd name="T24" fmla="*/ 122 w 181"/>
                  <a:gd name="T25" fmla="*/ 8 h 72"/>
                  <a:gd name="T26" fmla="*/ 150 w 181"/>
                  <a:gd name="T27" fmla="*/ 0 h 72"/>
                  <a:gd name="T28" fmla="*/ 181 w 181"/>
                  <a:gd name="T29" fmla="*/ 5 h 72"/>
                  <a:gd name="T30" fmla="*/ 166 w 181"/>
                  <a:gd name="T31" fmla="*/ 28 h 72"/>
                  <a:gd name="T32" fmla="*/ 166 w 181"/>
                  <a:gd name="T33" fmla="*/ 55 h 72"/>
                  <a:gd name="T34" fmla="*/ 171 w 181"/>
                  <a:gd name="T35" fmla="*/ 55 h 72"/>
                  <a:gd name="T36" fmla="*/ 178 w 181"/>
                  <a:gd name="T37" fmla="*/ 65 h 72"/>
                  <a:gd name="T38" fmla="*/ 174 w 181"/>
                  <a:gd name="T39" fmla="*/ 72 h 72"/>
                  <a:gd name="T40" fmla="*/ 58 w 181"/>
                  <a:gd name="T41" fmla="*/ 72 h 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181" h="72">
                    <a:moveTo>
                      <a:pt x="58" y="72"/>
                    </a:moveTo>
                    <a:cubicBezTo>
                      <a:pt x="8" y="72"/>
                      <a:pt x="8" y="72"/>
                      <a:pt x="8" y="72"/>
                    </a:cubicBezTo>
                    <a:cubicBezTo>
                      <a:pt x="3" y="63"/>
                      <a:pt x="3" y="63"/>
                      <a:pt x="3" y="63"/>
                    </a:cubicBezTo>
                    <a:cubicBezTo>
                      <a:pt x="6" y="63"/>
                      <a:pt x="6" y="63"/>
                      <a:pt x="6" y="63"/>
                    </a:cubicBezTo>
                    <a:cubicBezTo>
                      <a:pt x="7" y="61"/>
                      <a:pt x="10" y="57"/>
                      <a:pt x="11" y="55"/>
                    </a:cubicBezTo>
                    <a:cubicBezTo>
                      <a:pt x="12" y="55"/>
                      <a:pt x="13" y="55"/>
                      <a:pt x="14" y="55"/>
                    </a:cubicBezTo>
                    <a:cubicBezTo>
                      <a:pt x="14" y="45"/>
                      <a:pt x="14" y="39"/>
                      <a:pt x="14" y="29"/>
                    </a:cubicBezTo>
                    <a:cubicBezTo>
                      <a:pt x="6" y="25"/>
                      <a:pt x="0" y="19"/>
                      <a:pt x="0" y="4"/>
                    </a:cubicBezTo>
                    <a:cubicBezTo>
                      <a:pt x="13" y="19"/>
                      <a:pt x="25" y="20"/>
                      <a:pt x="30" y="0"/>
                    </a:cubicBezTo>
                    <a:cubicBezTo>
                      <a:pt x="40" y="22"/>
                      <a:pt x="50" y="16"/>
                      <a:pt x="58" y="8"/>
                    </a:cubicBezTo>
                    <a:cubicBezTo>
                      <a:pt x="59" y="17"/>
                      <a:pt x="51" y="24"/>
                      <a:pt x="51" y="25"/>
                    </a:cubicBezTo>
                    <a:cubicBezTo>
                      <a:pt x="131" y="25"/>
                      <a:pt x="131" y="25"/>
                      <a:pt x="131" y="25"/>
                    </a:cubicBezTo>
                    <a:cubicBezTo>
                      <a:pt x="128" y="21"/>
                      <a:pt x="123" y="15"/>
                      <a:pt x="122" y="8"/>
                    </a:cubicBezTo>
                    <a:cubicBezTo>
                      <a:pt x="131" y="18"/>
                      <a:pt x="141" y="23"/>
                      <a:pt x="150" y="0"/>
                    </a:cubicBezTo>
                    <a:cubicBezTo>
                      <a:pt x="160" y="23"/>
                      <a:pt x="169" y="16"/>
                      <a:pt x="181" y="5"/>
                    </a:cubicBezTo>
                    <a:cubicBezTo>
                      <a:pt x="178" y="23"/>
                      <a:pt x="174" y="23"/>
                      <a:pt x="166" y="28"/>
                    </a:cubicBezTo>
                    <a:cubicBezTo>
                      <a:pt x="166" y="38"/>
                      <a:pt x="166" y="45"/>
                      <a:pt x="166" y="55"/>
                    </a:cubicBezTo>
                    <a:cubicBezTo>
                      <a:pt x="168" y="55"/>
                      <a:pt x="169" y="55"/>
                      <a:pt x="171" y="55"/>
                    </a:cubicBezTo>
                    <a:cubicBezTo>
                      <a:pt x="178" y="65"/>
                      <a:pt x="178" y="65"/>
                      <a:pt x="178" y="65"/>
                    </a:cubicBezTo>
                    <a:cubicBezTo>
                      <a:pt x="174" y="72"/>
                      <a:pt x="174" y="72"/>
                      <a:pt x="174" y="72"/>
                    </a:cubicBezTo>
                    <a:lnTo>
                      <a:pt x="58" y="72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81" name="iş1ïďe">
                <a:extLst>
                  <a:ext uri="{FF2B5EF4-FFF2-40B4-BE49-F238E27FC236}">
                    <a16:creationId xmlns:a16="http://schemas.microsoft.com/office/drawing/2014/main" id="{AB71DB15-AC89-EF4D-9581-A712A3F5D911}"/>
                  </a:ext>
                </a:extLst>
              </p:cNvPr>
              <p:cNvSpPr/>
              <p:nvPr/>
            </p:nvSpPr>
            <p:spPr bwMode="auto">
              <a:xfrm>
                <a:off x="3624263" y="3381375"/>
                <a:ext cx="577850" cy="200025"/>
              </a:xfrm>
              <a:custGeom>
                <a:avLst/>
                <a:gdLst>
                  <a:gd name="T0" fmla="*/ 130 w 175"/>
                  <a:gd name="T1" fmla="*/ 51 h 60"/>
                  <a:gd name="T2" fmla="*/ 130 w 175"/>
                  <a:gd name="T3" fmla="*/ 50 h 60"/>
                  <a:gd name="T4" fmla="*/ 48 w 175"/>
                  <a:gd name="T5" fmla="*/ 50 h 60"/>
                  <a:gd name="T6" fmla="*/ 48 w 175"/>
                  <a:gd name="T7" fmla="*/ 51 h 60"/>
                  <a:gd name="T8" fmla="*/ 52 w 175"/>
                  <a:gd name="T9" fmla="*/ 51 h 60"/>
                  <a:gd name="T10" fmla="*/ 48 w 175"/>
                  <a:gd name="T11" fmla="*/ 60 h 60"/>
                  <a:gd name="T12" fmla="*/ 7 w 175"/>
                  <a:gd name="T13" fmla="*/ 60 h 60"/>
                  <a:gd name="T14" fmla="*/ 10 w 175"/>
                  <a:gd name="T15" fmla="*/ 54 h 60"/>
                  <a:gd name="T16" fmla="*/ 14 w 175"/>
                  <a:gd name="T17" fmla="*/ 54 h 60"/>
                  <a:gd name="T18" fmla="*/ 13 w 175"/>
                  <a:gd name="T19" fmla="*/ 25 h 60"/>
                  <a:gd name="T20" fmla="*/ 0 w 175"/>
                  <a:gd name="T21" fmla="*/ 7 h 60"/>
                  <a:gd name="T22" fmla="*/ 28 w 175"/>
                  <a:gd name="T23" fmla="*/ 0 h 60"/>
                  <a:gd name="T24" fmla="*/ 55 w 175"/>
                  <a:gd name="T25" fmla="*/ 7 h 60"/>
                  <a:gd name="T26" fmla="*/ 48 w 175"/>
                  <a:gd name="T27" fmla="*/ 22 h 60"/>
                  <a:gd name="T28" fmla="*/ 127 w 175"/>
                  <a:gd name="T29" fmla="*/ 22 h 60"/>
                  <a:gd name="T30" fmla="*/ 119 w 175"/>
                  <a:gd name="T31" fmla="*/ 7 h 60"/>
                  <a:gd name="T32" fmla="*/ 147 w 175"/>
                  <a:gd name="T33" fmla="*/ 0 h 60"/>
                  <a:gd name="T34" fmla="*/ 175 w 175"/>
                  <a:gd name="T35" fmla="*/ 7 h 60"/>
                  <a:gd name="T36" fmla="*/ 161 w 175"/>
                  <a:gd name="T37" fmla="*/ 24 h 60"/>
                  <a:gd name="T38" fmla="*/ 161 w 175"/>
                  <a:gd name="T39" fmla="*/ 53 h 60"/>
                  <a:gd name="T40" fmla="*/ 165 w 175"/>
                  <a:gd name="T41" fmla="*/ 53 h 60"/>
                  <a:gd name="T42" fmla="*/ 169 w 175"/>
                  <a:gd name="T43" fmla="*/ 60 h 60"/>
                  <a:gd name="T44" fmla="*/ 128 w 175"/>
                  <a:gd name="T45" fmla="*/ 60 h 60"/>
                  <a:gd name="T46" fmla="*/ 124 w 175"/>
                  <a:gd name="T47" fmla="*/ 51 h 60"/>
                  <a:gd name="T48" fmla="*/ 130 w 175"/>
                  <a:gd name="T49" fmla="*/ 51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75" h="60">
                    <a:moveTo>
                      <a:pt x="130" y="51"/>
                    </a:moveTo>
                    <a:cubicBezTo>
                      <a:pt x="130" y="50"/>
                      <a:pt x="130" y="50"/>
                      <a:pt x="130" y="50"/>
                    </a:cubicBezTo>
                    <a:cubicBezTo>
                      <a:pt x="48" y="50"/>
                      <a:pt x="48" y="50"/>
                      <a:pt x="48" y="50"/>
                    </a:cubicBezTo>
                    <a:cubicBezTo>
                      <a:pt x="48" y="51"/>
                      <a:pt x="48" y="51"/>
                      <a:pt x="48" y="51"/>
                    </a:cubicBezTo>
                    <a:cubicBezTo>
                      <a:pt x="52" y="51"/>
                      <a:pt x="52" y="51"/>
                      <a:pt x="52" y="51"/>
                    </a:cubicBezTo>
                    <a:cubicBezTo>
                      <a:pt x="48" y="60"/>
                      <a:pt x="48" y="60"/>
                      <a:pt x="48" y="60"/>
                    </a:cubicBezTo>
                    <a:cubicBezTo>
                      <a:pt x="34" y="60"/>
                      <a:pt x="20" y="60"/>
                      <a:pt x="7" y="60"/>
                    </a:cubicBezTo>
                    <a:cubicBezTo>
                      <a:pt x="8" y="58"/>
                      <a:pt x="9" y="56"/>
                      <a:pt x="10" y="54"/>
                    </a:cubicBezTo>
                    <a:cubicBezTo>
                      <a:pt x="11" y="54"/>
                      <a:pt x="12" y="54"/>
                      <a:pt x="14" y="54"/>
                    </a:cubicBezTo>
                    <a:cubicBezTo>
                      <a:pt x="14" y="44"/>
                      <a:pt x="13" y="34"/>
                      <a:pt x="13" y="25"/>
                    </a:cubicBezTo>
                    <a:cubicBezTo>
                      <a:pt x="5" y="20"/>
                      <a:pt x="1" y="14"/>
                      <a:pt x="0" y="7"/>
                    </a:cubicBezTo>
                    <a:cubicBezTo>
                      <a:pt x="12" y="18"/>
                      <a:pt x="22" y="17"/>
                      <a:pt x="28" y="0"/>
                    </a:cubicBezTo>
                    <a:cubicBezTo>
                      <a:pt x="37" y="22"/>
                      <a:pt x="47" y="15"/>
                      <a:pt x="55" y="7"/>
                    </a:cubicBezTo>
                    <a:cubicBezTo>
                      <a:pt x="55" y="14"/>
                      <a:pt x="50" y="17"/>
                      <a:pt x="48" y="22"/>
                    </a:cubicBezTo>
                    <a:cubicBezTo>
                      <a:pt x="127" y="22"/>
                      <a:pt x="127" y="22"/>
                      <a:pt x="127" y="22"/>
                    </a:cubicBezTo>
                    <a:cubicBezTo>
                      <a:pt x="125" y="18"/>
                      <a:pt x="120" y="14"/>
                      <a:pt x="119" y="7"/>
                    </a:cubicBezTo>
                    <a:cubicBezTo>
                      <a:pt x="127" y="15"/>
                      <a:pt x="137" y="22"/>
                      <a:pt x="147" y="0"/>
                    </a:cubicBezTo>
                    <a:cubicBezTo>
                      <a:pt x="153" y="17"/>
                      <a:pt x="163" y="18"/>
                      <a:pt x="175" y="7"/>
                    </a:cubicBezTo>
                    <a:cubicBezTo>
                      <a:pt x="173" y="14"/>
                      <a:pt x="169" y="19"/>
                      <a:pt x="161" y="24"/>
                    </a:cubicBezTo>
                    <a:cubicBezTo>
                      <a:pt x="161" y="34"/>
                      <a:pt x="161" y="44"/>
                      <a:pt x="161" y="53"/>
                    </a:cubicBezTo>
                    <a:cubicBezTo>
                      <a:pt x="162" y="53"/>
                      <a:pt x="164" y="53"/>
                      <a:pt x="165" y="53"/>
                    </a:cubicBezTo>
                    <a:cubicBezTo>
                      <a:pt x="166" y="55"/>
                      <a:pt x="167" y="58"/>
                      <a:pt x="169" y="60"/>
                    </a:cubicBezTo>
                    <a:cubicBezTo>
                      <a:pt x="155" y="60"/>
                      <a:pt x="142" y="60"/>
                      <a:pt x="128" y="60"/>
                    </a:cubicBezTo>
                    <a:cubicBezTo>
                      <a:pt x="124" y="51"/>
                      <a:pt x="124" y="51"/>
                      <a:pt x="124" y="51"/>
                    </a:cubicBezTo>
                    <a:lnTo>
                      <a:pt x="130" y="51"/>
                    </a:lnTo>
                    <a:close/>
                  </a:path>
                </a:pathLst>
              </a:custGeom>
              <a:solidFill>
                <a:srgbClr val="1E26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82" name="ïṩḷíḍé">
                <a:extLst>
                  <a:ext uri="{FF2B5EF4-FFF2-40B4-BE49-F238E27FC236}">
                    <a16:creationId xmlns:a16="http://schemas.microsoft.com/office/drawing/2014/main" id="{FE48DBAC-D137-5E4A-AE2A-58A5E5D92FEF}"/>
                  </a:ext>
                </a:extLst>
              </p:cNvPr>
              <p:cNvSpPr/>
              <p:nvPr/>
            </p:nvSpPr>
            <p:spPr bwMode="auto">
              <a:xfrm>
                <a:off x="4065588" y="3490913"/>
                <a:ext cx="17463" cy="6350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83" name="ïśľíḍè">
                <a:extLst>
                  <a:ext uri="{FF2B5EF4-FFF2-40B4-BE49-F238E27FC236}">
                    <a16:creationId xmlns:a16="http://schemas.microsoft.com/office/drawing/2014/main" id="{64C522BC-A5D8-6E4A-8E2E-8A7E334324FA}"/>
                  </a:ext>
                </a:extLst>
              </p:cNvPr>
              <p:cNvSpPr/>
              <p:nvPr/>
            </p:nvSpPr>
            <p:spPr bwMode="auto">
              <a:xfrm>
                <a:off x="3740151" y="3490913"/>
                <a:ext cx="15875" cy="6350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84" name="í$ḻîḋè">
                <a:extLst>
                  <a:ext uri="{FF2B5EF4-FFF2-40B4-BE49-F238E27FC236}">
                    <a16:creationId xmlns:a16="http://schemas.microsoft.com/office/drawing/2014/main" id="{B2A17ADB-C350-6C47-A9E7-9353F379FA7E}"/>
                  </a:ext>
                </a:extLst>
              </p:cNvPr>
              <p:cNvSpPr/>
              <p:nvPr/>
            </p:nvSpPr>
            <p:spPr bwMode="auto">
              <a:xfrm>
                <a:off x="4125913" y="3490913"/>
                <a:ext cx="15875" cy="6350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85" name="iṣļíḋe">
                <a:extLst>
                  <a:ext uri="{FF2B5EF4-FFF2-40B4-BE49-F238E27FC236}">
                    <a16:creationId xmlns:a16="http://schemas.microsoft.com/office/drawing/2014/main" id="{19342845-CB0B-7842-A750-3CC457D90077}"/>
                  </a:ext>
                </a:extLst>
              </p:cNvPr>
              <p:cNvSpPr/>
              <p:nvPr/>
            </p:nvSpPr>
            <p:spPr bwMode="auto">
              <a:xfrm>
                <a:off x="3709988" y="3490913"/>
                <a:ext cx="15875" cy="6350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86" name="iṩḷiḓé">
                <a:extLst>
                  <a:ext uri="{FF2B5EF4-FFF2-40B4-BE49-F238E27FC236}">
                    <a16:creationId xmlns:a16="http://schemas.microsoft.com/office/drawing/2014/main" id="{3DC316BC-A0F4-B749-9D82-3E06B5258988}"/>
                  </a:ext>
                </a:extLst>
              </p:cNvPr>
              <p:cNvSpPr/>
              <p:nvPr/>
            </p:nvSpPr>
            <p:spPr bwMode="auto">
              <a:xfrm>
                <a:off x="4095751" y="3490913"/>
                <a:ext cx="17463" cy="6350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87" name="iSľiḍè">
                <a:extLst>
                  <a:ext uri="{FF2B5EF4-FFF2-40B4-BE49-F238E27FC236}">
                    <a16:creationId xmlns:a16="http://schemas.microsoft.com/office/drawing/2014/main" id="{079333E7-B194-C744-AFEB-1559449C15B0}"/>
                  </a:ext>
                </a:extLst>
              </p:cNvPr>
              <p:cNvSpPr/>
              <p:nvPr/>
            </p:nvSpPr>
            <p:spPr bwMode="auto">
              <a:xfrm>
                <a:off x="3663951" y="3460750"/>
                <a:ext cx="495300" cy="3175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88" name="ïṩḷîḍe">
                <a:extLst>
                  <a:ext uri="{FF2B5EF4-FFF2-40B4-BE49-F238E27FC236}">
                    <a16:creationId xmlns:a16="http://schemas.microsoft.com/office/drawing/2014/main" id="{008C6E34-7D64-E34A-9328-DF7C7638B8EA}"/>
                  </a:ext>
                </a:extLst>
              </p:cNvPr>
              <p:cNvSpPr/>
              <p:nvPr/>
            </p:nvSpPr>
            <p:spPr bwMode="auto">
              <a:xfrm>
                <a:off x="3663951" y="3473450"/>
                <a:ext cx="115888" cy="4763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89" name="íšḻiḑê">
                <a:extLst>
                  <a:ext uri="{FF2B5EF4-FFF2-40B4-BE49-F238E27FC236}">
                    <a16:creationId xmlns:a16="http://schemas.microsoft.com/office/drawing/2014/main" id="{AAABCA0A-9410-EA4D-8278-D2197B42AFF2}"/>
                  </a:ext>
                </a:extLst>
              </p:cNvPr>
              <p:cNvSpPr/>
              <p:nvPr/>
            </p:nvSpPr>
            <p:spPr bwMode="auto">
              <a:xfrm>
                <a:off x="3789363" y="3473450"/>
                <a:ext cx="42863" cy="4763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90" name="ïṩļïďè">
                <a:extLst>
                  <a:ext uri="{FF2B5EF4-FFF2-40B4-BE49-F238E27FC236}">
                    <a16:creationId xmlns:a16="http://schemas.microsoft.com/office/drawing/2014/main" id="{25E701C1-E0D7-8D42-A8D9-16C4F4697949}"/>
                  </a:ext>
                </a:extLst>
              </p:cNvPr>
              <p:cNvSpPr/>
              <p:nvPr/>
            </p:nvSpPr>
            <p:spPr bwMode="auto">
              <a:xfrm>
                <a:off x="3851276" y="3473450"/>
                <a:ext cx="57150" cy="4763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91" name="îṥlïḋê">
                <a:extLst>
                  <a:ext uri="{FF2B5EF4-FFF2-40B4-BE49-F238E27FC236}">
                    <a16:creationId xmlns:a16="http://schemas.microsoft.com/office/drawing/2014/main" id="{6481D560-8D59-3348-814B-8E2ED3F62DAE}"/>
                  </a:ext>
                </a:extLst>
              </p:cNvPr>
              <p:cNvSpPr/>
              <p:nvPr/>
            </p:nvSpPr>
            <p:spPr bwMode="auto">
              <a:xfrm>
                <a:off x="3917951" y="3473450"/>
                <a:ext cx="55563" cy="4763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92" name="îṧľïdè">
                <a:extLst>
                  <a:ext uri="{FF2B5EF4-FFF2-40B4-BE49-F238E27FC236}">
                    <a16:creationId xmlns:a16="http://schemas.microsoft.com/office/drawing/2014/main" id="{0F34FCCA-894E-A749-B1A9-98BDCE801EE3}"/>
                  </a:ext>
                </a:extLst>
              </p:cNvPr>
              <p:cNvSpPr/>
              <p:nvPr/>
            </p:nvSpPr>
            <p:spPr bwMode="auto">
              <a:xfrm>
                <a:off x="3994151" y="3473450"/>
                <a:ext cx="42863" cy="4763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93" name="iSḷîḓê">
                <a:extLst>
                  <a:ext uri="{FF2B5EF4-FFF2-40B4-BE49-F238E27FC236}">
                    <a16:creationId xmlns:a16="http://schemas.microsoft.com/office/drawing/2014/main" id="{A3E75E0C-D4F2-9547-BE26-5F24FA75CAB7}"/>
                  </a:ext>
                </a:extLst>
              </p:cNvPr>
              <p:cNvSpPr/>
              <p:nvPr/>
            </p:nvSpPr>
            <p:spPr bwMode="auto">
              <a:xfrm>
                <a:off x="4046538" y="3473450"/>
                <a:ext cx="112713" cy="4763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94" name="îślíďè">
                <a:extLst>
                  <a:ext uri="{FF2B5EF4-FFF2-40B4-BE49-F238E27FC236}">
                    <a16:creationId xmlns:a16="http://schemas.microsoft.com/office/drawing/2014/main" id="{0A289880-B5F4-0D44-AA71-D31B27BF5F0F}"/>
                  </a:ext>
                </a:extLst>
              </p:cNvPr>
              <p:cNvSpPr/>
              <p:nvPr/>
            </p:nvSpPr>
            <p:spPr bwMode="auto">
              <a:xfrm>
                <a:off x="3979863" y="3473450"/>
                <a:ext cx="7938" cy="4763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95" name="iSḻïḍè">
                <a:extLst>
                  <a:ext uri="{FF2B5EF4-FFF2-40B4-BE49-F238E27FC236}">
                    <a16:creationId xmlns:a16="http://schemas.microsoft.com/office/drawing/2014/main" id="{559C6F73-3756-4D4C-A745-5C39000DE67E}"/>
                  </a:ext>
                </a:extLst>
              </p:cNvPr>
              <p:cNvSpPr/>
              <p:nvPr/>
            </p:nvSpPr>
            <p:spPr bwMode="auto">
              <a:xfrm>
                <a:off x="3838576" y="3473450"/>
                <a:ext cx="6350" cy="4763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96" name="ïṡliḑê">
                <a:extLst>
                  <a:ext uri="{FF2B5EF4-FFF2-40B4-BE49-F238E27FC236}">
                    <a16:creationId xmlns:a16="http://schemas.microsoft.com/office/drawing/2014/main" id="{B94A9EAC-5077-9C43-A07C-D8647900EC8A}"/>
                  </a:ext>
                </a:extLst>
              </p:cNvPr>
              <p:cNvSpPr/>
              <p:nvPr/>
            </p:nvSpPr>
            <p:spPr bwMode="auto">
              <a:xfrm>
                <a:off x="3851276" y="3384550"/>
                <a:ext cx="26988" cy="6350"/>
              </a:xfrm>
              <a:custGeom>
                <a:avLst/>
                <a:gdLst>
                  <a:gd name="T0" fmla="*/ 8 w 8"/>
                  <a:gd name="T1" fmla="*/ 0 h 2"/>
                  <a:gd name="T2" fmla="*/ 8 w 8"/>
                  <a:gd name="T3" fmla="*/ 2 h 2"/>
                  <a:gd name="T4" fmla="*/ 0 w 8"/>
                  <a:gd name="T5" fmla="*/ 2 h 2"/>
                  <a:gd name="T6" fmla="*/ 8 w 8"/>
                  <a:gd name="T7" fmla="*/ 0 h 2"/>
                  <a:gd name="T8" fmla="*/ 8 w 8"/>
                  <a:gd name="T9" fmla="*/ 0 h 2"/>
                  <a:gd name="T10" fmla="*/ 8 w 8"/>
                  <a:gd name="T11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" h="2">
                    <a:moveTo>
                      <a:pt x="8" y="0"/>
                    </a:moveTo>
                    <a:cubicBezTo>
                      <a:pt x="8" y="2"/>
                      <a:pt x="8" y="2"/>
                      <a:pt x="8" y="2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0"/>
                      <a:pt x="8" y="0"/>
                    </a:cubicBezTo>
                    <a:close/>
                    <a:moveTo>
                      <a:pt x="8" y="0"/>
                    </a:moveTo>
                    <a:cubicBezTo>
                      <a:pt x="8" y="0"/>
                      <a:pt x="8" y="0"/>
                      <a:pt x="8" y="0"/>
                    </a:cubicBezTo>
                  </a:path>
                </a:pathLst>
              </a:custGeom>
              <a:solidFill>
                <a:srgbClr val="1E26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97" name="islïďé">
                <a:extLst>
                  <a:ext uri="{FF2B5EF4-FFF2-40B4-BE49-F238E27FC236}">
                    <a16:creationId xmlns:a16="http://schemas.microsoft.com/office/drawing/2014/main" id="{B54980F5-D4DB-3149-88E2-FC1B906C713D}"/>
                  </a:ext>
                </a:extLst>
              </p:cNvPr>
              <p:cNvSpPr/>
              <p:nvPr/>
            </p:nvSpPr>
            <p:spPr bwMode="auto">
              <a:xfrm>
                <a:off x="3817938" y="3384550"/>
                <a:ext cx="26988" cy="15875"/>
              </a:xfrm>
              <a:custGeom>
                <a:avLst/>
                <a:gdLst>
                  <a:gd name="T0" fmla="*/ 7 w 8"/>
                  <a:gd name="T1" fmla="*/ 0 h 5"/>
                  <a:gd name="T2" fmla="*/ 8 w 8"/>
                  <a:gd name="T3" fmla="*/ 2 h 5"/>
                  <a:gd name="T4" fmla="*/ 1 w 8"/>
                  <a:gd name="T5" fmla="*/ 5 h 5"/>
                  <a:gd name="T6" fmla="*/ 7 w 8"/>
                  <a:gd name="T7" fmla="*/ 0 h 5"/>
                  <a:gd name="T8" fmla="*/ 7 w 8"/>
                  <a:gd name="T9" fmla="*/ 0 h 5"/>
                  <a:gd name="T10" fmla="*/ 7 w 8"/>
                  <a:gd name="T11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" h="5">
                    <a:moveTo>
                      <a:pt x="7" y="0"/>
                    </a:moveTo>
                    <a:cubicBezTo>
                      <a:pt x="8" y="2"/>
                      <a:pt x="8" y="2"/>
                      <a:pt x="8" y="2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5"/>
                      <a:pt x="0" y="2"/>
                      <a:pt x="7" y="0"/>
                    </a:cubicBezTo>
                    <a:close/>
                    <a:moveTo>
                      <a:pt x="7" y="0"/>
                    </a:moveTo>
                    <a:cubicBezTo>
                      <a:pt x="7" y="0"/>
                      <a:pt x="7" y="0"/>
                      <a:pt x="7" y="0"/>
                    </a:cubicBezTo>
                  </a:path>
                </a:pathLst>
              </a:custGeom>
              <a:solidFill>
                <a:srgbClr val="1E26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98" name="îṥḷîdé">
                <a:extLst>
                  <a:ext uri="{FF2B5EF4-FFF2-40B4-BE49-F238E27FC236}">
                    <a16:creationId xmlns:a16="http://schemas.microsoft.com/office/drawing/2014/main" id="{8D26488D-9702-5B42-B3A8-2FE08043FC68}"/>
                  </a:ext>
                </a:extLst>
              </p:cNvPr>
              <p:cNvSpPr/>
              <p:nvPr/>
            </p:nvSpPr>
            <p:spPr bwMode="auto">
              <a:xfrm>
                <a:off x="3983038" y="3384550"/>
                <a:ext cx="26988" cy="15875"/>
              </a:xfrm>
              <a:custGeom>
                <a:avLst/>
                <a:gdLst>
                  <a:gd name="T0" fmla="*/ 1 w 8"/>
                  <a:gd name="T1" fmla="*/ 0 h 5"/>
                  <a:gd name="T2" fmla="*/ 0 w 8"/>
                  <a:gd name="T3" fmla="*/ 2 h 5"/>
                  <a:gd name="T4" fmla="*/ 7 w 8"/>
                  <a:gd name="T5" fmla="*/ 5 h 5"/>
                  <a:gd name="T6" fmla="*/ 1 w 8"/>
                  <a:gd name="T7" fmla="*/ 0 h 5"/>
                  <a:gd name="T8" fmla="*/ 1 w 8"/>
                  <a:gd name="T9" fmla="*/ 0 h 5"/>
                  <a:gd name="T10" fmla="*/ 1 w 8"/>
                  <a:gd name="T11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" h="5">
                    <a:moveTo>
                      <a:pt x="1" y="0"/>
                    </a:moveTo>
                    <a:cubicBezTo>
                      <a:pt x="0" y="2"/>
                      <a:pt x="0" y="2"/>
                      <a:pt x="0" y="2"/>
                    </a:cubicBezTo>
                    <a:cubicBezTo>
                      <a:pt x="7" y="5"/>
                      <a:pt x="7" y="5"/>
                      <a:pt x="7" y="5"/>
                    </a:cubicBezTo>
                    <a:cubicBezTo>
                      <a:pt x="7" y="5"/>
                      <a:pt x="8" y="2"/>
                      <a:pt x="1" y="0"/>
                    </a:cubicBezTo>
                    <a:close/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solidFill>
                <a:srgbClr val="1E26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99" name="isḷîḋé">
                <a:extLst>
                  <a:ext uri="{FF2B5EF4-FFF2-40B4-BE49-F238E27FC236}">
                    <a16:creationId xmlns:a16="http://schemas.microsoft.com/office/drawing/2014/main" id="{3328F539-E168-2444-AA27-A21E0FB88C68}"/>
                  </a:ext>
                </a:extLst>
              </p:cNvPr>
              <p:cNvSpPr/>
              <p:nvPr/>
            </p:nvSpPr>
            <p:spPr bwMode="auto">
              <a:xfrm>
                <a:off x="3884613" y="3384550"/>
                <a:ext cx="26988" cy="6350"/>
              </a:xfrm>
              <a:custGeom>
                <a:avLst/>
                <a:gdLst>
                  <a:gd name="T0" fmla="*/ 8 w 8"/>
                  <a:gd name="T1" fmla="*/ 0 h 2"/>
                  <a:gd name="T2" fmla="*/ 8 w 8"/>
                  <a:gd name="T3" fmla="*/ 2 h 2"/>
                  <a:gd name="T4" fmla="*/ 0 w 8"/>
                  <a:gd name="T5" fmla="*/ 2 h 2"/>
                  <a:gd name="T6" fmla="*/ 8 w 8"/>
                  <a:gd name="T7" fmla="*/ 0 h 2"/>
                  <a:gd name="T8" fmla="*/ 8 w 8"/>
                  <a:gd name="T9" fmla="*/ 0 h 2"/>
                  <a:gd name="T10" fmla="*/ 8 w 8"/>
                  <a:gd name="T11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" h="2">
                    <a:moveTo>
                      <a:pt x="8" y="0"/>
                    </a:moveTo>
                    <a:cubicBezTo>
                      <a:pt x="8" y="2"/>
                      <a:pt x="8" y="2"/>
                      <a:pt x="8" y="2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0"/>
                      <a:pt x="8" y="0"/>
                    </a:cubicBezTo>
                    <a:close/>
                    <a:moveTo>
                      <a:pt x="8" y="0"/>
                    </a:moveTo>
                    <a:cubicBezTo>
                      <a:pt x="8" y="0"/>
                      <a:pt x="8" y="0"/>
                      <a:pt x="8" y="0"/>
                    </a:cubicBezTo>
                  </a:path>
                </a:pathLst>
              </a:custGeom>
              <a:solidFill>
                <a:srgbClr val="1E26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00" name="iśḷïḑè">
                <a:extLst>
                  <a:ext uri="{FF2B5EF4-FFF2-40B4-BE49-F238E27FC236}">
                    <a16:creationId xmlns:a16="http://schemas.microsoft.com/office/drawing/2014/main" id="{CCD927C5-139A-7A4D-9593-5E38A4BCD7EE}"/>
                  </a:ext>
                </a:extLst>
              </p:cNvPr>
              <p:cNvSpPr/>
              <p:nvPr/>
            </p:nvSpPr>
            <p:spPr bwMode="auto">
              <a:xfrm>
                <a:off x="3917951" y="3384550"/>
                <a:ext cx="25400" cy="6350"/>
              </a:xfrm>
              <a:custGeom>
                <a:avLst/>
                <a:gdLst>
                  <a:gd name="T0" fmla="*/ 8 w 8"/>
                  <a:gd name="T1" fmla="*/ 0 h 2"/>
                  <a:gd name="T2" fmla="*/ 8 w 8"/>
                  <a:gd name="T3" fmla="*/ 2 h 2"/>
                  <a:gd name="T4" fmla="*/ 0 w 8"/>
                  <a:gd name="T5" fmla="*/ 2 h 2"/>
                  <a:gd name="T6" fmla="*/ 8 w 8"/>
                  <a:gd name="T7" fmla="*/ 0 h 2"/>
                  <a:gd name="T8" fmla="*/ 8 w 8"/>
                  <a:gd name="T9" fmla="*/ 0 h 2"/>
                  <a:gd name="T10" fmla="*/ 8 w 8"/>
                  <a:gd name="T11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" h="2">
                    <a:moveTo>
                      <a:pt x="8" y="0"/>
                    </a:moveTo>
                    <a:cubicBezTo>
                      <a:pt x="8" y="2"/>
                      <a:pt x="8" y="2"/>
                      <a:pt x="8" y="2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0"/>
                      <a:pt x="8" y="0"/>
                    </a:cubicBezTo>
                    <a:close/>
                    <a:moveTo>
                      <a:pt x="8" y="0"/>
                    </a:moveTo>
                    <a:cubicBezTo>
                      <a:pt x="8" y="0"/>
                      <a:pt x="8" y="0"/>
                      <a:pt x="8" y="0"/>
                    </a:cubicBezTo>
                  </a:path>
                </a:pathLst>
              </a:custGeom>
              <a:solidFill>
                <a:srgbClr val="1E26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01" name="iṧľiďé">
                <a:extLst>
                  <a:ext uri="{FF2B5EF4-FFF2-40B4-BE49-F238E27FC236}">
                    <a16:creationId xmlns:a16="http://schemas.microsoft.com/office/drawing/2014/main" id="{BBA4E80F-3918-1441-9422-4EF3F739AFD7}"/>
                  </a:ext>
                </a:extLst>
              </p:cNvPr>
              <p:cNvSpPr/>
              <p:nvPr/>
            </p:nvSpPr>
            <p:spPr bwMode="auto">
              <a:xfrm>
                <a:off x="3951288" y="3384550"/>
                <a:ext cx="25400" cy="6350"/>
              </a:xfrm>
              <a:custGeom>
                <a:avLst/>
                <a:gdLst>
                  <a:gd name="T0" fmla="*/ 8 w 8"/>
                  <a:gd name="T1" fmla="*/ 0 h 2"/>
                  <a:gd name="T2" fmla="*/ 8 w 8"/>
                  <a:gd name="T3" fmla="*/ 2 h 2"/>
                  <a:gd name="T4" fmla="*/ 0 w 8"/>
                  <a:gd name="T5" fmla="*/ 2 h 2"/>
                  <a:gd name="T6" fmla="*/ 8 w 8"/>
                  <a:gd name="T7" fmla="*/ 0 h 2"/>
                  <a:gd name="T8" fmla="*/ 8 w 8"/>
                  <a:gd name="T9" fmla="*/ 0 h 2"/>
                  <a:gd name="T10" fmla="*/ 8 w 8"/>
                  <a:gd name="T11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" h="2">
                    <a:moveTo>
                      <a:pt x="8" y="0"/>
                    </a:moveTo>
                    <a:cubicBezTo>
                      <a:pt x="8" y="2"/>
                      <a:pt x="8" y="2"/>
                      <a:pt x="8" y="2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0"/>
                      <a:pt x="8" y="0"/>
                    </a:cubicBezTo>
                    <a:close/>
                    <a:moveTo>
                      <a:pt x="8" y="0"/>
                    </a:moveTo>
                    <a:cubicBezTo>
                      <a:pt x="8" y="0"/>
                      <a:pt x="8" y="0"/>
                      <a:pt x="8" y="0"/>
                    </a:cubicBezTo>
                  </a:path>
                </a:pathLst>
              </a:custGeom>
              <a:solidFill>
                <a:srgbClr val="1E26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02" name="išľïḍé">
                <a:extLst>
                  <a:ext uri="{FF2B5EF4-FFF2-40B4-BE49-F238E27FC236}">
                    <a16:creationId xmlns:a16="http://schemas.microsoft.com/office/drawing/2014/main" id="{867B0927-8F2F-8842-8404-E9F92F9F8FF1}"/>
                  </a:ext>
                </a:extLst>
              </p:cNvPr>
              <p:cNvSpPr/>
              <p:nvPr/>
            </p:nvSpPr>
            <p:spPr bwMode="auto">
              <a:xfrm>
                <a:off x="3771901" y="3484563"/>
                <a:ext cx="7938" cy="60325"/>
              </a:xfrm>
              <a:prstGeom prst="rect">
                <a:avLst/>
              </a:prstGeom>
              <a:solidFill>
                <a:srgbClr val="FFFFFF"/>
              </a:solidFill>
              <a:ln w="0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03" name="îŝlîḑè">
                <a:extLst>
                  <a:ext uri="{FF2B5EF4-FFF2-40B4-BE49-F238E27FC236}">
                    <a16:creationId xmlns:a16="http://schemas.microsoft.com/office/drawing/2014/main" id="{A301A8F9-6F9B-3943-99D1-65E7088742D4}"/>
                  </a:ext>
                </a:extLst>
              </p:cNvPr>
              <p:cNvSpPr/>
              <p:nvPr/>
            </p:nvSpPr>
            <p:spPr bwMode="auto">
              <a:xfrm>
                <a:off x="3786188" y="3484563"/>
                <a:ext cx="46038" cy="60325"/>
              </a:xfrm>
              <a:custGeom>
                <a:avLst/>
                <a:gdLst>
                  <a:gd name="T0" fmla="*/ 8 w 29"/>
                  <a:gd name="T1" fmla="*/ 0 h 38"/>
                  <a:gd name="T2" fmla="*/ 20 w 29"/>
                  <a:gd name="T3" fmla="*/ 0 h 38"/>
                  <a:gd name="T4" fmla="*/ 29 w 29"/>
                  <a:gd name="T5" fmla="*/ 8 h 38"/>
                  <a:gd name="T6" fmla="*/ 29 w 29"/>
                  <a:gd name="T7" fmla="*/ 38 h 38"/>
                  <a:gd name="T8" fmla="*/ 0 w 29"/>
                  <a:gd name="T9" fmla="*/ 38 h 38"/>
                  <a:gd name="T10" fmla="*/ 0 w 29"/>
                  <a:gd name="T11" fmla="*/ 8 h 38"/>
                  <a:gd name="T12" fmla="*/ 8 w 29"/>
                  <a:gd name="T13" fmla="*/ 0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9" h="38">
                    <a:moveTo>
                      <a:pt x="8" y="0"/>
                    </a:moveTo>
                    <a:lnTo>
                      <a:pt x="20" y="0"/>
                    </a:lnTo>
                    <a:lnTo>
                      <a:pt x="29" y="8"/>
                    </a:lnTo>
                    <a:lnTo>
                      <a:pt x="29" y="38"/>
                    </a:lnTo>
                    <a:lnTo>
                      <a:pt x="0" y="38"/>
                    </a:lnTo>
                    <a:lnTo>
                      <a:pt x="0" y="8"/>
                    </a:lnTo>
                    <a:lnTo>
                      <a:pt x="8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04" name="îṩḻíḓe">
                <a:extLst>
                  <a:ext uri="{FF2B5EF4-FFF2-40B4-BE49-F238E27FC236}">
                    <a16:creationId xmlns:a16="http://schemas.microsoft.com/office/drawing/2014/main" id="{4ADC4919-2595-EC42-93F1-AC81598C38DC}"/>
                  </a:ext>
                </a:extLst>
              </p:cNvPr>
              <p:cNvSpPr/>
              <p:nvPr/>
            </p:nvSpPr>
            <p:spPr bwMode="auto">
              <a:xfrm>
                <a:off x="3994151" y="3484563"/>
                <a:ext cx="46038" cy="60325"/>
              </a:xfrm>
              <a:custGeom>
                <a:avLst/>
                <a:gdLst>
                  <a:gd name="T0" fmla="*/ 8 w 29"/>
                  <a:gd name="T1" fmla="*/ 0 h 38"/>
                  <a:gd name="T2" fmla="*/ 18 w 29"/>
                  <a:gd name="T3" fmla="*/ 0 h 38"/>
                  <a:gd name="T4" fmla="*/ 29 w 29"/>
                  <a:gd name="T5" fmla="*/ 8 h 38"/>
                  <a:gd name="T6" fmla="*/ 29 w 29"/>
                  <a:gd name="T7" fmla="*/ 38 h 38"/>
                  <a:gd name="T8" fmla="*/ 0 w 29"/>
                  <a:gd name="T9" fmla="*/ 38 h 38"/>
                  <a:gd name="T10" fmla="*/ 0 w 29"/>
                  <a:gd name="T11" fmla="*/ 8 h 38"/>
                  <a:gd name="T12" fmla="*/ 8 w 29"/>
                  <a:gd name="T13" fmla="*/ 0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9" h="38">
                    <a:moveTo>
                      <a:pt x="8" y="0"/>
                    </a:moveTo>
                    <a:lnTo>
                      <a:pt x="18" y="0"/>
                    </a:lnTo>
                    <a:lnTo>
                      <a:pt x="29" y="8"/>
                    </a:lnTo>
                    <a:lnTo>
                      <a:pt x="29" y="38"/>
                    </a:lnTo>
                    <a:lnTo>
                      <a:pt x="0" y="38"/>
                    </a:lnTo>
                    <a:lnTo>
                      <a:pt x="0" y="8"/>
                    </a:lnTo>
                    <a:lnTo>
                      <a:pt x="8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05" name="î$1îdè">
                <a:extLst>
                  <a:ext uri="{FF2B5EF4-FFF2-40B4-BE49-F238E27FC236}">
                    <a16:creationId xmlns:a16="http://schemas.microsoft.com/office/drawing/2014/main" id="{8F303413-D569-1F4D-8298-78E4F97EF2C0}"/>
                  </a:ext>
                </a:extLst>
              </p:cNvPr>
              <p:cNvSpPr/>
              <p:nvPr/>
            </p:nvSpPr>
            <p:spPr bwMode="auto">
              <a:xfrm>
                <a:off x="3851276" y="3484563"/>
                <a:ext cx="122238" cy="60325"/>
              </a:xfrm>
              <a:custGeom>
                <a:avLst/>
                <a:gdLst>
                  <a:gd name="T0" fmla="*/ 9 w 77"/>
                  <a:gd name="T1" fmla="*/ 0 h 38"/>
                  <a:gd name="T2" fmla="*/ 69 w 77"/>
                  <a:gd name="T3" fmla="*/ 0 h 38"/>
                  <a:gd name="T4" fmla="*/ 77 w 77"/>
                  <a:gd name="T5" fmla="*/ 8 h 38"/>
                  <a:gd name="T6" fmla="*/ 77 w 77"/>
                  <a:gd name="T7" fmla="*/ 38 h 38"/>
                  <a:gd name="T8" fmla="*/ 0 w 77"/>
                  <a:gd name="T9" fmla="*/ 38 h 38"/>
                  <a:gd name="T10" fmla="*/ 0 w 77"/>
                  <a:gd name="T11" fmla="*/ 8 h 38"/>
                  <a:gd name="T12" fmla="*/ 9 w 77"/>
                  <a:gd name="T13" fmla="*/ 0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7" h="38">
                    <a:moveTo>
                      <a:pt x="9" y="0"/>
                    </a:moveTo>
                    <a:lnTo>
                      <a:pt x="69" y="0"/>
                    </a:lnTo>
                    <a:lnTo>
                      <a:pt x="77" y="8"/>
                    </a:lnTo>
                    <a:lnTo>
                      <a:pt x="77" y="38"/>
                    </a:lnTo>
                    <a:lnTo>
                      <a:pt x="0" y="38"/>
                    </a:lnTo>
                    <a:lnTo>
                      <a:pt x="0" y="8"/>
                    </a:lnTo>
                    <a:lnTo>
                      <a:pt x="9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06" name="iśľïḓe">
                <a:extLst>
                  <a:ext uri="{FF2B5EF4-FFF2-40B4-BE49-F238E27FC236}">
                    <a16:creationId xmlns:a16="http://schemas.microsoft.com/office/drawing/2014/main" id="{38842937-FDCA-6941-8B67-F867A925FDCF}"/>
                  </a:ext>
                </a:extLst>
              </p:cNvPr>
              <p:cNvSpPr/>
              <p:nvPr/>
            </p:nvSpPr>
            <p:spPr bwMode="auto">
              <a:xfrm>
                <a:off x="4046538" y="3484563"/>
                <a:ext cx="6350" cy="60325"/>
              </a:xfrm>
              <a:prstGeom prst="rect">
                <a:avLst/>
              </a:prstGeom>
              <a:solidFill>
                <a:srgbClr val="FFFFFF"/>
              </a:solidFill>
              <a:ln w="0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07" name="iṣļïḑè">
                <a:extLst>
                  <a:ext uri="{FF2B5EF4-FFF2-40B4-BE49-F238E27FC236}">
                    <a16:creationId xmlns:a16="http://schemas.microsoft.com/office/drawing/2014/main" id="{36A50748-F007-3D44-9188-9CCCF4A7E025}"/>
                  </a:ext>
                </a:extLst>
              </p:cNvPr>
              <p:cNvSpPr/>
              <p:nvPr/>
            </p:nvSpPr>
            <p:spPr bwMode="auto">
              <a:xfrm>
                <a:off x="3838576" y="3484563"/>
                <a:ext cx="6350" cy="60325"/>
              </a:xfrm>
              <a:prstGeom prst="rect">
                <a:avLst/>
              </a:prstGeom>
              <a:solidFill>
                <a:srgbClr val="FFFFFF"/>
              </a:solidFill>
              <a:ln w="0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08" name="iṡḷidé">
                <a:extLst>
                  <a:ext uri="{FF2B5EF4-FFF2-40B4-BE49-F238E27FC236}">
                    <a16:creationId xmlns:a16="http://schemas.microsoft.com/office/drawing/2014/main" id="{19522ED5-C7BF-5F4D-8194-F7E1A8DEDD46}"/>
                  </a:ext>
                </a:extLst>
              </p:cNvPr>
              <p:cNvSpPr/>
              <p:nvPr/>
            </p:nvSpPr>
            <p:spPr bwMode="auto">
              <a:xfrm>
                <a:off x="3979863" y="3484563"/>
                <a:ext cx="3175" cy="60325"/>
              </a:xfrm>
              <a:prstGeom prst="rect">
                <a:avLst/>
              </a:prstGeom>
              <a:solidFill>
                <a:srgbClr val="FFFFFF"/>
              </a:solidFill>
              <a:ln w="0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09" name="íṡḷíḋe">
                <a:extLst>
                  <a:ext uri="{FF2B5EF4-FFF2-40B4-BE49-F238E27FC236}">
                    <a16:creationId xmlns:a16="http://schemas.microsoft.com/office/drawing/2014/main" id="{8672B506-ECAD-3448-AC68-460729E69835}"/>
                  </a:ext>
                </a:extLst>
              </p:cNvPr>
              <p:cNvSpPr/>
              <p:nvPr/>
            </p:nvSpPr>
            <p:spPr bwMode="auto">
              <a:xfrm>
                <a:off x="3811588" y="3551238"/>
                <a:ext cx="204788" cy="3175"/>
              </a:xfrm>
              <a:prstGeom prst="rect">
                <a:avLst/>
              </a:prstGeom>
              <a:solidFill>
                <a:srgbClr val="1E26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10" name="íŝ1iḑê">
                <a:extLst>
                  <a:ext uri="{FF2B5EF4-FFF2-40B4-BE49-F238E27FC236}">
                    <a16:creationId xmlns:a16="http://schemas.microsoft.com/office/drawing/2014/main" id="{C255849B-0750-7041-A670-223C3279E97C}"/>
                  </a:ext>
                </a:extLst>
              </p:cNvPr>
              <p:cNvSpPr/>
              <p:nvPr/>
            </p:nvSpPr>
            <p:spPr bwMode="auto">
              <a:xfrm>
                <a:off x="3805238" y="3557588"/>
                <a:ext cx="214313" cy="3175"/>
              </a:xfrm>
              <a:prstGeom prst="rect">
                <a:avLst/>
              </a:prstGeom>
              <a:solidFill>
                <a:srgbClr val="1E26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11" name="îṩḷiḑe">
                <a:extLst>
                  <a:ext uri="{FF2B5EF4-FFF2-40B4-BE49-F238E27FC236}">
                    <a16:creationId xmlns:a16="http://schemas.microsoft.com/office/drawing/2014/main" id="{16232912-DBF7-B840-A4AA-6D053116C766}"/>
                  </a:ext>
                </a:extLst>
              </p:cNvPr>
              <p:cNvSpPr/>
              <p:nvPr/>
            </p:nvSpPr>
            <p:spPr bwMode="auto">
              <a:xfrm>
                <a:off x="3802063" y="3567113"/>
                <a:ext cx="220663" cy="1588"/>
              </a:xfrm>
              <a:prstGeom prst="rect">
                <a:avLst/>
              </a:prstGeom>
              <a:solidFill>
                <a:srgbClr val="1E26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12" name="iṧḻiḑê">
                <a:extLst>
                  <a:ext uri="{FF2B5EF4-FFF2-40B4-BE49-F238E27FC236}">
                    <a16:creationId xmlns:a16="http://schemas.microsoft.com/office/drawing/2014/main" id="{4AE4FD53-FAA2-2444-899C-23EFB14213B4}"/>
                  </a:ext>
                </a:extLst>
              </p:cNvPr>
              <p:cNvSpPr/>
              <p:nvPr/>
            </p:nvSpPr>
            <p:spPr bwMode="auto">
              <a:xfrm>
                <a:off x="3802063" y="3570288"/>
                <a:ext cx="223838" cy="3175"/>
              </a:xfrm>
              <a:prstGeom prst="rect">
                <a:avLst/>
              </a:prstGeom>
              <a:solidFill>
                <a:srgbClr val="1E26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13" name="ïṣḻîḋè">
                <a:extLst>
                  <a:ext uri="{FF2B5EF4-FFF2-40B4-BE49-F238E27FC236}">
                    <a16:creationId xmlns:a16="http://schemas.microsoft.com/office/drawing/2014/main" id="{7028FD26-0F3F-C344-9DDF-1A48692668BE}"/>
                  </a:ext>
                </a:extLst>
              </p:cNvPr>
              <p:cNvSpPr/>
              <p:nvPr/>
            </p:nvSpPr>
            <p:spPr bwMode="auto">
              <a:xfrm>
                <a:off x="3795713" y="3581400"/>
                <a:ext cx="234950" cy="3175"/>
              </a:xfrm>
              <a:prstGeom prst="rect">
                <a:avLst/>
              </a:prstGeom>
              <a:solidFill>
                <a:srgbClr val="1E26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14" name="îṡ1îḍé">
                <a:extLst>
                  <a:ext uri="{FF2B5EF4-FFF2-40B4-BE49-F238E27FC236}">
                    <a16:creationId xmlns:a16="http://schemas.microsoft.com/office/drawing/2014/main" id="{46B44F2F-838F-5647-B04D-1182BEFAA08C}"/>
                  </a:ext>
                </a:extLst>
              </p:cNvPr>
              <p:cNvSpPr/>
              <p:nvPr/>
            </p:nvSpPr>
            <p:spPr bwMode="auto">
              <a:xfrm>
                <a:off x="3633788" y="3587750"/>
                <a:ext cx="560388" cy="6350"/>
              </a:xfrm>
              <a:custGeom>
                <a:avLst/>
                <a:gdLst>
                  <a:gd name="T0" fmla="*/ 0 w 353"/>
                  <a:gd name="T1" fmla="*/ 0 h 4"/>
                  <a:gd name="T2" fmla="*/ 353 w 353"/>
                  <a:gd name="T3" fmla="*/ 0 h 4"/>
                  <a:gd name="T4" fmla="*/ 351 w 353"/>
                  <a:gd name="T5" fmla="*/ 4 h 4"/>
                  <a:gd name="T6" fmla="*/ 2 w 353"/>
                  <a:gd name="T7" fmla="*/ 4 h 4"/>
                  <a:gd name="T8" fmla="*/ 0 w 353"/>
                  <a:gd name="T9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53" h="4">
                    <a:moveTo>
                      <a:pt x="0" y="0"/>
                    </a:moveTo>
                    <a:lnTo>
                      <a:pt x="353" y="0"/>
                    </a:lnTo>
                    <a:lnTo>
                      <a:pt x="351" y="4"/>
                    </a:lnTo>
                    <a:lnTo>
                      <a:pt x="2" y="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1E26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15" name="îš1íḑe">
                <a:extLst>
                  <a:ext uri="{FF2B5EF4-FFF2-40B4-BE49-F238E27FC236}">
                    <a16:creationId xmlns:a16="http://schemas.microsoft.com/office/drawing/2014/main" id="{941EA2D9-B725-B542-A3F7-A3E23DDBEC40}"/>
                  </a:ext>
                </a:extLst>
              </p:cNvPr>
              <p:cNvSpPr/>
              <p:nvPr/>
            </p:nvSpPr>
            <p:spPr bwMode="auto">
              <a:xfrm>
                <a:off x="3640138" y="3600450"/>
                <a:ext cx="547688" cy="6350"/>
              </a:xfrm>
              <a:custGeom>
                <a:avLst/>
                <a:gdLst>
                  <a:gd name="T0" fmla="*/ 0 w 345"/>
                  <a:gd name="T1" fmla="*/ 0 h 4"/>
                  <a:gd name="T2" fmla="*/ 345 w 345"/>
                  <a:gd name="T3" fmla="*/ 0 h 4"/>
                  <a:gd name="T4" fmla="*/ 343 w 345"/>
                  <a:gd name="T5" fmla="*/ 4 h 4"/>
                  <a:gd name="T6" fmla="*/ 2 w 345"/>
                  <a:gd name="T7" fmla="*/ 4 h 4"/>
                  <a:gd name="T8" fmla="*/ 0 w 345"/>
                  <a:gd name="T9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45" h="4">
                    <a:moveTo>
                      <a:pt x="0" y="0"/>
                    </a:moveTo>
                    <a:lnTo>
                      <a:pt x="345" y="0"/>
                    </a:lnTo>
                    <a:lnTo>
                      <a:pt x="343" y="4"/>
                    </a:lnTo>
                    <a:lnTo>
                      <a:pt x="2" y="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1E26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16" name="iš1ïḍe">
                <a:extLst>
                  <a:ext uri="{FF2B5EF4-FFF2-40B4-BE49-F238E27FC236}">
                    <a16:creationId xmlns:a16="http://schemas.microsoft.com/office/drawing/2014/main" id="{48E883DC-7FA2-5045-B010-995FAA503D47}"/>
                  </a:ext>
                </a:extLst>
              </p:cNvPr>
              <p:cNvSpPr/>
              <p:nvPr/>
            </p:nvSpPr>
            <p:spPr bwMode="auto">
              <a:xfrm>
                <a:off x="3736976" y="3406775"/>
                <a:ext cx="352425" cy="4763"/>
              </a:xfrm>
              <a:prstGeom prst="rect">
                <a:avLst/>
              </a:prstGeom>
              <a:solidFill>
                <a:srgbClr val="1E26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17" name="îSḻîde">
                <a:extLst>
                  <a:ext uri="{FF2B5EF4-FFF2-40B4-BE49-F238E27FC236}">
                    <a16:creationId xmlns:a16="http://schemas.microsoft.com/office/drawing/2014/main" id="{8DF837D3-E0F5-E544-B0DC-A65DE0C91AD3}"/>
                  </a:ext>
                </a:extLst>
              </p:cNvPr>
              <p:cNvSpPr/>
              <p:nvPr/>
            </p:nvSpPr>
            <p:spPr bwMode="auto">
              <a:xfrm>
                <a:off x="3746501" y="3417888"/>
                <a:ext cx="33338" cy="3175"/>
              </a:xfrm>
              <a:prstGeom prst="rect">
                <a:avLst/>
              </a:prstGeom>
              <a:solidFill>
                <a:srgbClr val="1E26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18" name="î$ḻîḑé">
                <a:extLst>
                  <a:ext uri="{FF2B5EF4-FFF2-40B4-BE49-F238E27FC236}">
                    <a16:creationId xmlns:a16="http://schemas.microsoft.com/office/drawing/2014/main" id="{E5280F75-1ED2-5546-8326-8CE5FB49F7BC}"/>
                  </a:ext>
                </a:extLst>
              </p:cNvPr>
              <p:cNvSpPr/>
              <p:nvPr/>
            </p:nvSpPr>
            <p:spPr bwMode="auto">
              <a:xfrm>
                <a:off x="3805238" y="3417888"/>
                <a:ext cx="211138" cy="1588"/>
              </a:xfrm>
              <a:prstGeom prst="rect">
                <a:avLst/>
              </a:prstGeom>
              <a:solidFill>
                <a:srgbClr val="1E26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19" name="íŝļïḓe">
                <a:extLst>
                  <a:ext uri="{FF2B5EF4-FFF2-40B4-BE49-F238E27FC236}">
                    <a16:creationId xmlns:a16="http://schemas.microsoft.com/office/drawing/2014/main" id="{563298BF-D12F-D547-A9EB-A2FD0E7644E9}"/>
                  </a:ext>
                </a:extLst>
              </p:cNvPr>
              <p:cNvSpPr/>
              <p:nvPr/>
            </p:nvSpPr>
            <p:spPr bwMode="auto">
              <a:xfrm>
                <a:off x="3811588" y="3421063"/>
                <a:ext cx="3175" cy="30163"/>
              </a:xfrm>
              <a:prstGeom prst="rect">
                <a:avLst/>
              </a:pr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20" name="îS1iḍé">
                <a:extLst>
                  <a:ext uri="{FF2B5EF4-FFF2-40B4-BE49-F238E27FC236}">
                    <a16:creationId xmlns:a16="http://schemas.microsoft.com/office/drawing/2014/main" id="{5C471C22-4F9F-5645-B7B9-5808162B9B40}"/>
                  </a:ext>
                </a:extLst>
              </p:cNvPr>
              <p:cNvSpPr/>
              <p:nvPr/>
            </p:nvSpPr>
            <p:spPr bwMode="auto">
              <a:xfrm>
                <a:off x="3802063" y="3421063"/>
                <a:ext cx="3175" cy="30163"/>
              </a:xfrm>
              <a:prstGeom prst="rect">
                <a:avLst/>
              </a:pr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21" name="išlïdé">
                <a:extLst>
                  <a:ext uri="{FF2B5EF4-FFF2-40B4-BE49-F238E27FC236}">
                    <a16:creationId xmlns:a16="http://schemas.microsoft.com/office/drawing/2014/main" id="{4908E9FF-6973-284E-A16B-584A73C9AB48}"/>
                  </a:ext>
                </a:extLst>
              </p:cNvPr>
              <p:cNvSpPr/>
              <p:nvPr/>
            </p:nvSpPr>
            <p:spPr bwMode="auto">
              <a:xfrm>
                <a:off x="3789363" y="3421063"/>
                <a:ext cx="6350" cy="30163"/>
              </a:xfrm>
              <a:prstGeom prst="rect">
                <a:avLst/>
              </a:pr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22" name="ïSlïde">
                <a:extLst>
                  <a:ext uri="{FF2B5EF4-FFF2-40B4-BE49-F238E27FC236}">
                    <a16:creationId xmlns:a16="http://schemas.microsoft.com/office/drawing/2014/main" id="{4CA791D0-30E7-704B-ACD4-B15DA1C0F1EC}"/>
                  </a:ext>
                </a:extLst>
              </p:cNvPr>
              <p:cNvSpPr/>
              <p:nvPr/>
            </p:nvSpPr>
            <p:spPr bwMode="auto">
              <a:xfrm>
                <a:off x="3822701" y="3421063"/>
                <a:ext cx="6350" cy="30163"/>
              </a:xfrm>
              <a:custGeom>
                <a:avLst/>
                <a:gdLst>
                  <a:gd name="T0" fmla="*/ 0 w 2"/>
                  <a:gd name="T1" fmla="*/ 0 h 9"/>
                  <a:gd name="T2" fmla="*/ 2 w 2"/>
                  <a:gd name="T3" fmla="*/ 0 h 9"/>
                  <a:gd name="T4" fmla="*/ 2 w 2"/>
                  <a:gd name="T5" fmla="*/ 9 h 9"/>
                  <a:gd name="T6" fmla="*/ 0 w 2"/>
                  <a:gd name="T7" fmla="*/ 9 h 9"/>
                  <a:gd name="T8" fmla="*/ 0 w 2"/>
                  <a:gd name="T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9">
                    <a:moveTo>
                      <a:pt x="0" y="0"/>
                    </a:moveTo>
                    <a:cubicBezTo>
                      <a:pt x="1" y="0"/>
                      <a:pt x="1" y="0"/>
                      <a:pt x="2" y="0"/>
                    </a:cubicBezTo>
                    <a:cubicBezTo>
                      <a:pt x="2" y="3"/>
                      <a:pt x="2" y="6"/>
                      <a:pt x="2" y="9"/>
                    </a:cubicBezTo>
                    <a:cubicBezTo>
                      <a:pt x="1" y="9"/>
                      <a:pt x="1" y="9"/>
                      <a:pt x="0" y="9"/>
                    </a:cubicBezTo>
                    <a:cubicBezTo>
                      <a:pt x="0" y="6"/>
                      <a:pt x="0" y="3"/>
                      <a:pt x="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23" name="îşľïďe">
                <a:extLst>
                  <a:ext uri="{FF2B5EF4-FFF2-40B4-BE49-F238E27FC236}">
                    <a16:creationId xmlns:a16="http://schemas.microsoft.com/office/drawing/2014/main" id="{4EFC80CE-CF61-B045-B80A-02E394E45BAB}"/>
                  </a:ext>
                </a:extLst>
              </p:cNvPr>
              <p:cNvSpPr/>
              <p:nvPr/>
            </p:nvSpPr>
            <p:spPr bwMode="auto">
              <a:xfrm>
                <a:off x="3832226" y="3421063"/>
                <a:ext cx="6350" cy="30163"/>
              </a:xfrm>
              <a:custGeom>
                <a:avLst/>
                <a:gdLst>
                  <a:gd name="T0" fmla="*/ 0 w 2"/>
                  <a:gd name="T1" fmla="*/ 0 h 9"/>
                  <a:gd name="T2" fmla="*/ 2 w 2"/>
                  <a:gd name="T3" fmla="*/ 0 h 9"/>
                  <a:gd name="T4" fmla="*/ 2 w 2"/>
                  <a:gd name="T5" fmla="*/ 9 h 9"/>
                  <a:gd name="T6" fmla="*/ 0 w 2"/>
                  <a:gd name="T7" fmla="*/ 9 h 9"/>
                  <a:gd name="T8" fmla="*/ 0 w 2"/>
                  <a:gd name="T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9">
                    <a:moveTo>
                      <a:pt x="0" y="0"/>
                    </a:moveTo>
                    <a:cubicBezTo>
                      <a:pt x="1" y="0"/>
                      <a:pt x="1" y="0"/>
                      <a:pt x="2" y="0"/>
                    </a:cubicBezTo>
                    <a:cubicBezTo>
                      <a:pt x="2" y="3"/>
                      <a:pt x="2" y="6"/>
                      <a:pt x="2" y="9"/>
                    </a:cubicBezTo>
                    <a:cubicBezTo>
                      <a:pt x="1" y="9"/>
                      <a:pt x="1" y="9"/>
                      <a:pt x="0" y="9"/>
                    </a:cubicBezTo>
                    <a:cubicBezTo>
                      <a:pt x="0" y="6"/>
                      <a:pt x="0" y="3"/>
                      <a:pt x="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24" name="ïşľíďê">
                <a:extLst>
                  <a:ext uri="{FF2B5EF4-FFF2-40B4-BE49-F238E27FC236}">
                    <a16:creationId xmlns:a16="http://schemas.microsoft.com/office/drawing/2014/main" id="{E0C02EF5-B61D-A34B-AB84-3A92A3E948AC}"/>
                  </a:ext>
                </a:extLst>
              </p:cNvPr>
              <p:cNvSpPr/>
              <p:nvPr/>
            </p:nvSpPr>
            <p:spPr bwMode="auto">
              <a:xfrm>
                <a:off x="3844926" y="3421063"/>
                <a:ext cx="3175" cy="30163"/>
              </a:xfrm>
              <a:custGeom>
                <a:avLst/>
                <a:gdLst>
                  <a:gd name="T0" fmla="*/ 0 w 1"/>
                  <a:gd name="T1" fmla="*/ 0 h 9"/>
                  <a:gd name="T2" fmla="*/ 1 w 1"/>
                  <a:gd name="T3" fmla="*/ 0 h 9"/>
                  <a:gd name="T4" fmla="*/ 1 w 1"/>
                  <a:gd name="T5" fmla="*/ 9 h 9"/>
                  <a:gd name="T6" fmla="*/ 0 w 1"/>
                  <a:gd name="T7" fmla="*/ 9 h 9"/>
                  <a:gd name="T8" fmla="*/ 0 w 1"/>
                  <a:gd name="T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9">
                    <a:moveTo>
                      <a:pt x="0" y="0"/>
                    </a:moveTo>
                    <a:cubicBezTo>
                      <a:pt x="0" y="0"/>
                      <a:pt x="1" y="0"/>
                      <a:pt x="1" y="0"/>
                    </a:cubicBezTo>
                    <a:cubicBezTo>
                      <a:pt x="1" y="3"/>
                      <a:pt x="1" y="6"/>
                      <a:pt x="1" y="9"/>
                    </a:cubicBezTo>
                    <a:cubicBezTo>
                      <a:pt x="1" y="9"/>
                      <a:pt x="0" y="9"/>
                      <a:pt x="0" y="9"/>
                    </a:cubicBezTo>
                    <a:cubicBezTo>
                      <a:pt x="0" y="6"/>
                      <a:pt x="0" y="3"/>
                      <a:pt x="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25" name="íś1ïdè">
                <a:extLst>
                  <a:ext uri="{FF2B5EF4-FFF2-40B4-BE49-F238E27FC236}">
                    <a16:creationId xmlns:a16="http://schemas.microsoft.com/office/drawing/2014/main" id="{89D8E1E0-4C7F-7840-9EF4-3ED33002F3BB}"/>
                  </a:ext>
                </a:extLst>
              </p:cNvPr>
              <p:cNvSpPr/>
              <p:nvPr/>
            </p:nvSpPr>
            <p:spPr bwMode="auto">
              <a:xfrm>
                <a:off x="3854451" y="3421063"/>
                <a:ext cx="7938" cy="30163"/>
              </a:xfrm>
              <a:custGeom>
                <a:avLst/>
                <a:gdLst>
                  <a:gd name="T0" fmla="*/ 0 w 2"/>
                  <a:gd name="T1" fmla="*/ 0 h 9"/>
                  <a:gd name="T2" fmla="*/ 2 w 2"/>
                  <a:gd name="T3" fmla="*/ 0 h 9"/>
                  <a:gd name="T4" fmla="*/ 2 w 2"/>
                  <a:gd name="T5" fmla="*/ 9 h 9"/>
                  <a:gd name="T6" fmla="*/ 0 w 2"/>
                  <a:gd name="T7" fmla="*/ 9 h 9"/>
                  <a:gd name="T8" fmla="*/ 0 w 2"/>
                  <a:gd name="T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9">
                    <a:moveTo>
                      <a:pt x="0" y="0"/>
                    </a:moveTo>
                    <a:cubicBezTo>
                      <a:pt x="0" y="0"/>
                      <a:pt x="1" y="0"/>
                      <a:pt x="2" y="0"/>
                    </a:cubicBezTo>
                    <a:cubicBezTo>
                      <a:pt x="2" y="3"/>
                      <a:pt x="2" y="6"/>
                      <a:pt x="2" y="9"/>
                    </a:cubicBezTo>
                    <a:cubicBezTo>
                      <a:pt x="1" y="9"/>
                      <a:pt x="0" y="9"/>
                      <a:pt x="0" y="9"/>
                    </a:cubicBezTo>
                    <a:cubicBezTo>
                      <a:pt x="0" y="6"/>
                      <a:pt x="0" y="3"/>
                      <a:pt x="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26" name="iṩḷiḍe">
                <a:extLst>
                  <a:ext uri="{FF2B5EF4-FFF2-40B4-BE49-F238E27FC236}">
                    <a16:creationId xmlns:a16="http://schemas.microsoft.com/office/drawing/2014/main" id="{AD9C48EA-F581-9946-8DC9-4BDF21F3D287}"/>
                  </a:ext>
                </a:extLst>
              </p:cNvPr>
              <p:cNvSpPr/>
              <p:nvPr/>
            </p:nvSpPr>
            <p:spPr bwMode="auto">
              <a:xfrm>
                <a:off x="3865563" y="3421063"/>
                <a:ext cx="6350" cy="30163"/>
              </a:xfrm>
              <a:custGeom>
                <a:avLst/>
                <a:gdLst>
                  <a:gd name="T0" fmla="*/ 0 w 2"/>
                  <a:gd name="T1" fmla="*/ 0 h 9"/>
                  <a:gd name="T2" fmla="*/ 2 w 2"/>
                  <a:gd name="T3" fmla="*/ 0 h 9"/>
                  <a:gd name="T4" fmla="*/ 2 w 2"/>
                  <a:gd name="T5" fmla="*/ 9 h 9"/>
                  <a:gd name="T6" fmla="*/ 0 w 2"/>
                  <a:gd name="T7" fmla="*/ 9 h 9"/>
                  <a:gd name="T8" fmla="*/ 0 w 2"/>
                  <a:gd name="T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9">
                    <a:moveTo>
                      <a:pt x="0" y="0"/>
                    </a:moveTo>
                    <a:cubicBezTo>
                      <a:pt x="1" y="0"/>
                      <a:pt x="1" y="0"/>
                      <a:pt x="2" y="0"/>
                    </a:cubicBezTo>
                    <a:cubicBezTo>
                      <a:pt x="2" y="3"/>
                      <a:pt x="2" y="6"/>
                      <a:pt x="2" y="9"/>
                    </a:cubicBezTo>
                    <a:cubicBezTo>
                      <a:pt x="1" y="9"/>
                      <a:pt x="1" y="9"/>
                      <a:pt x="0" y="9"/>
                    </a:cubicBezTo>
                    <a:cubicBezTo>
                      <a:pt x="0" y="6"/>
                      <a:pt x="0" y="3"/>
                      <a:pt x="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27" name="ïŝ1iďè">
                <a:extLst>
                  <a:ext uri="{FF2B5EF4-FFF2-40B4-BE49-F238E27FC236}">
                    <a16:creationId xmlns:a16="http://schemas.microsoft.com/office/drawing/2014/main" id="{345025D0-8B67-9C40-8728-02649DA348C1}"/>
                  </a:ext>
                </a:extLst>
              </p:cNvPr>
              <p:cNvSpPr/>
              <p:nvPr/>
            </p:nvSpPr>
            <p:spPr bwMode="auto">
              <a:xfrm>
                <a:off x="3878263" y="3421063"/>
                <a:ext cx="3175" cy="30163"/>
              </a:xfrm>
              <a:custGeom>
                <a:avLst/>
                <a:gdLst>
                  <a:gd name="T0" fmla="*/ 0 w 1"/>
                  <a:gd name="T1" fmla="*/ 0 h 9"/>
                  <a:gd name="T2" fmla="*/ 1 w 1"/>
                  <a:gd name="T3" fmla="*/ 0 h 9"/>
                  <a:gd name="T4" fmla="*/ 1 w 1"/>
                  <a:gd name="T5" fmla="*/ 9 h 9"/>
                  <a:gd name="T6" fmla="*/ 0 w 1"/>
                  <a:gd name="T7" fmla="*/ 9 h 9"/>
                  <a:gd name="T8" fmla="*/ 0 w 1"/>
                  <a:gd name="T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9">
                    <a:moveTo>
                      <a:pt x="0" y="0"/>
                    </a:moveTo>
                    <a:cubicBezTo>
                      <a:pt x="0" y="0"/>
                      <a:pt x="1" y="0"/>
                      <a:pt x="1" y="0"/>
                    </a:cubicBezTo>
                    <a:cubicBezTo>
                      <a:pt x="1" y="3"/>
                      <a:pt x="1" y="6"/>
                      <a:pt x="1" y="9"/>
                    </a:cubicBezTo>
                    <a:cubicBezTo>
                      <a:pt x="1" y="9"/>
                      <a:pt x="0" y="9"/>
                      <a:pt x="0" y="9"/>
                    </a:cubicBezTo>
                    <a:cubicBezTo>
                      <a:pt x="0" y="6"/>
                      <a:pt x="0" y="3"/>
                      <a:pt x="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28" name="íṩļíḋê">
                <a:extLst>
                  <a:ext uri="{FF2B5EF4-FFF2-40B4-BE49-F238E27FC236}">
                    <a16:creationId xmlns:a16="http://schemas.microsoft.com/office/drawing/2014/main" id="{9FA9D742-9195-6642-B445-99B24C17BC0C}"/>
                  </a:ext>
                </a:extLst>
              </p:cNvPr>
              <p:cNvSpPr/>
              <p:nvPr/>
            </p:nvSpPr>
            <p:spPr bwMode="auto">
              <a:xfrm>
                <a:off x="3887788" y="3421063"/>
                <a:ext cx="3175" cy="30163"/>
              </a:xfrm>
              <a:custGeom>
                <a:avLst/>
                <a:gdLst>
                  <a:gd name="T0" fmla="*/ 0 w 1"/>
                  <a:gd name="T1" fmla="*/ 0 h 9"/>
                  <a:gd name="T2" fmla="*/ 1 w 1"/>
                  <a:gd name="T3" fmla="*/ 0 h 9"/>
                  <a:gd name="T4" fmla="*/ 1 w 1"/>
                  <a:gd name="T5" fmla="*/ 9 h 9"/>
                  <a:gd name="T6" fmla="*/ 0 w 1"/>
                  <a:gd name="T7" fmla="*/ 9 h 9"/>
                  <a:gd name="T8" fmla="*/ 0 w 1"/>
                  <a:gd name="T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9">
                    <a:moveTo>
                      <a:pt x="0" y="0"/>
                    </a:moveTo>
                    <a:cubicBezTo>
                      <a:pt x="0" y="0"/>
                      <a:pt x="1" y="0"/>
                      <a:pt x="1" y="0"/>
                    </a:cubicBezTo>
                    <a:cubicBezTo>
                      <a:pt x="1" y="3"/>
                      <a:pt x="1" y="6"/>
                      <a:pt x="1" y="9"/>
                    </a:cubicBezTo>
                    <a:cubicBezTo>
                      <a:pt x="1" y="9"/>
                      <a:pt x="0" y="9"/>
                      <a:pt x="0" y="9"/>
                    </a:cubicBezTo>
                    <a:cubicBezTo>
                      <a:pt x="0" y="6"/>
                      <a:pt x="0" y="3"/>
                      <a:pt x="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29" name="ïṧ1ïdè">
                <a:extLst>
                  <a:ext uri="{FF2B5EF4-FFF2-40B4-BE49-F238E27FC236}">
                    <a16:creationId xmlns:a16="http://schemas.microsoft.com/office/drawing/2014/main" id="{B4D185C7-1AF5-8342-9191-D8FAB89F145D}"/>
                  </a:ext>
                </a:extLst>
              </p:cNvPr>
              <p:cNvSpPr/>
              <p:nvPr/>
            </p:nvSpPr>
            <p:spPr bwMode="auto">
              <a:xfrm>
                <a:off x="3897313" y="3421063"/>
                <a:ext cx="7938" cy="30163"/>
              </a:xfrm>
              <a:custGeom>
                <a:avLst/>
                <a:gdLst>
                  <a:gd name="T0" fmla="*/ 0 w 2"/>
                  <a:gd name="T1" fmla="*/ 0 h 9"/>
                  <a:gd name="T2" fmla="*/ 2 w 2"/>
                  <a:gd name="T3" fmla="*/ 0 h 9"/>
                  <a:gd name="T4" fmla="*/ 2 w 2"/>
                  <a:gd name="T5" fmla="*/ 9 h 9"/>
                  <a:gd name="T6" fmla="*/ 0 w 2"/>
                  <a:gd name="T7" fmla="*/ 9 h 9"/>
                  <a:gd name="T8" fmla="*/ 0 w 2"/>
                  <a:gd name="T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9">
                    <a:moveTo>
                      <a:pt x="0" y="0"/>
                    </a:moveTo>
                    <a:cubicBezTo>
                      <a:pt x="1" y="0"/>
                      <a:pt x="1" y="0"/>
                      <a:pt x="2" y="0"/>
                    </a:cubicBezTo>
                    <a:cubicBezTo>
                      <a:pt x="2" y="3"/>
                      <a:pt x="2" y="6"/>
                      <a:pt x="2" y="9"/>
                    </a:cubicBezTo>
                    <a:cubicBezTo>
                      <a:pt x="1" y="9"/>
                      <a:pt x="1" y="9"/>
                      <a:pt x="0" y="9"/>
                    </a:cubicBezTo>
                    <a:cubicBezTo>
                      <a:pt x="0" y="6"/>
                      <a:pt x="0" y="3"/>
                      <a:pt x="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30" name="íŝḻîḍé">
                <a:extLst>
                  <a:ext uri="{FF2B5EF4-FFF2-40B4-BE49-F238E27FC236}">
                    <a16:creationId xmlns:a16="http://schemas.microsoft.com/office/drawing/2014/main" id="{C2733F06-2680-A741-BFBA-70A185222B1F}"/>
                  </a:ext>
                </a:extLst>
              </p:cNvPr>
              <p:cNvSpPr/>
              <p:nvPr/>
            </p:nvSpPr>
            <p:spPr bwMode="auto">
              <a:xfrm>
                <a:off x="3908426" y="3421063"/>
                <a:ext cx="6350" cy="30163"/>
              </a:xfrm>
              <a:custGeom>
                <a:avLst/>
                <a:gdLst>
                  <a:gd name="T0" fmla="*/ 0 w 2"/>
                  <a:gd name="T1" fmla="*/ 0 h 9"/>
                  <a:gd name="T2" fmla="*/ 2 w 2"/>
                  <a:gd name="T3" fmla="*/ 0 h 9"/>
                  <a:gd name="T4" fmla="*/ 2 w 2"/>
                  <a:gd name="T5" fmla="*/ 9 h 9"/>
                  <a:gd name="T6" fmla="*/ 0 w 2"/>
                  <a:gd name="T7" fmla="*/ 9 h 9"/>
                  <a:gd name="T8" fmla="*/ 0 w 2"/>
                  <a:gd name="T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9">
                    <a:moveTo>
                      <a:pt x="0" y="0"/>
                    </a:moveTo>
                    <a:cubicBezTo>
                      <a:pt x="1" y="0"/>
                      <a:pt x="1" y="0"/>
                      <a:pt x="2" y="0"/>
                    </a:cubicBezTo>
                    <a:cubicBezTo>
                      <a:pt x="2" y="3"/>
                      <a:pt x="2" y="6"/>
                      <a:pt x="2" y="9"/>
                    </a:cubicBezTo>
                    <a:cubicBezTo>
                      <a:pt x="1" y="9"/>
                      <a:pt x="1" y="9"/>
                      <a:pt x="0" y="9"/>
                    </a:cubicBezTo>
                    <a:cubicBezTo>
                      <a:pt x="0" y="6"/>
                      <a:pt x="0" y="3"/>
                      <a:pt x="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31" name="îşḻïḓé">
                <a:extLst>
                  <a:ext uri="{FF2B5EF4-FFF2-40B4-BE49-F238E27FC236}">
                    <a16:creationId xmlns:a16="http://schemas.microsoft.com/office/drawing/2014/main" id="{014B01FB-BE4B-3B4E-B997-C94B4B8DC4FC}"/>
                  </a:ext>
                </a:extLst>
              </p:cNvPr>
              <p:cNvSpPr/>
              <p:nvPr/>
            </p:nvSpPr>
            <p:spPr bwMode="auto">
              <a:xfrm>
                <a:off x="3921126" y="3421063"/>
                <a:ext cx="3175" cy="30163"/>
              </a:xfrm>
              <a:custGeom>
                <a:avLst/>
                <a:gdLst>
                  <a:gd name="T0" fmla="*/ 0 w 1"/>
                  <a:gd name="T1" fmla="*/ 0 h 9"/>
                  <a:gd name="T2" fmla="*/ 1 w 1"/>
                  <a:gd name="T3" fmla="*/ 0 h 9"/>
                  <a:gd name="T4" fmla="*/ 1 w 1"/>
                  <a:gd name="T5" fmla="*/ 9 h 9"/>
                  <a:gd name="T6" fmla="*/ 0 w 1"/>
                  <a:gd name="T7" fmla="*/ 9 h 9"/>
                  <a:gd name="T8" fmla="*/ 0 w 1"/>
                  <a:gd name="T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9">
                    <a:moveTo>
                      <a:pt x="0" y="0"/>
                    </a:moveTo>
                    <a:cubicBezTo>
                      <a:pt x="0" y="0"/>
                      <a:pt x="1" y="0"/>
                      <a:pt x="1" y="0"/>
                    </a:cubicBezTo>
                    <a:cubicBezTo>
                      <a:pt x="1" y="3"/>
                      <a:pt x="1" y="6"/>
                      <a:pt x="1" y="9"/>
                    </a:cubicBezTo>
                    <a:cubicBezTo>
                      <a:pt x="1" y="9"/>
                      <a:pt x="0" y="9"/>
                      <a:pt x="0" y="9"/>
                    </a:cubicBezTo>
                    <a:cubicBezTo>
                      <a:pt x="0" y="6"/>
                      <a:pt x="0" y="3"/>
                      <a:pt x="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32" name="íśļíďè">
                <a:extLst>
                  <a:ext uri="{FF2B5EF4-FFF2-40B4-BE49-F238E27FC236}">
                    <a16:creationId xmlns:a16="http://schemas.microsoft.com/office/drawing/2014/main" id="{D2C86E61-AEF7-8D44-A72A-CCBD093CD264}"/>
                  </a:ext>
                </a:extLst>
              </p:cNvPr>
              <p:cNvSpPr/>
              <p:nvPr/>
            </p:nvSpPr>
            <p:spPr bwMode="auto">
              <a:xfrm>
                <a:off x="3930651" y="3421063"/>
                <a:ext cx="3175" cy="30163"/>
              </a:xfrm>
              <a:custGeom>
                <a:avLst/>
                <a:gdLst>
                  <a:gd name="T0" fmla="*/ 0 w 1"/>
                  <a:gd name="T1" fmla="*/ 0 h 9"/>
                  <a:gd name="T2" fmla="*/ 1 w 1"/>
                  <a:gd name="T3" fmla="*/ 0 h 9"/>
                  <a:gd name="T4" fmla="*/ 1 w 1"/>
                  <a:gd name="T5" fmla="*/ 9 h 9"/>
                  <a:gd name="T6" fmla="*/ 0 w 1"/>
                  <a:gd name="T7" fmla="*/ 9 h 9"/>
                  <a:gd name="T8" fmla="*/ 0 w 1"/>
                  <a:gd name="T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9">
                    <a:moveTo>
                      <a:pt x="0" y="0"/>
                    </a:moveTo>
                    <a:cubicBezTo>
                      <a:pt x="0" y="0"/>
                      <a:pt x="1" y="0"/>
                      <a:pt x="1" y="0"/>
                    </a:cubicBezTo>
                    <a:cubicBezTo>
                      <a:pt x="1" y="3"/>
                      <a:pt x="1" y="6"/>
                      <a:pt x="1" y="9"/>
                    </a:cubicBezTo>
                    <a:cubicBezTo>
                      <a:pt x="1" y="9"/>
                      <a:pt x="0" y="9"/>
                      <a:pt x="0" y="9"/>
                    </a:cubicBezTo>
                    <a:cubicBezTo>
                      <a:pt x="0" y="6"/>
                      <a:pt x="0" y="3"/>
                      <a:pt x="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33" name="iŝ1ïdé">
                <a:extLst>
                  <a:ext uri="{FF2B5EF4-FFF2-40B4-BE49-F238E27FC236}">
                    <a16:creationId xmlns:a16="http://schemas.microsoft.com/office/drawing/2014/main" id="{E52432BC-DDB5-5445-B39A-4782F514F2DC}"/>
                  </a:ext>
                </a:extLst>
              </p:cNvPr>
              <p:cNvSpPr/>
              <p:nvPr/>
            </p:nvSpPr>
            <p:spPr bwMode="auto">
              <a:xfrm>
                <a:off x="3940176" y="3421063"/>
                <a:ext cx="7938" cy="30163"/>
              </a:xfrm>
              <a:custGeom>
                <a:avLst/>
                <a:gdLst>
                  <a:gd name="T0" fmla="*/ 0 w 2"/>
                  <a:gd name="T1" fmla="*/ 0 h 9"/>
                  <a:gd name="T2" fmla="*/ 2 w 2"/>
                  <a:gd name="T3" fmla="*/ 0 h 9"/>
                  <a:gd name="T4" fmla="*/ 2 w 2"/>
                  <a:gd name="T5" fmla="*/ 9 h 9"/>
                  <a:gd name="T6" fmla="*/ 0 w 2"/>
                  <a:gd name="T7" fmla="*/ 9 h 9"/>
                  <a:gd name="T8" fmla="*/ 0 w 2"/>
                  <a:gd name="T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9">
                    <a:moveTo>
                      <a:pt x="0" y="0"/>
                    </a:moveTo>
                    <a:cubicBezTo>
                      <a:pt x="1" y="0"/>
                      <a:pt x="1" y="0"/>
                      <a:pt x="2" y="0"/>
                    </a:cubicBezTo>
                    <a:cubicBezTo>
                      <a:pt x="2" y="3"/>
                      <a:pt x="2" y="6"/>
                      <a:pt x="2" y="9"/>
                    </a:cubicBezTo>
                    <a:cubicBezTo>
                      <a:pt x="1" y="9"/>
                      <a:pt x="1" y="9"/>
                      <a:pt x="0" y="9"/>
                    </a:cubicBezTo>
                    <a:cubicBezTo>
                      <a:pt x="0" y="6"/>
                      <a:pt x="0" y="3"/>
                      <a:pt x="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34" name="is1ídè">
                <a:extLst>
                  <a:ext uri="{FF2B5EF4-FFF2-40B4-BE49-F238E27FC236}">
                    <a16:creationId xmlns:a16="http://schemas.microsoft.com/office/drawing/2014/main" id="{834925A1-ED87-FD42-A0C4-CC7C8CCD712C}"/>
                  </a:ext>
                </a:extLst>
              </p:cNvPr>
              <p:cNvSpPr/>
              <p:nvPr/>
            </p:nvSpPr>
            <p:spPr bwMode="auto">
              <a:xfrm>
                <a:off x="3951288" y="3421063"/>
                <a:ext cx="6350" cy="30163"/>
              </a:xfrm>
              <a:custGeom>
                <a:avLst/>
                <a:gdLst>
                  <a:gd name="T0" fmla="*/ 0 w 2"/>
                  <a:gd name="T1" fmla="*/ 0 h 9"/>
                  <a:gd name="T2" fmla="*/ 2 w 2"/>
                  <a:gd name="T3" fmla="*/ 0 h 9"/>
                  <a:gd name="T4" fmla="*/ 2 w 2"/>
                  <a:gd name="T5" fmla="*/ 9 h 9"/>
                  <a:gd name="T6" fmla="*/ 0 w 2"/>
                  <a:gd name="T7" fmla="*/ 9 h 9"/>
                  <a:gd name="T8" fmla="*/ 0 w 2"/>
                  <a:gd name="T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9">
                    <a:moveTo>
                      <a:pt x="0" y="0"/>
                    </a:moveTo>
                    <a:cubicBezTo>
                      <a:pt x="1" y="0"/>
                      <a:pt x="2" y="0"/>
                      <a:pt x="2" y="0"/>
                    </a:cubicBezTo>
                    <a:cubicBezTo>
                      <a:pt x="2" y="3"/>
                      <a:pt x="2" y="6"/>
                      <a:pt x="2" y="9"/>
                    </a:cubicBezTo>
                    <a:cubicBezTo>
                      <a:pt x="2" y="9"/>
                      <a:pt x="1" y="9"/>
                      <a:pt x="0" y="9"/>
                    </a:cubicBezTo>
                    <a:cubicBezTo>
                      <a:pt x="0" y="6"/>
                      <a:pt x="0" y="3"/>
                      <a:pt x="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35" name="islíďê">
                <a:extLst>
                  <a:ext uri="{FF2B5EF4-FFF2-40B4-BE49-F238E27FC236}">
                    <a16:creationId xmlns:a16="http://schemas.microsoft.com/office/drawing/2014/main" id="{16CCF2FF-21DC-FC49-97DF-2DAC2C1CD64F}"/>
                  </a:ext>
                </a:extLst>
              </p:cNvPr>
              <p:cNvSpPr/>
              <p:nvPr/>
            </p:nvSpPr>
            <p:spPr bwMode="auto">
              <a:xfrm>
                <a:off x="3963988" y="3421063"/>
                <a:ext cx="3175" cy="30163"/>
              </a:xfrm>
              <a:custGeom>
                <a:avLst/>
                <a:gdLst>
                  <a:gd name="T0" fmla="*/ 0 w 1"/>
                  <a:gd name="T1" fmla="*/ 0 h 9"/>
                  <a:gd name="T2" fmla="*/ 1 w 1"/>
                  <a:gd name="T3" fmla="*/ 0 h 9"/>
                  <a:gd name="T4" fmla="*/ 1 w 1"/>
                  <a:gd name="T5" fmla="*/ 9 h 9"/>
                  <a:gd name="T6" fmla="*/ 0 w 1"/>
                  <a:gd name="T7" fmla="*/ 9 h 9"/>
                  <a:gd name="T8" fmla="*/ 0 w 1"/>
                  <a:gd name="T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9">
                    <a:moveTo>
                      <a:pt x="0" y="0"/>
                    </a:moveTo>
                    <a:cubicBezTo>
                      <a:pt x="0" y="0"/>
                      <a:pt x="1" y="0"/>
                      <a:pt x="1" y="0"/>
                    </a:cubicBezTo>
                    <a:cubicBezTo>
                      <a:pt x="1" y="3"/>
                      <a:pt x="1" y="6"/>
                      <a:pt x="1" y="9"/>
                    </a:cubicBezTo>
                    <a:cubicBezTo>
                      <a:pt x="1" y="9"/>
                      <a:pt x="0" y="9"/>
                      <a:pt x="0" y="9"/>
                    </a:cubicBezTo>
                    <a:cubicBezTo>
                      <a:pt x="0" y="6"/>
                      <a:pt x="0" y="3"/>
                      <a:pt x="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36" name="iṩlíḑê">
                <a:extLst>
                  <a:ext uri="{FF2B5EF4-FFF2-40B4-BE49-F238E27FC236}">
                    <a16:creationId xmlns:a16="http://schemas.microsoft.com/office/drawing/2014/main" id="{DD7C5A19-55D8-DC48-B1AF-2FAC8609E167}"/>
                  </a:ext>
                </a:extLst>
              </p:cNvPr>
              <p:cNvSpPr/>
              <p:nvPr/>
            </p:nvSpPr>
            <p:spPr bwMode="auto">
              <a:xfrm>
                <a:off x="3973513" y="3421063"/>
                <a:ext cx="6350" cy="30163"/>
              </a:xfrm>
              <a:custGeom>
                <a:avLst/>
                <a:gdLst>
                  <a:gd name="T0" fmla="*/ 0 w 2"/>
                  <a:gd name="T1" fmla="*/ 0 h 9"/>
                  <a:gd name="T2" fmla="*/ 2 w 2"/>
                  <a:gd name="T3" fmla="*/ 0 h 9"/>
                  <a:gd name="T4" fmla="*/ 2 w 2"/>
                  <a:gd name="T5" fmla="*/ 9 h 9"/>
                  <a:gd name="T6" fmla="*/ 0 w 2"/>
                  <a:gd name="T7" fmla="*/ 9 h 9"/>
                  <a:gd name="T8" fmla="*/ 0 w 2"/>
                  <a:gd name="T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9">
                    <a:moveTo>
                      <a:pt x="0" y="0"/>
                    </a:moveTo>
                    <a:cubicBezTo>
                      <a:pt x="1" y="0"/>
                      <a:pt x="1" y="0"/>
                      <a:pt x="2" y="0"/>
                    </a:cubicBezTo>
                    <a:cubicBezTo>
                      <a:pt x="2" y="3"/>
                      <a:pt x="2" y="6"/>
                      <a:pt x="2" y="9"/>
                    </a:cubicBezTo>
                    <a:cubicBezTo>
                      <a:pt x="1" y="9"/>
                      <a:pt x="1" y="9"/>
                      <a:pt x="0" y="9"/>
                    </a:cubicBezTo>
                    <a:cubicBezTo>
                      <a:pt x="0" y="6"/>
                      <a:pt x="0" y="3"/>
                      <a:pt x="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37" name="îṥḷïďê">
                <a:extLst>
                  <a:ext uri="{FF2B5EF4-FFF2-40B4-BE49-F238E27FC236}">
                    <a16:creationId xmlns:a16="http://schemas.microsoft.com/office/drawing/2014/main" id="{A2A1B4CA-64B0-C54E-95D2-B8273AFA915A}"/>
                  </a:ext>
                </a:extLst>
              </p:cNvPr>
              <p:cNvSpPr/>
              <p:nvPr/>
            </p:nvSpPr>
            <p:spPr bwMode="auto">
              <a:xfrm>
                <a:off x="3983038" y="3421063"/>
                <a:ext cx="7938" cy="30163"/>
              </a:xfrm>
              <a:custGeom>
                <a:avLst/>
                <a:gdLst>
                  <a:gd name="T0" fmla="*/ 0 w 2"/>
                  <a:gd name="T1" fmla="*/ 0 h 9"/>
                  <a:gd name="T2" fmla="*/ 2 w 2"/>
                  <a:gd name="T3" fmla="*/ 0 h 9"/>
                  <a:gd name="T4" fmla="*/ 2 w 2"/>
                  <a:gd name="T5" fmla="*/ 9 h 9"/>
                  <a:gd name="T6" fmla="*/ 0 w 2"/>
                  <a:gd name="T7" fmla="*/ 9 h 9"/>
                  <a:gd name="T8" fmla="*/ 0 w 2"/>
                  <a:gd name="T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9">
                    <a:moveTo>
                      <a:pt x="0" y="0"/>
                    </a:moveTo>
                    <a:cubicBezTo>
                      <a:pt x="1" y="0"/>
                      <a:pt x="1" y="0"/>
                      <a:pt x="2" y="0"/>
                    </a:cubicBezTo>
                    <a:cubicBezTo>
                      <a:pt x="2" y="3"/>
                      <a:pt x="2" y="6"/>
                      <a:pt x="2" y="9"/>
                    </a:cubicBezTo>
                    <a:cubicBezTo>
                      <a:pt x="1" y="9"/>
                      <a:pt x="1" y="9"/>
                      <a:pt x="0" y="9"/>
                    </a:cubicBezTo>
                    <a:cubicBezTo>
                      <a:pt x="0" y="6"/>
                      <a:pt x="0" y="3"/>
                      <a:pt x="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38" name="íṥḻïďè">
                <a:extLst>
                  <a:ext uri="{FF2B5EF4-FFF2-40B4-BE49-F238E27FC236}">
                    <a16:creationId xmlns:a16="http://schemas.microsoft.com/office/drawing/2014/main" id="{4F81F73E-836F-D742-820C-740E05DED8A0}"/>
                  </a:ext>
                </a:extLst>
              </p:cNvPr>
              <p:cNvSpPr/>
              <p:nvPr/>
            </p:nvSpPr>
            <p:spPr bwMode="auto">
              <a:xfrm>
                <a:off x="3997326" y="3421063"/>
                <a:ext cx="3175" cy="30163"/>
              </a:xfrm>
              <a:custGeom>
                <a:avLst/>
                <a:gdLst>
                  <a:gd name="T0" fmla="*/ 0 w 1"/>
                  <a:gd name="T1" fmla="*/ 0 h 9"/>
                  <a:gd name="T2" fmla="*/ 1 w 1"/>
                  <a:gd name="T3" fmla="*/ 0 h 9"/>
                  <a:gd name="T4" fmla="*/ 1 w 1"/>
                  <a:gd name="T5" fmla="*/ 9 h 9"/>
                  <a:gd name="T6" fmla="*/ 0 w 1"/>
                  <a:gd name="T7" fmla="*/ 9 h 9"/>
                  <a:gd name="T8" fmla="*/ 0 w 1"/>
                  <a:gd name="T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9">
                    <a:moveTo>
                      <a:pt x="0" y="0"/>
                    </a:moveTo>
                    <a:cubicBezTo>
                      <a:pt x="0" y="0"/>
                      <a:pt x="1" y="0"/>
                      <a:pt x="1" y="0"/>
                    </a:cubicBezTo>
                    <a:cubicBezTo>
                      <a:pt x="1" y="3"/>
                      <a:pt x="1" y="6"/>
                      <a:pt x="1" y="9"/>
                    </a:cubicBezTo>
                    <a:cubicBezTo>
                      <a:pt x="1" y="9"/>
                      <a:pt x="0" y="9"/>
                      <a:pt x="0" y="9"/>
                    </a:cubicBezTo>
                    <a:cubicBezTo>
                      <a:pt x="0" y="6"/>
                      <a:pt x="0" y="3"/>
                      <a:pt x="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39" name="íṡḷíḍè">
                <a:extLst>
                  <a:ext uri="{FF2B5EF4-FFF2-40B4-BE49-F238E27FC236}">
                    <a16:creationId xmlns:a16="http://schemas.microsoft.com/office/drawing/2014/main" id="{C5170157-A63E-F640-A382-23D591FD4A16}"/>
                  </a:ext>
                </a:extLst>
              </p:cNvPr>
              <p:cNvSpPr/>
              <p:nvPr/>
            </p:nvSpPr>
            <p:spPr bwMode="auto">
              <a:xfrm>
                <a:off x="4006851" y="3421063"/>
                <a:ext cx="3175" cy="30163"/>
              </a:xfrm>
              <a:prstGeom prst="rect">
                <a:avLst/>
              </a:pr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40" name="î$ḷîḑé">
                <a:extLst>
                  <a:ext uri="{FF2B5EF4-FFF2-40B4-BE49-F238E27FC236}">
                    <a16:creationId xmlns:a16="http://schemas.microsoft.com/office/drawing/2014/main" id="{6C511E9B-6950-0E44-A7C2-9E63E1B7276F}"/>
                  </a:ext>
                </a:extLst>
              </p:cNvPr>
              <p:cNvSpPr/>
              <p:nvPr/>
            </p:nvSpPr>
            <p:spPr bwMode="auto">
              <a:xfrm>
                <a:off x="4016376" y="3421063"/>
                <a:ext cx="6350" cy="30163"/>
              </a:xfrm>
              <a:prstGeom prst="rect">
                <a:avLst/>
              </a:pr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41" name="í$ľîdè">
                <a:extLst>
                  <a:ext uri="{FF2B5EF4-FFF2-40B4-BE49-F238E27FC236}">
                    <a16:creationId xmlns:a16="http://schemas.microsoft.com/office/drawing/2014/main" id="{C6900325-308B-E749-BF24-835453E473DC}"/>
                  </a:ext>
                </a:extLst>
              </p:cNvPr>
              <p:cNvSpPr/>
              <p:nvPr/>
            </p:nvSpPr>
            <p:spPr bwMode="auto">
              <a:xfrm>
                <a:off x="4025901" y="3421063"/>
                <a:ext cx="7938" cy="30163"/>
              </a:xfrm>
              <a:prstGeom prst="rect">
                <a:avLst/>
              </a:pr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42" name="iṥ1iḍè">
                <a:extLst>
                  <a:ext uri="{FF2B5EF4-FFF2-40B4-BE49-F238E27FC236}">
                    <a16:creationId xmlns:a16="http://schemas.microsoft.com/office/drawing/2014/main" id="{D0AE4C74-5652-854A-818C-DEB1D55A1615}"/>
                  </a:ext>
                </a:extLst>
              </p:cNvPr>
              <p:cNvSpPr/>
              <p:nvPr/>
            </p:nvSpPr>
            <p:spPr bwMode="auto">
              <a:xfrm>
                <a:off x="4040188" y="3417888"/>
                <a:ext cx="39688" cy="3175"/>
              </a:xfrm>
              <a:prstGeom prst="rect">
                <a:avLst/>
              </a:prstGeom>
              <a:solidFill>
                <a:srgbClr val="1E26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43" name="ïslidé">
                <a:extLst>
                  <a:ext uri="{FF2B5EF4-FFF2-40B4-BE49-F238E27FC236}">
                    <a16:creationId xmlns:a16="http://schemas.microsoft.com/office/drawing/2014/main" id="{6FEF2DB5-1375-884B-BFC4-89B428E9752A}"/>
                  </a:ext>
                </a:extLst>
              </p:cNvPr>
              <p:cNvSpPr/>
              <p:nvPr/>
            </p:nvSpPr>
            <p:spPr bwMode="auto">
              <a:xfrm>
                <a:off x="3679826" y="3490913"/>
                <a:ext cx="17463" cy="6350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44" name="íṡlïďè">
                <a:extLst>
                  <a:ext uri="{FF2B5EF4-FFF2-40B4-BE49-F238E27FC236}">
                    <a16:creationId xmlns:a16="http://schemas.microsoft.com/office/drawing/2014/main" id="{69F1BA50-AEBC-9244-A454-75C05BC0E5DD}"/>
                  </a:ext>
                </a:extLst>
              </p:cNvPr>
              <p:cNvSpPr/>
              <p:nvPr/>
            </p:nvSpPr>
            <p:spPr bwMode="auto">
              <a:xfrm>
                <a:off x="3884613" y="3490913"/>
                <a:ext cx="55563" cy="53975"/>
              </a:xfrm>
              <a:custGeom>
                <a:avLst/>
                <a:gdLst>
                  <a:gd name="T0" fmla="*/ 0 w 35"/>
                  <a:gd name="T1" fmla="*/ 0 h 34"/>
                  <a:gd name="T2" fmla="*/ 35 w 35"/>
                  <a:gd name="T3" fmla="*/ 0 h 34"/>
                  <a:gd name="T4" fmla="*/ 35 w 35"/>
                  <a:gd name="T5" fmla="*/ 34 h 34"/>
                  <a:gd name="T6" fmla="*/ 0 w 35"/>
                  <a:gd name="T7" fmla="*/ 34 h 34"/>
                  <a:gd name="T8" fmla="*/ 0 w 35"/>
                  <a:gd name="T9" fmla="*/ 0 h 34"/>
                  <a:gd name="T10" fmla="*/ 0 w 35"/>
                  <a:gd name="T11" fmla="*/ 0 h 34"/>
                  <a:gd name="T12" fmla="*/ 4 w 35"/>
                  <a:gd name="T13" fmla="*/ 8 h 34"/>
                  <a:gd name="T14" fmla="*/ 4 w 35"/>
                  <a:gd name="T15" fmla="*/ 27 h 34"/>
                  <a:gd name="T16" fmla="*/ 8 w 35"/>
                  <a:gd name="T17" fmla="*/ 27 h 34"/>
                  <a:gd name="T18" fmla="*/ 8 w 35"/>
                  <a:gd name="T19" fmla="*/ 8 h 34"/>
                  <a:gd name="T20" fmla="*/ 4 w 35"/>
                  <a:gd name="T21" fmla="*/ 8 h 34"/>
                  <a:gd name="T22" fmla="*/ 4 w 35"/>
                  <a:gd name="T23" fmla="*/ 8 h 34"/>
                  <a:gd name="T24" fmla="*/ 29 w 35"/>
                  <a:gd name="T25" fmla="*/ 8 h 34"/>
                  <a:gd name="T26" fmla="*/ 29 w 35"/>
                  <a:gd name="T27" fmla="*/ 27 h 34"/>
                  <a:gd name="T28" fmla="*/ 31 w 35"/>
                  <a:gd name="T29" fmla="*/ 27 h 34"/>
                  <a:gd name="T30" fmla="*/ 31 w 35"/>
                  <a:gd name="T31" fmla="*/ 8 h 34"/>
                  <a:gd name="T32" fmla="*/ 29 w 35"/>
                  <a:gd name="T33" fmla="*/ 8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35" h="34">
                    <a:moveTo>
                      <a:pt x="0" y="0"/>
                    </a:moveTo>
                    <a:lnTo>
                      <a:pt x="35" y="0"/>
                    </a:lnTo>
                    <a:lnTo>
                      <a:pt x="35" y="34"/>
                    </a:lnTo>
                    <a:lnTo>
                      <a:pt x="0" y="34"/>
                    </a:lnTo>
                    <a:lnTo>
                      <a:pt x="0" y="0"/>
                    </a:lnTo>
                    <a:lnTo>
                      <a:pt x="0" y="0"/>
                    </a:lnTo>
                    <a:close/>
                    <a:moveTo>
                      <a:pt x="4" y="8"/>
                    </a:moveTo>
                    <a:lnTo>
                      <a:pt x="4" y="27"/>
                    </a:lnTo>
                    <a:lnTo>
                      <a:pt x="8" y="27"/>
                    </a:lnTo>
                    <a:lnTo>
                      <a:pt x="8" y="8"/>
                    </a:lnTo>
                    <a:lnTo>
                      <a:pt x="4" y="8"/>
                    </a:lnTo>
                    <a:lnTo>
                      <a:pt x="4" y="8"/>
                    </a:lnTo>
                    <a:close/>
                    <a:moveTo>
                      <a:pt x="29" y="8"/>
                    </a:moveTo>
                    <a:lnTo>
                      <a:pt x="29" y="27"/>
                    </a:lnTo>
                    <a:lnTo>
                      <a:pt x="31" y="27"/>
                    </a:lnTo>
                    <a:lnTo>
                      <a:pt x="31" y="8"/>
                    </a:lnTo>
                    <a:lnTo>
                      <a:pt x="29" y="8"/>
                    </a:lnTo>
                    <a:close/>
                  </a:path>
                </a:pathLst>
              </a:custGeom>
              <a:solidFill>
                <a:srgbClr val="1E26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45" name="iṧ1ïḓè">
                <a:extLst>
                  <a:ext uri="{FF2B5EF4-FFF2-40B4-BE49-F238E27FC236}">
                    <a16:creationId xmlns:a16="http://schemas.microsoft.com/office/drawing/2014/main" id="{50950010-F52C-6841-A9E4-812673F9BCE8}"/>
                  </a:ext>
                </a:extLst>
              </p:cNvPr>
              <p:cNvSpPr/>
              <p:nvPr/>
            </p:nvSpPr>
            <p:spPr bwMode="auto">
              <a:xfrm>
                <a:off x="3551238" y="3067050"/>
                <a:ext cx="722313" cy="727075"/>
              </a:xfrm>
              <a:custGeom>
                <a:avLst/>
                <a:gdLst>
                  <a:gd name="T0" fmla="*/ 109 w 219"/>
                  <a:gd name="T1" fmla="*/ 0 h 218"/>
                  <a:gd name="T2" fmla="*/ 219 w 219"/>
                  <a:gd name="T3" fmla="*/ 109 h 218"/>
                  <a:gd name="T4" fmla="*/ 109 w 219"/>
                  <a:gd name="T5" fmla="*/ 218 h 218"/>
                  <a:gd name="T6" fmla="*/ 0 w 219"/>
                  <a:gd name="T7" fmla="*/ 109 h 218"/>
                  <a:gd name="T8" fmla="*/ 109 w 219"/>
                  <a:gd name="T9" fmla="*/ 0 h 218"/>
                  <a:gd name="T10" fmla="*/ 109 w 219"/>
                  <a:gd name="T11" fmla="*/ 3 h 218"/>
                  <a:gd name="T12" fmla="*/ 4 w 219"/>
                  <a:gd name="T13" fmla="*/ 109 h 218"/>
                  <a:gd name="T14" fmla="*/ 109 w 219"/>
                  <a:gd name="T15" fmla="*/ 215 h 218"/>
                  <a:gd name="T16" fmla="*/ 215 w 219"/>
                  <a:gd name="T17" fmla="*/ 109 h 218"/>
                  <a:gd name="T18" fmla="*/ 109 w 219"/>
                  <a:gd name="T19" fmla="*/ 3 h 2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19" h="218">
                    <a:moveTo>
                      <a:pt x="109" y="0"/>
                    </a:moveTo>
                    <a:cubicBezTo>
                      <a:pt x="170" y="0"/>
                      <a:pt x="219" y="49"/>
                      <a:pt x="219" y="109"/>
                    </a:cubicBezTo>
                    <a:cubicBezTo>
                      <a:pt x="219" y="169"/>
                      <a:pt x="170" y="218"/>
                      <a:pt x="109" y="218"/>
                    </a:cubicBezTo>
                    <a:cubicBezTo>
                      <a:pt x="49" y="218"/>
                      <a:pt x="0" y="169"/>
                      <a:pt x="0" y="109"/>
                    </a:cubicBezTo>
                    <a:cubicBezTo>
                      <a:pt x="0" y="49"/>
                      <a:pt x="49" y="0"/>
                      <a:pt x="109" y="0"/>
                    </a:cubicBezTo>
                    <a:close/>
                    <a:moveTo>
                      <a:pt x="109" y="3"/>
                    </a:moveTo>
                    <a:cubicBezTo>
                      <a:pt x="51" y="3"/>
                      <a:pt x="4" y="51"/>
                      <a:pt x="4" y="109"/>
                    </a:cubicBezTo>
                    <a:cubicBezTo>
                      <a:pt x="4" y="167"/>
                      <a:pt x="51" y="215"/>
                      <a:pt x="109" y="215"/>
                    </a:cubicBezTo>
                    <a:cubicBezTo>
                      <a:pt x="168" y="215"/>
                      <a:pt x="215" y="167"/>
                      <a:pt x="215" y="109"/>
                    </a:cubicBezTo>
                    <a:cubicBezTo>
                      <a:pt x="215" y="51"/>
                      <a:pt x="168" y="3"/>
                      <a:pt x="109" y="3"/>
                    </a:cubicBezTo>
                    <a:close/>
                  </a:path>
                </a:pathLst>
              </a:custGeom>
              <a:solidFill>
                <a:srgbClr val="1E26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</p:grpSp>
        <p:grpSp>
          <p:nvGrpSpPr>
            <p:cNvPr id="247" name="íşḷïḑe">
              <a:extLst>
                <a:ext uri="{FF2B5EF4-FFF2-40B4-BE49-F238E27FC236}">
                  <a16:creationId xmlns:a16="http://schemas.microsoft.com/office/drawing/2014/main" id="{1EA826F0-AE07-504D-9C6E-4A6302BDCA69}"/>
                </a:ext>
              </a:extLst>
            </p:cNvPr>
            <p:cNvGrpSpPr/>
            <p:nvPr userDrawn="1"/>
          </p:nvGrpSpPr>
          <p:grpSpPr>
            <a:xfrm>
              <a:off x="4894762" y="471192"/>
              <a:ext cx="4437911" cy="1614111"/>
              <a:chOff x="4412452" y="3106738"/>
              <a:chExt cx="2312689" cy="841148"/>
            </a:xfrm>
          </p:grpSpPr>
          <p:grpSp>
            <p:nvGrpSpPr>
              <p:cNvPr id="248" name="îṥľíḑé">
                <a:extLst>
                  <a:ext uri="{FF2B5EF4-FFF2-40B4-BE49-F238E27FC236}">
                    <a16:creationId xmlns:a16="http://schemas.microsoft.com/office/drawing/2014/main" id="{39D64547-5156-9A46-BECB-158A08F4DD51}"/>
                  </a:ext>
                </a:extLst>
              </p:cNvPr>
              <p:cNvGrpSpPr/>
              <p:nvPr/>
            </p:nvGrpSpPr>
            <p:grpSpPr>
              <a:xfrm>
                <a:off x="4422776" y="3106738"/>
                <a:ext cx="2293937" cy="617538"/>
                <a:chOff x="4422776" y="3106738"/>
                <a:chExt cx="2293937" cy="617538"/>
              </a:xfrm>
            </p:grpSpPr>
            <p:sp>
              <p:nvSpPr>
                <p:cNvPr id="265" name="išḻiḑé">
                  <a:extLst>
                    <a:ext uri="{FF2B5EF4-FFF2-40B4-BE49-F238E27FC236}">
                      <a16:creationId xmlns:a16="http://schemas.microsoft.com/office/drawing/2014/main" id="{E9E95CFA-B471-D346-88CE-BF00280196C0}"/>
                    </a:ext>
                  </a:extLst>
                </p:cNvPr>
                <p:cNvSpPr/>
                <p:nvPr/>
              </p:nvSpPr>
              <p:spPr bwMode="auto">
                <a:xfrm>
                  <a:off x="4811713" y="3200400"/>
                  <a:ext cx="49213" cy="100013"/>
                </a:xfrm>
                <a:custGeom>
                  <a:avLst/>
                  <a:gdLst>
                    <a:gd name="T0" fmla="*/ 0 w 15"/>
                    <a:gd name="T1" fmla="*/ 1 h 30"/>
                    <a:gd name="T2" fmla="*/ 1 w 15"/>
                    <a:gd name="T3" fmla="*/ 12 h 30"/>
                    <a:gd name="T4" fmla="*/ 0 w 15"/>
                    <a:gd name="T5" fmla="*/ 21 h 30"/>
                    <a:gd name="T6" fmla="*/ 2 w 15"/>
                    <a:gd name="T7" fmla="*/ 28 h 30"/>
                    <a:gd name="T8" fmla="*/ 7 w 15"/>
                    <a:gd name="T9" fmla="*/ 30 h 30"/>
                    <a:gd name="T10" fmla="*/ 12 w 15"/>
                    <a:gd name="T11" fmla="*/ 26 h 30"/>
                    <a:gd name="T12" fmla="*/ 15 w 15"/>
                    <a:gd name="T13" fmla="*/ 18 h 30"/>
                    <a:gd name="T14" fmla="*/ 3 w 15"/>
                    <a:gd name="T15" fmla="*/ 0 h 30"/>
                    <a:gd name="T16" fmla="*/ 0 w 15"/>
                    <a:gd name="T17" fmla="*/ 1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5" h="30">
                      <a:moveTo>
                        <a:pt x="0" y="1"/>
                      </a:moveTo>
                      <a:cubicBezTo>
                        <a:pt x="1" y="12"/>
                        <a:pt x="1" y="12"/>
                        <a:pt x="1" y="12"/>
                      </a:cubicBezTo>
                      <a:cubicBezTo>
                        <a:pt x="1" y="13"/>
                        <a:pt x="0" y="18"/>
                        <a:pt x="0" y="21"/>
                      </a:cubicBezTo>
                      <a:cubicBezTo>
                        <a:pt x="0" y="24"/>
                        <a:pt x="2" y="25"/>
                        <a:pt x="2" y="28"/>
                      </a:cubicBezTo>
                      <a:cubicBezTo>
                        <a:pt x="7" y="30"/>
                        <a:pt x="7" y="30"/>
                        <a:pt x="7" y="30"/>
                      </a:cubicBezTo>
                      <a:cubicBezTo>
                        <a:pt x="9" y="27"/>
                        <a:pt x="10" y="29"/>
                        <a:pt x="12" y="26"/>
                      </a:cubicBezTo>
                      <a:cubicBezTo>
                        <a:pt x="14" y="23"/>
                        <a:pt x="14" y="21"/>
                        <a:pt x="15" y="18"/>
                      </a:cubicBezTo>
                      <a:cubicBezTo>
                        <a:pt x="12" y="7"/>
                        <a:pt x="13" y="5"/>
                        <a:pt x="3" y="0"/>
                      </a:cubicBez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rgbClr val="E6001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266" name="íṥľíďè">
                  <a:extLst>
                    <a:ext uri="{FF2B5EF4-FFF2-40B4-BE49-F238E27FC236}">
                      <a16:creationId xmlns:a16="http://schemas.microsoft.com/office/drawing/2014/main" id="{EB890018-20C4-6246-8A3C-F7FD68602FDA}"/>
                    </a:ext>
                  </a:extLst>
                </p:cNvPr>
                <p:cNvSpPr/>
                <p:nvPr/>
              </p:nvSpPr>
              <p:spPr bwMode="auto">
                <a:xfrm>
                  <a:off x="5221288" y="3184525"/>
                  <a:ext cx="36513" cy="122238"/>
                </a:xfrm>
                <a:custGeom>
                  <a:avLst/>
                  <a:gdLst>
                    <a:gd name="T0" fmla="*/ 0 w 11"/>
                    <a:gd name="T1" fmla="*/ 3 h 37"/>
                    <a:gd name="T2" fmla="*/ 2 w 11"/>
                    <a:gd name="T3" fmla="*/ 14 h 37"/>
                    <a:gd name="T4" fmla="*/ 0 w 11"/>
                    <a:gd name="T5" fmla="*/ 33 h 37"/>
                    <a:gd name="T6" fmla="*/ 0 w 11"/>
                    <a:gd name="T7" fmla="*/ 36 h 37"/>
                    <a:gd name="T8" fmla="*/ 2 w 11"/>
                    <a:gd name="T9" fmla="*/ 37 h 37"/>
                    <a:gd name="T10" fmla="*/ 8 w 11"/>
                    <a:gd name="T11" fmla="*/ 27 h 37"/>
                    <a:gd name="T12" fmla="*/ 11 w 11"/>
                    <a:gd name="T13" fmla="*/ 17 h 37"/>
                    <a:gd name="T14" fmla="*/ 11 w 11"/>
                    <a:gd name="T15" fmla="*/ 15 h 37"/>
                    <a:gd name="T16" fmla="*/ 7 w 11"/>
                    <a:gd name="T17" fmla="*/ 2 h 37"/>
                    <a:gd name="T18" fmla="*/ 2 w 11"/>
                    <a:gd name="T19" fmla="*/ 0 h 37"/>
                    <a:gd name="T20" fmla="*/ 0 w 11"/>
                    <a:gd name="T21" fmla="*/ 3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11" h="37">
                      <a:moveTo>
                        <a:pt x="0" y="3"/>
                      </a:moveTo>
                      <a:cubicBezTo>
                        <a:pt x="2" y="14"/>
                        <a:pt x="2" y="14"/>
                        <a:pt x="2" y="14"/>
                      </a:cubicBezTo>
                      <a:cubicBezTo>
                        <a:pt x="2" y="19"/>
                        <a:pt x="0" y="27"/>
                        <a:pt x="0" y="33"/>
                      </a:cubicBezTo>
                      <a:cubicBezTo>
                        <a:pt x="0" y="36"/>
                        <a:pt x="0" y="36"/>
                        <a:pt x="0" y="36"/>
                      </a:cubicBezTo>
                      <a:cubicBezTo>
                        <a:pt x="2" y="36"/>
                        <a:pt x="1" y="37"/>
                        <a:pt x="2" y="37"/>
                      </a:cubicBezTo>
                      <a:cubicBezTo>
                        <a:pt x="3" y="37"/>
                        <a:pt x="7" y="28"/>
                        <a:pt x="8" y="27"/>
                      </a:cubicBezTo>
                      <a:cubicBezTo>
                        <a:pt x="9" y="24"/>
                        <a:pt x="11" y="21"/>
                        <a:pt x="11" y="17"/>
                      </a:cubicBezTo>
                      <a:cubicBezTo>
                        <a:pt x="11" y="15"/>
                        <a:pt x="11" y="15"/>
                        <a:pt x="11" y="15"/>
                      </a:cubicBezTo>
                      <a:cubicBezTo>
                        <a:pt x="11" y="7"/>
                        <a:pt x="8" y="7"/>
                        <a:pt x="7" y="2"/>
                      </a:cubicBezTo>
                      <a:cubicBezTo>
                        <a:pt x="2" y="0"/>
                        <a:pt x="2" y="0"/>
                        <a:pt x="2" y="0"/>
                      </a:cubicBezTo>
                      <a:cubicBezTo>
                        <a:pt x="2" y="1"/>
                        <a:pt x="0" y="1"/>
                        <a:pt x="0" y="3"/>
                      </a:cubicBezTo>
                      <a:close/>
                    </a:path>
                  </a:pathLst>
                </a:custGeom>
                <a:solidFill>
                  <a:srgbClr val="E6001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267" name="íś1iḑe">
                  <a:extLst>
                    <a:ext uri="{FF2B5EF4-FFF2-40B4-BE49-F238E27FC236}">
                      <a16:creationId xmlns:a16="http://schemas.microsoft.com/office/drawing/2014/main" id="{01179C9D-6713-BF47-AA0F-281ED877EEEE}"/>
                    </a:ext>
                  </a:extLst>
                </p:cNvPr>
                <p:cNvSpPr/>
                <p:nvPr/>
              </p:nvSpPr>
              <p:spPr bwMode="auto">
                <a:xfrm>
                  <a:off x="4554538" y="3251200"/>
                  <a:ext cx="119063" cy="58738"/>
                </a:xfrm>
                <a:custGeom>
                  <a:avLst/>
                  <a:gdLst>
                    <a:gd name="T0" fmla="*/ 0 w 36"/>
                    <a:gd name="T1" fmla="*/ 15 h 18"/>
                    <a:gd name="T2" fmla="*/ 2 w 36"/>
                    <a:gd name="T3" fmla="*/ 16 h 18"/>
                    <a:gd name="T4" fmla="*/ 13 w 36"/>
                    <a:gd name="T5" fmla="*/ 18 h 18"/>
                    <a:gd name="T6" fmla="*/ 16 w 36"/>
                    <a:gd name="T7" fmla="*/ 18 h 18"/>
                    <a:gd name="T8" fmla="*/ 22 w 36"/>
                    <a:gd name="T9" fmla="*/ 17 h 18"/>
                    <a:gd name="T10" fmla="*/ 23 w 36"/>
                    <a:gd name="T11" fmla="*/ 17 h 18"/>
                    <a:gd name="T12" fmla="*/ 30 w 36"/>
                    <a:gd name="T13" fmla="*/ 13 h 18"/>
                    <a:gd name="T14" fmla="*/ 36 w 36"/>
                    <a:gd name="T15" fmla="*/ 8 h 18"/>
                    <a:gd name="T16" fmla="*/ 36 w 36"/>
                    <a:gd name="T17" fmla="*/ 7 h 18"/>
                    <a:gd name="T18" fmla="*/ 36 w 36"/>
                    <a:gd name="T19" fmla="*/ 4 h 18"/>
                    <a:gd name="T20" fmla="*/ 32 w 36"/>
                    <a:gd name="T21" fmla="*/ 0 h 18"/>
                    <a:gd name="T22" fmla="*/ 24 w 36"/>
                    <a:gd name="T23" fmla="*/ 3 h 18"/>
                    <a:gd name="T24" fmla="*/ 16 w 36"/>
                    <a:gd name="T25" fmla="*/ 7 h 18"/>
                    <a:gd name="T26" fmla="*/ 0 w 36"/>
                    <a:gd name="T27" fmla="*/ 15 h 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36" h="18">
                      <a:moveTo>
                        <a:pt x="0" y="15"/>
                      </a:moveTo>
                      <a:cubicBezTo>
                        <a:pt x="1" y="16"/>
                        <a:pt x="1" y="16"/>
                        <a:pt x="2" y="16"/>
                      </a:cubicBezTo>
                      <a:cubicBezTo>
                        <a:pt x="6" y="16"/>
                        <a:pt x="9" y="18"/>
                        <a:pt x="13" y="18"/>
                      </a:cubicBezTo>
                      <a:cubicBezTo>
                        <a:pt x="16" y="18"/>
                        <a:pt x="16" y="18"/>
                        <a:pt x="16" y="18"/>
                      </a:cubicBezTo>
                      <a:cubicBezTo>
                        <a:pt x="22" y="17"/>
                        <a:pt x="22" y="17"/>
                        <a:pt x="22" y="17"/>
                      </a:cubicBezTo>
                      <a:cubicBezTo>
                        <a:pt x="23" y="17"/>
                        <a:pt x="23" y="17"/>
                        <a:pt x="23" y="17"/>
                      </a:cubicBezTo>
                      <a:cubicBezTo>
                        <a:pt x="26" y="16"/>
                        <a:pt x="28" y="14"/>
                        <a:pt x="30" y="13"/>
                      </a:cubicBezTo>
                      <a:cubicBezTo>
                        <a:pt x="34" y="11"/>
                        <a:pt x="33" y="10"/>
                        <a:pt x="36" y="8"/>
                      </a:cubicBezTo>
                      <a:cubicBezTo>
                        <a:pt x="36" y="7"/>
                        <a:pt x="36" y="7"/>
                        <a:pt x="36" y="7"/>
                      </a:cubicBezTo>
                      <a:cubicBezTo>
                        <a:pt x="36" y="4"/>
                        <a:pt x="36" y="4"/>
                        <a:pt x="36" y="4"/>
                      </a:cubicBezTo>
                      <a:cubicBezTo>
                        <a:pt x="36" y="1"/>
                        <a:pt x="33" y="2"/>
                        <a:pt x="32" y="0"/>
                      </a:cubicBezTo>
                      <a:cubicBezTo>
                        <a:pt x="29" y="1"/>
                        <a:pt x="27" y="1"/>
                        <a:pt x="24" y="3"/>
                      </a:cubicBezTo>
                      <a:cubicBezTo>
                        <a:pt x="21" y="4"/>
                        <a:pt x="19" y="6"/>
                        <a:pt x="16" y="7"/>
                      </a:cubicBezTo>
                      <a:cubicBezTo>
                        <a:pt x="11" y="11"/>
                        <a:pt x="4" y="10"/>
                        <a:pt x="0" y="15"/>
                      </a:cubicBezTo>
                      <a:close/>
                    </a:path>
                  </a:pathLst>
                </a:custGeom>
                <a:solidFill>
                  <a:srgbClr val="E6001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268" name="iṩ1iḋè">
                  <a:extLst>
                    <a:ext uri="{FF2B5EF4-FFF2-40B4-BE49-F238E27FC236}">
                      <a16:creationId xmlns:a16="http://schemas.microsoft.com/office/drawing/2014/main" id="{621A8462-AF81-F546-A24F-AB4367F2710C}"/>
                    </a:ext>
                  </a:extLst>
                </p:cNvPr>
                <p:cNvSpPr/>
                <p:nvPr/>
              </p:nvSpPr>
              <p:spPr bwMode="auto">
                <a:xfrm>
                  <a:off x="6359526" y="3263900"/>
                  <a:ext cx="93663" cy="139700"/>
                </a:xfrm>
                <a:custGeom>
                  <a:avLst/>
                  <a:gdLst>
                    <a:gd name="T0" fmla="*/ 15 w 28"/>
                    <a:gd name="T1" fmla="*/ 1 h 42"/>
                    <a:gd name="T2" fmla="*/ 6 w 28"/>
                    <a:gd name="T3" fmla="*/ 11 h 42"/>
                    <a:gd name="T4" fmla="*/ 6 w 28"/>
                    <a:gd name="T5" fmla="*/ 13 h 42"/>
                    <a:gd name="T6" fmla="*/ 5 w 28"/>
                    <a:gd name="T7" fmla="*/ 16 h 42"/>
                    <a:gd name="T8" fmla="*/ 6 w 28"/>
                    <a:gd name="T9" fmla="*/ 20 h 42"/>
                    <a:gd name="T10" fmla="*/ 6 w 28"/>
                    <a:gd name="T11" fmla="*/ 21 h 42"/>
                    <a:gd name="T12" fmla="*/ 0 w 28"/>
                    <a:gd name="T13" fmla="*/ 38 h 42"/>
                    <a:gd name="T14" fmla="*/ 0 w 28"/>
                    <a:gd name="T15" fmla="*/ 41 h 42"/>
                    <a:gd name="T16" fmla="*/ 3 w 28"/>
                    <a:gd name="T17" fmla="*/ 42 h 42"/>
                    <a:gd name="T18" fmla="*/ 9 w 28"/>
                    <a:gd name="T19" fmla="*/ 32 h 42"/>
                    <a:gd name="T20" fmla="*/ 12 w 28"/>
                    <a:gd name="T21" fmla="*/ 26 h 42"/>
                    <a:gd name="T22" fmla="*/ 14 w 28"/>
                    <a:gd name="T23" fmla="*/ 26 h 42"/>
                    <a:gd name="T24" fmla="*/ 20 w 28"/>
                    <a:gd name="T25" fmla="*/ 26 h 42"/>
                    <a:gd name="T26" fmla="*/ 28 w 28"/>
                    <a:gd name="T27" fmla="*/ 14 h 42"/>
                    <a:gd name="T28" fmla="*/ 28 w 28"/>
                    <a:gd name="T29" fmla="*/ 6 h 42"/>
                    <a:gd name="T30" fmla="*/ 28 w 28"/>
                    <a:gd name="T31" fmla="*/ 5 h 42"/>
                    <a:gd name="T32" fmla="*/ 27 w 28"/>
                    <a:gd name="T33" fmla="*/ 3 h 42"/>
                    <a:gd name="T34" fmla="*/ 26 w 28"/>
                    <a:gd name="T35" fmla="*/ 3 h 42"/>
                    <a:gd name="T36" fmla="*/ 24 w 28"/>
                    <a:gd name="T37" fmla="*/ 3 h 42"/>
                    <a:gd name="T38" fmla="*/ 23 w 28"/>
                    <a:gd name="T39" fmla="*/ 3 h 42"/>
                    <a:gd name="T40" fmla="*/ 20 w 28"/>
                    <a:gd name="T41" fmla="*/ 0 h 42"/>
                    <a:gd name="T42" fmla="*/ 15 w 28"/>
                    <a:gd name="T43" fmla="*/ 1 h 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</a:cxnLst>
                  <a:rect l="0" t="0" r="r" b="b"/>
                  <a:pathLst>
                    <a:path w="28" h="42">
                      <a:moveTo>
                        <a:pt x="15" y="1"/>
                      </a:moveTo>
                      <a:cubicBezTo>
                        <a:pt x="15" y="10"/>
                        <a:pt x="8" y="6"/>
                        <a:pt x="6" y="11"/>
                      </a:cubicBezTo>
                      <a:cubicBezTo>
                        <a:pt x="6" y="13"/>
                        <a:pt x="6" y="13"/>
                        <a:pt x="6" y="13"/>
                      </a:cubicBezTo>
                      <a:cubicBezTo>
                        <a:pt x="6" y="14"/>
                        <a:pt x="5" y="14"/>
                        <a:pt x="5" y="16"/>
                      </a:cubicBezTo>
                      <a:cubicBezTo>
                        <a:pt x="6" y="20"/>
                        <a:pt x="6" y="20"/>
                        <a:pt x="6" y="20"/>
                      </a:cubicBezTo>
                      <a:cubicBezTo>
                        <a:pt x="6" y="21"/>
                        <a:pt x="6" y="21"/>
                        <a:pt x="6" y="21"/>
                      </a:cubicBezTo>
                      <a:cubicBezTo>
                        <a:pt x="6" y="29"/>
                        <a:pt x="0" y="31"/>
                        <a:pt x="0" y="38"/>
                      </a:cubicBezTo>
                      <a:cubicBezTo>
                        <a:pt x="0" y="41"/>
                        <a:pt x="0" y="41"/>
                        <a:pt x="0" y="41"/>
                      </a:cubicBezTo>
                      <a:cubicBezTo>
                        <a:pt x="2" y="42"/>
                        <a:pt x="2" y="42"/>
                        <a:pt x="3" y="42"/>
                      </a:cubicBezTo>
                      <a:cubicBezTo>
                        <a:pt x="7" y="42"/>
                        <a:pt x="9" y="36"/>
                        <a:pt x="9" y="32"/>
                      </a:cubicBezTo>
                      <a:cubicBezTo>
                        <a:pt x="9" y="29"/>
                        <a:pt x="10" y="26"/>
                        <a:pt x="12" y="26"/>
                      </a:cubicBezTo>
                      <a:cubicBezTo>
                        <a:pt x="14" y="26"/>
                        <a:pt x="14" y="26"/>
                        <a:pt x="14" y="26"/>
                      </a:cubicBezTo>
                      <a:cubicBezTo>
                        <a:pt x="20" y="26"/>
                        <a:pt x="20" y="26"/>
                        <a:pt x="20" y="26"/>
                      </a:cubicBezTo>
                      <a:cubicBezTo>
                        <a:pt x="24" y="24"/>
                        <a:pt x="28" y="21"/>
                        <a:pt x="28" y="14"/>
                      </a:cubicBezTo>
                      <a:cubicBezTo>
                        <a:pt x="28" y="6"/>
                        <a:pt x="28" y="6"/>
                        <a:pt x="28" y="6"/>
                      </a:cubicBezTo>
                      <a:cubicBezTo>
                        <a:pt x="28" y="5"/>
                        <a:pt x="28" y="5"/>
                        <a:pt x="28" y="5"/>
                      </a:cubicBezTo>
                      <a:cubicBezTo>
                        <a:pt x="27" y="3"/>
                        <a:pt x="27" y="3"/>
                        <a:pt x="27" y="3"/>
                      </a:cubicBezTo>
                      <a:cubicBezTo>
                        <a:pt x="26" y="3"/>
                        <a:pt x="26" y="3"/>
                        <a:pt x="26" y="3"/>
                      </a:cubicBezTo>
                      <a:cubicBezTo>
                        <a:pt x="24" y="3"/>
                        <a:pt x="24" y="3"/>
                        <a:pt x="24" y="3"/>
                      </a:cubicBezTo>
                      <a:cubicBezTo>
                        <a:pt x="23" y="3"/>
                        <a:pt x="23" y="3"/>
                        <a:pt x="23" y="3"/>
                      </a:cubicBezTo>
                      <a:cubicBezTo>
                        <a:pt x="20" y="0"/>
                        <a:pt x="20" y="0"/>
                        <a:pt x="20" y="0"/>
                      </a:cubicBezTo>
                      <a:lnTo>
                        <a:pt x="15" y="1"/>
                      </a:lnTo>
                      <a:close/>
                    </a:path>
                  </a:pathLst>
                </a:custGeom>
                <a:solidFill>
                  <a:srgbClr val="E6001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269" name="íṩlïḓè">
                  <a:extLst>
                    <a:ext uri="{FF2B5EF4-FFF2-40B4-BE49-F238E27FC236}">
                      <a16:creationId xmlns:a16="http://schemas.microsoft.com/office/drawing/2014/main" id="{57F3DDF2-34D4-7543-9418-964C5B630599}"/>
                    </a:ext>
                  </a:extLst>
                </p:cNvPr>
                <p:cNvSpPr/>
                <p:nvPr/>
              </p:nvSpPr>
              <p:spPr bwMode="auto">
                <a:xfrm>
                  <a:off x="5826126" y="3273425"/>
                  <a:ext cx="223838" cy="293688"/>
                </a:xfrm>
                <a:custGeom>
                  <a:avLst/>
                  <a:gdLst>
                    <a:gd name="T0" fmla="*/ 38 w 68"/>
                    <a:gd name="T1" fmla="*/ 16 h 88"/>
                    <a:gd name="T2" fmla="*/ 40 w 68"/>
                    <a:gd name="T3" fmla="*/ 5 h 88"/>
                    <a:gd name="T4" fmla="*/ 36 w 68"/>
                    <a:gd name="T5" fmla="*/ 1 h 88"/>
                    <a:gd name="T6" fmla="*/ 36 w 68"/>
                    <a:gd name="T7" fmla="*/ 1 h 88"/>
                    <a:gd name="T8" fmla="*/ 33 w 68"/>
                    <a:gd name="T9" fmla="*/ 0 h 88"/>
                    <a:gd name="T10" fmla="*/ 24 w 68"/>
                    <a:gd name="T11" fmla="*/ 7 h 88"/>
                    <a:gd name="T12" fmla="*/ 24 w 68"/>
                    <a:gd name="T13" fmla="*/ 8 h 88"/>
                    <a:gd name="T14" fmla="*/ 26 w 68"/>
                    <a:gd name="T15" fmla="*/ 18 h 88"/>
                    <a:gd name="T16" fmla="*/ 27 w 68"/>
                    <a:gd name="T17" fmla="*/ 28 h 88"/>
                    <a:gd name="T18" fmla="*/ 27 w 68"/>
                    <a:gd name="T19" fmla="*/ 39 h 88"/>
                    <a:gd name="T20" fmla="*/ 16 w 68"/>
                    <a:gd name="T21" fmla="*/ 48 h 88"/>
                    <a:gd name="T22" fmla="*/ 7 w 68"/>
                    <a:gd name="T23" fmla="*/ 49 h 88"/>
                    <a:gd name="T24" fmla="*/ 5 w 68"/>
                    <a:gd name="T25" fmla="*/ 49 h 88"/>
                    <a:gd name="T26" fmla="*/ 4 w 68"/>
                    <a:gd name="T27" fmla="*/ 49 h 88"/>
                    <a:gd name="T28" fmla="*/ 0 w 68"/>
                    <a:gd name="T29" fmla="*/ 54 h 88"/>
                    <a:gd name="T30" fmla="*/ 5 w 68"/>
                    <a:gd name="T31" fmla="*/ 60 h 88"/>
                    <a:gd name="T32" fmla="*/ 11 w 68"/>
                    <a:gd name="T33" fmla="*/ 60 h 88"/>
                    <a:gd name="T34" fmla="*/ 13 w 68"/>
                    <a:gd name="T35" fmla="*/ 59 h 88"/>
                    <a:gd name="T36" fmla="*/ 20 w 68"/>
                    <a:gd name="T37" fmla="*/ 66 h 88"/>
                    <a:gd name="T38" fmla="*/ 17 w 68"/>
                    <a:gd name="T39" fmla="*/ 72 h 88"/>
                    <a:gd name="T40" fmla="*/ 13 w 68"/>
                    <a:gd name="T41" fmla="*/ 76 h 88"/>
                    <a:gd name="T42" fmla="*/ 2 w 68"/>
                    <a:gd name="T43" fmla="*/ 82 h 88"/>
                    <a:gd name="T44" fmla="*/ 2 w 68"/>
                    <a:gd name="T45" fmla="*/ 83 h 88"/>
                    <a:gd name="T46" fmla="*/ 2 w 68"/>
                    <a:gd name="T47" fmla="*/ 87 h 88"/>
                    <a:gd name="T48" fmla="*/ 4 w 68"/>
                    <a:gd name="T49" fmla="*/ 88 h 88"/>
                    <a:gd name="T50" fmla="*/ 25 w 68"/>
                    <a:gd name="T51" fmla="*/ 77 h 88"/>
                    <a:gd name="T52" fmla="*/ 31 w 68"/>
                    <a:gd name="T53" fmla="*/ 69 h 88"/>
                    <a:gd name="T54" fmla="*/ 40 w 68"/>
                    <a:gd name="T55" fmla="*/ 63 h 88"/>
                    <a:gd name="T56" fmla="*/ 52 w 68"/>
                    <a:gd name="T57" fmla="*/ 70 h 88"/>
                    <a:gd name="T58" fmla="*/ 48 w 68"/>
                    <a:gd name="T59" fmla="*/ 79 h 88"/>
                    <a:gd name="T60" fmla="*/ 59 w 68"/>
                    <a:gd name="T61" fmla="*/ 81 h 88"/>
                    <a:gd name="T62" fmla="*/ 68 w 68"/>
                    <a:gd name="T63" fmla="*/ 71 h 88"/>
                    <a:gd name="T64" fmla="*/ 59 w 68"/>
                    <a:gd name="T65" fmla="*/ 62 h 88"/>
                    <a:gd name="T66" fmla="*/ 44 w 68"/>
                    <a:gd name="T67" fmla="*/ 60 h 88"/>
                    <a:gd name="T68" fmla="*/ 42 w 68"/>
                    <a:gd name="T69" fmla="*/ 60 h 88"/>
                    <a:gd name="T70" fmla="*/ 36 w 68"/>
                    <a:gd name="T71" fmla="*/ 53 h 88"/>
                    <a:gd name="T72" fmla="*/ 48 w 68"/>
                    <a:gd name="T73" fmla="*/ 42 h 88"/>
                    <a:gd name="T74" fmla="*/ 59 w 68"/>
                    <a:gd name="T75" fmla="*/ 32 h 88"/>
                    <a:gd name="T76" fmla="*/ 59 w 68"/>
                    <a:gd name="T77" fmla="*/ 30 h 88"/>
                    <a:gd name="T78" fmla="*/ 59 w 68"/>
                    <a:gd name="T79" fmla="*/ 29 h 88"/>
                    <a:gd name="T80" fmla="*/ 54 w 68"/>
                    <a:gd name="T81" fmla="*/ 26 h 88"/>
                    <a:gd name="T82" fmla="*/ 51 w 68"/>
                    <a:gd name="T83" fmla="*/ 27 h 88"/>
                    <a:gd name="T84" fmla="*/ 50 w 68"/>
                    <a:gd name="T85" fmla="*/ 27 h 88"/>
                    <a:gd name="T86" fmla="*/ 41 w 68"/>
                    <a:gd name="T87" fmla="*/ 33 h 88"/>
                    <a:gd name="T88" fmla="*/ 38 w 68"/>
                    <a:gd name="T89" fmla="*/ 28 h 88"/>
                    <a:gd name="T90" fmla="*/ 38 w 68"/>
                    <a:gd name="T91" fmla="*/ 27 h 88"/>
                    <a:gd name="T92" fmla="*/ 38 w 68"/>
                    <a:gd name="T93" fmla="*/ 16 h 8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</a:cxnLst>
                  <a:rect l="0" t="0" r="r" b="b"/>
                  <a:pathLst>
                    <a:path w="68" h="88">
                      <a:moveTo>
                        <a:pt x="38" y="16"/>
                      </a:moveTo>
                      <a:cubicBezTo>
                        <a:pt x="39" y="11"/>
                        <a:pt x="40" y="9"/>
                        <a:pt x="40" y="5"/>
                      </a:cubicBezTo>
                      <a:cubicBezTo>
                        <a:pt x="40" y="3"/>
                        <a:pt x="38" y="1"/>
                        <a:pt x="36" y="1"/>
                      </a:cubicBezTo>
                      <a:cubicBezTo>
                        <a:pt x="36" y="1"/>
                        <a:pt x="36" y="1"/>
                        <a:pt x="36" y="1"/>
                      </a:cubicBezTo>
                      <a:cubicBezTo>
                        <a:pt x="34" y="1"/>
                        <a:pt x="34" y="1"/>
                        <a:pt x="33" y="0"/>
                      </a:cubicBezTo>
                      <a:cubicBezTo>
                        <a:pt x="28" y="3"/>
                        <a:pt x="28" y="1"/>
                        <a:pt x="24" y="7"/>
                      </a:cubicBezTo>
                      <a:cubicBezTo>
                        <a:pt x="24" y="8"/>
                        <a:pt x="24" y="8"/>
                        <a:pt x="24" y="8"/>
                      </a:cubicBezTo>
                      <a:cubicBezTo>
                        <a:pt x="24" y="12"/>
                        <a:pt x="26" y="14"/>
                        <a:pt x="26" y="18"/>
                      </a:cubicBezTo>
                      <a:cubicBezTo>
                        <a:pt x="27" y="28"/>
                        <a:pt x="27" y="28"/>
                        <a:pt x="27" y="28"/>
                      </a:cubicBezTo>
                      <a:cubicBezTo>
                        <a:pt x="27" y="39"/>
                        <a:pt x="27" y="39"/>
                        <a:pt x="27" y="39"/>
                      </a:cubicBezTo>
                      <a:cubicBezTo>
                        <a:pt x="28" y="45"/>
                        <a:pt x="22" y="48"/>
                        <a:pt x="16" y="48"/>
                      </a:cubicBezTo>
                      <a:cubicBezTo>
                        <a:pt x="7" y="49"/>
                        <a:pt x="7" y="49"/>
                        <a:pt x="7" y="49"/>
                      </a:cubicBezTo>
                      <a:cubicBezTo>
                        <a:pt x="5" y="49"/>
                        <a:pt x="5" y="49"/>
                        <a:pt x="5" y="49"/>
                      </a:cubicBezTo>
                      <a:cubicBezTo>
                        <a:pt x="4" y="49"/>
                        <a:pt x="4" y="49"/>
                        <a:pt x="4" y="49"/>
                      </a:cubicBezTo>
                      <a:cubicBezTo>
                        <a:pt x="2" y="50"/>
                        <a:pt x="0" y="51"/>
                        <a:pt x="0" y="54"/>
                      </a:cubicBezTo>
                      <a:cubicBezTo>
                        <a:pt x="0" y="56"/>
                        <a:pt x="3" y="60"/>
                        <a:pt x="5" y="60"/>
                      </a:cubicBezTo>
                      <a:cubicBezTo>
                        <a:pt x="11" y="60"/>
                        <a:pt x="11" y="60"/>
                        <a:pt x="11" y="60"/>
                      </a:cubicBezTo>
                      <a:cubicBezTo>
                        <a:pt x="12" y="60"/>
                        <a:pt x="12" y="60"/>
                        <a:pt x="13" y="59"/>
                      </a:cubicBezTo>
                      <a:cubicBezTo>
                        <a:pt x="17" y="62"/>
                        <a:pt x="17" y="60"/>
                        <a:pt x="20" y="66"/>
                      </a:cubicBezTo>
                      <a:cubicBezTo>
                        <a:pt x="18" y="69"/>
                        <a:pt x="20" y="68"/>
                        <a:pt x="17" y="72"/>
                      </a:cubicBezTo>
                      <a:cubicBezTo>
                        <a:pt x="15" y="73"/>
                        <a:pt x="15" y="75"/>
                        <a:pt x="13" y="76"/>
                      </a:cubicBezTo>
                      <a:cubicBezTo>
                        <a:pt x="8" y="79"/>
                        <a:pt x="7" y="80"/>
                        <a:pt x="2" y="82"/>
                      </a:cubicBezTo>
                      <a:cubicBezTo>
                        <a:pt x="2" y="83"/>
                        <a:pt x="2" y="83"/>
                        <a:pt x="2" y="83"/>
                      </a:cubicBezTo>
                      <a:cubicBezTo>
                        <a:pt x="2" y="87"/>
                        <a:pt x="2" y="87"/>
                        <a:pt x="2" y="87"/>
                      </a:cubicBezTo>
                      <a:cubicBezTo>
                        <a:pt x="4" y="87"/>
                        <a:pt x="3" y="88"/>
                        <a:pt x="4" y="88"/>
                      </a:cubicBezTo>
                      <a:cubicBezTo>
                        <a:pt x="13" y="88"/>
                        <a:pt x="20" y="82"/>
                        <a:pt x="25" y="77"/>
                      </a:cubicBezTo>
                      <a:cubicBezTo>
                        <a:pt x="26" y="76"/>
                        <a:pt x="30" y="71"/>
                        <a:pt x="31" y="69"/>
                      </a:cubicBezTo>
                      <a:cubicBezTo>
                        <a:pt x="33" y="65"/>
                        <a:pt x="35" y="63"/>
                        <a:pt x="40" y="63"/>
                      </a:cubicBezTo>
                      <a:cubicBezTo>
                        <a:pt x="45" y="63"/>
                        <a:pt x="49" y="67"/>
                        <a:pt x="52" y="70"/>
                      </a:cubicBezTo>
                      <a:cubicBezTo>
                        <a:pt x="48" y="79"/>
                        <a:pt x="48" y="79"/>
                        <a:pt x="48" y="79"/>
                      </a:cubicBezTo>
                      <a:cubicBezTo>
                        <a:pt x="50" y="79"/>
                        <a:pt x="58" y="81"/>
                        <a:pt x="59" y="81"/>
                      </a:cubicBezTo>
                      <a:cubicBezTo>
                        <a:pt x="65" y="81"/>
                        <a:pt x="67" y="76"/>
                        <a:pt x="68" y="71"/>
                      </a:cubicBezTo>
                      <a:cubicBezTo>
                        <a:pt x="67" y="65"/>
                        <a:pt x="63" y="64"/>
                        <a:pt x="59" y="62"/>
                      </a:cubicBezTo>
                      <a:cubicBezTo>
                        <a:pt x="53" y="59"/>
                        <a:pt x="51" y="60"/>
                        <a:pt x="44" y="60"/>
                      </a:cubicBezTo>
                      <a:cubicBezTo>
                        <a:pt x="43" y="60"/>
                        <a:pt x="43" y="60"/>
                        <a:pt x="42" y="60"/>
                      </a:cubicBezTo>
                      <a:cubicBezTo>
                        <a:pt x="40" y="59"/>
                        <a:pt x="36" y="56"/>
                        <a:pt x="36" y="53"/>
                      </a:cubicBezTo>
                      <a:cubicBezTo>
                        <a:pt x="36" y="51"/>
                        <a:pt x="45" y="44"/>
                        <a:pt x="48" y="42"/>
                      </a:cubicBezTo>
                      <a:cubicBezTo>
                        <a:pt x="50" y="41"/>
                        <a:pt x="59" y="34"/>
                        <a:pt x="59" y="32"/>
                      </a:cubicBezTo>
                      <a:cubicBezTo>
                        <a:pt x="59" y="30"/>
                        <a:pt x="59" y="30"/>
                        <a:pt x="59" y="30"/>
                      </a:cubicBezTo>
                      <a:cubicBezTo>
                        <a:pt x="59" y="29"/>
                        <a:pt x="59" y="29"/>
                        <a:pt x="59" y="29"/>
                      </a:cubicBezTo>
                      <a:cubicBezTo>
                        <a:pt x="54" y="26"/>
                        <a:pt x="54" y="26"/>
                        <a:pt x="54" y="26"/>
                      </a:cubicBezTo>
                      <a:cubicBezTo>
                        <a:pt x="53" y="27"/>
                        <a:pt x="53" y="27"/>
                        <a:pt x="51" y="27"/>
                      </a:cubicBezTo>
                      <a:cubicBezTo>
                        <a:pt x="50" y="27"/>
                        <a:pt x="50" y="27"/>
                        <a:pt x="50" y="27"/>
                      </a:cubicBezTo>
                      <a:cubicBezTo>
                        <a:pt x="46" y="32"/>
                        <a:pt x="46" y="30"/>
                        <a:pt x="41" y="33"/>
                      </a:cubicBezTo>
                      <a:cubicBezTo>
                        <a:pt x="40" y="31"/>
                        <a:pt x="39" y="30"/>
                        <a:pt x="38" y="28"/>
                      </a:cubicBezTo>
                      <a:cubicBezTo>
                        <a:pt x="38" y="27"/>
                        <a:pt x="38" y="27"/>
                        <a:pt x="38" y="27"/>
                      </a:cubicBezTo>
                      <a:lnTo>
                        <a:pt x="38" y="16"/>
                      </a:lnTo>
                      <a:close/>
                    </a:path>
                  </a:pathLst>
                </a:custGeom>
                <a:solidFill>
                  <a:srgbClr val="E6001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270" name="ísḷïďè">
                  <a:extLst>
                    <a:ext uri="{FF2B5EF4-FFF2-40B4-BE49-F238E27FC236}">
                      <a16:creationId xmlns:a16="http://schemas.microsoft.com/office/drawing/2014/main" id="{C5186C17-1E83-714A-8B14-0163667BC9E4}"/>
                    </a:ext>
                  </a:extLst>
                </p:cNvPr>
                <p:cNvSpPr/>
                <p:nvPr/>
              </p:nvSpPr>
              <p:spPr bwMode="auto">
                <a:xfrm>
                  <a:off x="4518026" y="3506788"/>
                  <a:ext cx="53975" cy="71438"/>
                </a:xfrm>
                <a:custGeom>
                  <a:avLst/>
                  <a:gdLst>
                    <a:gd name="T0" fmla="*/ 14 w 16"/>
                    <a:gd name="T1" fmla="*/ 17 h 21"/>
                    <a:gd name="T2" fmla="*/ 16 w 16"/>
                    <a:gd name="T3" fmla="*/ 12 h 21"/>
                    <a:gd name="T4" fmla="*/ 11 w 16"/>
                    <a:gd name="T5" fmla="*/ 5 h 21"/>
                    <a:gd name="T6" fmla="*/ 5 w 16"/>
                    <a:gd name="T7" fmla="*/ 0 h 21"/>
                    <a:gd name="T8" fmla="*/ 2 w 16"/>
                    <a:gd name="T9" fmla="*/ 4 h 21"/>
                    <a:gd name="T10" fmla="*/ 2 w 16"/>
                    <a:gd name="T11" fmla="*/ 5 h 21"/>
                    <a:gd name="T12" fmla="*/ 2 w 16"/>
                    <a:gd name="T13" fmla="*/ 8 h 21"/>
                    <a:gd name="T14" fmla="*/ 2 w 16"/>
                    <a:gd name="T15" fmla="*/ 9 h 21"/>
                    <a:gd name="T16" fmla="*/ 0 w 16"/>
                    <a:gd name="T17" fmla="*/ 17 h 21"/>
                    <a:gd name="T18" fmla="*/ 3 w 16"/>
                    <a:gd name="T19" fmla="*/ 21 h 21"/>
                    <a:gd name="T20" fmla="*/ 4 w 16"/>
                    <a:gd name="T21" fmla="*/ 21 h 21"/>
                    <a:gd name="T22" fmla="*/ 5 w 16"/>
                    <a:gd name="T23" fmla="*/ 21 h 21"/>
                    <a:gd name="T24" fmla="*/ 14 w 16"/>
                    <a:gd name="T25" fmla="*/ 17 h 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16" h="21">
                      <a:moveTo>
                        <a:pt x="14" y="17"/>
                      </a:moveTo>
                      <a:cubicBezTo>
                        <a:pt x="14" y="15"/>
                        <a:pt x="16" y="13"/>
                        <a:pt x="16" y="12"/>
                      </a:cubicBezTo>
                      <a:cubicBezTo>
                        <a:pt x="16" y="11"/>
                        <a:pt x="12" y="7"/>
                        <a:pt x="11" y="5"/>
                      </a:cubicBezTo>
                      <a:cubicBezTo>
                        <a:pt x="11" y="3"/>
                        <a:pt x="8" y="0"/>
                        <a:pt x="5" y="0"/>
                      </a:cubicBezTo>
                      <a:cubicBezTo>
                        <a:pt x="4" y="0"/>
                        <a:pt x="3" y="3"/>
                        <a:pt x="2" y="4"/>
                      </a:cubicBezTo>
                      <a:cubicBezTo>
                        <a:pt x="2" y="5"/>
                        <a:pt x="2" y="5"/>
                        <a:pt x="2" y="5"/>
                      </a:cubicBezTo>
                      <a:cubicBezTo>
                        <a:pt x="2" y="8"/>
                        <a:pt x="2" y="8"/>
                        <a:pt x="2" y="8"/>
                      </a:cubicBezTo>
                      <a:cubicBezTo>
                        <a:pt x="2" y="9"/>
                        <a:pt x="2" y="9"/>
                        <a:pt x="2" y="9"/>
                      </a:cubicBezTo>
                      <a:cubicBezTo>
                        <a:pt x="1" y="11"/>
                        <a:pt x="0" y="14"/>
                        <a:pt x="0" y="17"/>
                      </a:cubicBezTo>
                      <a:cubicBezTo>
                        <a:pt x="0" y="19"/>
                        <a:pt x="1" y="20"/>
                        <a:pt x="3" y="21"/>
                      </a:cubicBezTo>
                      <a:cubicBezTo>
                        <a:pt x="4" y="21"/>
                        <a:pt x="4" y="21"/>
                        <a:pt x="4" y="21"/>
                      </a:cubicBezTo>
                      <a:cubicBezTo>
                        <a:pt x="5" y="21"/>
                        <a:pt x="5" y="21"/>
                        <a:pt x="5" y="21"/>
                      </a:cubicBezTo>
                      <a:cubicBezTo>
                        <a:pt x="7" y="21"/>
                        <a:pt x="11" y="17"/>
                        <a:pt x="14" y="17"/>
                      </a:cubicBezTo>
                      <a:close/>
                    </a:path>
                  </a:pathLst>
                </a:custGeom>
                <a:solidFill>
                  <a:srgbClr val="E6001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271" name="îṧļîḓé">
                  <a:extLst>
                    <a:ext uri="{FF2B5EF4-FFF2-40B4-BE49-F238E27FC236}">
                      <a16:creationId xmlns:a16="http://schemas.microsoft.com/office/drawing/2014/main" id="{799F2DE9-5612-5C49-ACB0-FF33A8D94B31}"/>
                    </a:ext>
                  </a:extLst>
                </p:cNvPr>
                <p:cNvSpPr/>
                <p:nvPr/>
              </p:nvSpPr>
              <p:spPr bwMode="auto">
                <a:xfrm>
                  <a:off x="5319713" y="3133725"/>
                  <a:ext cx="222250" cy="500063"/>
                </a:xfrm>
                <a:custGeom>
                  <a:avLst/>
                  <a:gdLst>
                    <a:gd name="T0" fmla="*/ 47 w 67"/>
                    <a:gd name="T1" fmla="*/ 96 h 150"/>
                    <a:gd name="T2" fmla="*/ 51 w 67"/>
                    <a:gd name="T3" fmla="*/ 96 h 150"/>
                    <a:gd name="T4" fmla="*/ 46 w 67"/>
                    <a:gd name="T5" fmla="*/ 114 h 150"/>
                    <a:gd name="T6" fmla="*/ 42 w 67"/>
                    <a:gd name="T7" fmla="*/ 113 h 150"/>
                    <a:gd name="T8" fmla="*/ 39 w 67"/>
                    <a:gd name="T9" fmla="*/ 108 h 150"/>
                    <a:gd name="T10" fmla="*/ 21 w 67"/>
                    <a:gd name="T11" fmla="*/ 78 h 150"/>
                    <a:gd name="T12" fmla="*/ 29 w 67"/>
                    <a:gd name="T13" fmla="*/ 73 h 150"/>
                    <a:gd name="T14" fmla="*/ 32 w 67"/>
                    <a:gd name="T15" fmla="*/ 74 h 150"/>
                    <a:gd name="T16" fmla="*/ 32 w 67"/>
                    <a:gd name="T17" fmla="*/ 77 h 150"/>
                    <a:gd name="T18" fmla="*/ 32 w 67"/>
                    <a:gd name="T19" fmla="*/ 79 h 150"/>
                    <a:gd name="T20" fmla="*/ 21 w 67"/>
                    <a:gd name="T21" fmla="*/ 78 h 150"/>
                    <a:gd name="T22" fmla="*/ 53 w 67"/>
                    <a:gd name="T23" fmla="*/ 118 h 150"/>
                    <a:gd name="T24" fmla="*/ 66 w 67"/>
                    <a:gd name="T25" fmla="*/ 108 h 150"/>
                    <a:gd name="T26" fmla="*/ 60 w 67"/>
                    <a:gd name="T27" fmla="*/ 98 h 150"/>
                    <a:gd name="T28" fmla="*/ 51 w 67"/>
                    <a:gd name="T29" fmla="*/ 82 h 150"/>
                    <a:gd name="T30" fmla="*/ 47 w 67"/>
                    <a:gd name="T31" fmla="*/ 71 h 150"/>
                    <a:gd name="T32" fmla="*/ 60 w 67"/>
                    <a:gd name="T33" fmla="*/ 58 h 150"/>
                    <a:gd name="T34" fmla="*/ 53 w 67"/>
                    <a:gd name="T35" fmla="*/ 52 h 150"/>
                    <a:gd name="T36" fmla="*/ 44 w 67"/>
                    <a:gd name="T37" fmla="*/ 50 h 150"/>
                    <a:gd name="T38" fmla="*/ 48 w 67"/>
                    <a:gd name="T39" fmla="*/ 38 h 150"/>
                    <a:gd name="T40" fmla="*/ 66 w 67"/>
                    <a:gd name="T41" fmla="*/ 17 h 150"/>
                    <a:gd name="T42" fmla="*/ 66 w 67"/>
                    <a:gd name="T43" fmla="*/ 13 h 150"/>
                    <a:gd name="T44" fmla="*/ 56 w 67"/>
                    <a:gd name="T45" fmla="*/ 1 h 150"/>
                    <a:gd name="T46" fmla="*/ 55 w 67"/>
                    <a:gd name="T47" fmla="*/ 7 h 150"/>
                    <a:gd name="T48" fmla="*/ 50 w 67"/>
                    <a:gd name="T49" fmla="*/ 18 h 150"/>
                    <a:gd name="T50" fmla="*/ 42 w 67"/>
                    <a:gd name="T51" fmla="*/ 15 h 150"/>
                    <a:gd name="T52" fmla="*/ 40 w 67"/>
                    <a:gd name="T53" fmla="*/ 15 h 150"/>
                    <a:gd name="T54" fmla="*/ 41 w 67"/>
                    <a:gd name="T55" fmla="*/ 26 h 150"/>
                    <a:gd name="T56" fmla="*/ 41 w 67"/>
                    <a:gd name="T57" fmla="*/ 30 h 150"/>
                    <a:gd name="T58" fmla="*/ 37 w 67"/>
                    <a:gd name="T59" fmla="*/ 33 h 150"/>
                    <a:gd name="T60" fmla="*/ 30 w 67"/>
                    <a:gd name="T61" fmla="*/ 29 h 150"/>
                    <a:gd name="T62" fmla="*/ 9 w 67"/>
                    <a:gd name="T63" fmla="*/ 50 h 150"/>
                    <a:gd name="T64" fmla="*/ 4 w 67"/>
                    <a:gd name="T65" fmla="*/ 59 h 150"/>
                    <a:gd name="T66" fmla="*/ 23 w 67"/>
                    <a:gd name="T67" fmla="*/ 51 h 150"/>
                    <a:gd name="T68" fmla="*/ 30 w 67"/>
                    <a:gd name="T69" fmla="*/ 58 h 150"/>
                    <a:gd name="T70" fmla="*/ 26 w 67"/>
                    <a:gd name="T71" fmla="*/ 65 h 150"/>
                    <a:gd name="T72" fmla="*/ 19 w 67"/>
                    <a:gd name="T73" fmla="*/ 64 h 150"/>
                    <a:gd name="T74" fmla="*/ 16 w 67"/>
                    <a:gd name="T75" fmla="*/ 67 h 150"/>
                    <a:gd name="T76" fmla="*/ 16 w 67"/>
                    <a:gd name="T77" fmla="*/ 72 h 150"/>
                    <a:gd name="T78" fmla="*/ 3 w 67"/>
                    <a:gd name="T79" fmla="*/ 105 h 150"/>
                    <a:gd name="T80" fmla="*/ 6 w 67"/>
                    <a:gd name="T81" fmla="*/ 110 h 150"/>
                    <a:gd name="T82" fmla="*/ 9 w 67"/>
                    <a:gd name="T83" fmla="*/ 111 h 150"/>
                    <a:gd name="T84" fmla="*/ 24 w 67"/>
                    <a:gd name="T85" fmla="*/ 89 h 150"/>
                    <a:gd name="T86" fmla="*/ 32 w 67"/>
                    <a:gd name="T87" fmla="*/ 93 h 150"/>
                    <a:gd name="T88" fmla="*/ 32 w 67"/>
                    <a:gd name="T89" fmla="*/ 96 h 150"/>
                    <a:gd name="T90" fmla="*/ 29 w 67"/>
                    <a:gd name="T91" fmla="*/ 113 h 150"/>
                    <a:gd name="T92" fmla="*/ 29 w 67"/>
                    <a:gd name="T93" fmla="*/ 115 h 150"/>
                    <a:gd name="T94" fmla="*/ 22 w 67"/>
                    <a:gd name="T95" fmla="*/ 122 h 150"/>
                    <a:gd name="T96" fmla="*/ 10 w 67"/>
                    <a:gd name="T97" fmla="*/ 124 h 150"/>
                    <a:gd name="T98" fmla="*/ 15 w 67"/>
                    <a:gd name="T99" fmla="*/ 144 h 150"/>
                    <a:gd name="T100" fmla="*/ 17 w 67"/>
                    <a:gd name="T101" fmla="*/ 150 h 150"/>
                    <a:gd name="T102" fmla="*/ 38 w 67"/>
                    <a:gd name="T103" fmla="*/ 125 h 1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</a:cxnLst>
                  <a:rect l="0" t="0" r="r" b="b"/>
                  <a:pathLst>
                    <a:path w="67" h="150">
                      <a:moveTo>
                        <a:pt x="39" y="107"/>
                      </a:moveTo>
                      <a:cubicBezTo>
                        <a:pt x="39" y="103"/>
                        <a:pt x="44" y="96"/>
                        <a:pt x="47" y="96"/>
                      </a:cubicBezTo>
                      <a:cubicBezTo>
                        <a:pt x="50" y="96"/>
                        <a:pt x="50" y="96"/>
                        <a:pt x="50" y="96"/>
                      </a:cubicBezTo>
                      <a:cubicBezTo>
                        <a:pt x="51" y="96"/>
                        <a:pt x="51" y="96"/>
                        <a:pt x="51" y="96"/>
                      </a:cubicBezTo>
                      <a:cubicBezTo>
                        <a:pt x="53" y="98"/>
                        <a:pt x="55" y="101"/>
                        <a:pt x="55" y="104"/>
                      </a:cubicBezTo>
                      <a:cubicBezTo>
                        <a:pt x="55" y="108"/>
                        <a:pt x="49" y="112"/>
                        <a:pt x="46" y="114"/>
                      </a:cubicBezTo>
                      <a:cubicBezTo>
                        <a:pt x="45" y="114"/>
                        <a:pt x="45" y="113"/>
                        <a:pt x="43" y="113"/>
                      </a:cubicBezTo>
                      <a:cubicBezTo>
                        <a:pt x="42" y="113"/>
                        <a:pt x="42" y="113"/>
                        <a:pt x="42" y="113"/>
                      </a:cubicBezTo>
                      <a:cubicBezTo>
                        <a:pt x="39" y="109"/>
                        <a:pt x="39" y="109"/>
                        <a:pt x="39" y="109"/>
                      </a:cubicBezTo>
                      <a:cubicBezTo>
                        <a:pt x="39" y="108"/>
                        <a:pt x="39" y="108"/>
                        <a:pt x="39" y="108"/>
                      </a:cubicBezTo>
                      <a:cubicBezTo>
                        <a:pt x="39" y="107"/>
                        <a:pt x="39" y="107"/>
                        <a:pt x="39" y="107"/>
                      </a:cubicBezTo>
                      <a:close/>
                      <a:moveTo>
                        <a:pt x="21" y="78"/>
                      </a:moveTo>
                      <a:cubicBezTo>
                        <a:pt x="21" y="77"/>
                        <a:pt x="25" y="73"/>
                        <a:pt x="26" y="73"/>
                      </a:cubicBezTo>
                      <a:cubicBezTo>
                        <a:pt x="27" y="73"/>
                        <a:pt x="27" y="73"/>
                        <a:pt x="29" y="73"/>
                      </a:cubicBezTo>
                      <a:cubicBezTo>
                        <a:pt x="30" y="73"/>
                        <a:pt x="30" y="73"/>
                        <a:pt x="30" y="73"/>
                      </a:cubicBezTo>
                      <a:cubicBezTo>
                        <a:pt x="32" y="74"/>
                        <a:pt x="32" y="74"/>
                        <a:pt x="32" y="74"/>
                      </a:cubicBezTo>
                      <a:cubicBezTo>
                        <a:pt x="32" y="76"/>
                        <a:pt x="32" y="76"/>
                        <a:pt x="32" y="76"/>
                      </a:cubicBezTo>
                      <a:cubicBezTo>
                        <a:pt x="32" y="77"/>
                        <a:pt x="32" y="77"/>
                        <a:pt x="32" y="77"/>
                      </a:cubicBezTo>
                      <a:cubicBezTo>
                        <a:pt x="32" y="78"/>
                        <a:pt x="32" y="78"/>
                        <a:pt x="32" y="78"/>
                      </a:cubicBezTo>
                      <a:cubicBezTo>
                        <a:pt x="32" y="79"/>
                        <a:pt x="32" y="79"/>
                        <a:pt x="32" y="79"/>
                      </a:cubicBezTo>
                      <a:cubicBezTo>
                        <a:pt x="31" y="82"/>
                        <a:pt x="29" y="83"/>
                        <a:pt x="25" y="83"/>
                      </a:cubicBezTo>
                      <a:cubicBezTo>
                        <a:pt x="23" y="83"/>
                        <a:pt x="21" y="81"/>
                        <a:pt x="21" y="78"/>
                      </a:cubicBezTo>
                      <a:close/>
                      <a:moveTo>
                        <a:pt x="38" y="125"/>
                      </a:moveTo>
                      <a:cubicBezTo>
                        <a:pt x="43" y="122"/>
                        <a:pt x="47" y="120"/>
                        <a:pt x="53" y="118"/>
                      </a:cubicBezTo>
                      <a:cubicBezTo>
                        <a:pt x="57" y="116"/>
                        <a:pt x="57" y="116"/>
                        <a:pt x="60" y="114"/>
                      </a:cubicBezTo>
                      <a:cubicBezTo>
                        <a:pt x="64" y="111"/>
                        <a:pt x="63" y="110"/>
                        <a:pt x="66" y="108"/>
                      </a:cubicBezTo>
                      <a:cubicBezTo>
                        <a:pt x="67" y="104"/>
                        <a:pt x="67" y="104"/>
                        <a:pt x="67" y="104"/>
                      </a:cubicBezTo>
                      <a:cubicBezTo>
                        <a:pt x="64" y="100"/>
                        <a:pt x="64" y="101"/>
                        <a:pt x="60" y="98"/>
                      </a:cubicBezTo>
                      <a:cubicBezTo>
                        <a:pt x="58" y="96"/>
                        <a:pt x="55" y="95"/>
                        <a:pt x="54" y="92"/>
                      </a:cubicBezTo>
                      <a:cubicBezTo>
                        <a:pt x="53" y="88"/>
                        <a:pt x="53" y="84"/>
                        <a:pt x="51" y="82"/>
                      </a:cubicBezTo>
                      <a:cubicBezTo>
                        <a:pt x="49" y="79"/>
                        <a:pt x="47" y="77"/>
                        <a:pt x="47" y="73"/>
                      </a:cubicBezTo>
                      <a:cubicBezTo>
                        <a:pt x="47" y="72"/>
                        <a:pt x="47" y="72"/>
                        <a:pt x="47" y="71"/>
                      </a:cubicBezTo>
                      <a:cubicBezTo>
                        <a:pt x="49" y="67"/>
                        <a:pt x="47" y="67"/>
                        <a:pt x="53" y="64"/>
                      </a:cubicBezTo>
                      <a:cubicBezTo>
                        <a:pt x="55" y="64"/>
                        <a:pt x="60" y="60"/>
                        <a:pt x="60" y="58"/>
                      </a:cubicBezTo>
                      <a:cubicBezTo>
                        <a:pt x="60" y="55"/>
                        <a:pt x="60" y="55"/>
                        <a:pt x="60" y="55"/>
                      </a:cubicBezTo>
                      <a:cubicBezTo>
                        <a:pt x="60" y="53"/>
                        <a:pt x="56" y="51"/>
                        <a:pt x="53" y="52"/>
                      </a:cubicBezTo>
                      <a:cubicBezTo>
                        <a:pt x="47" y="52"/>
                        <a:pt x="47" y="52"/>
                        <a:pt x="47" y="52"/>
                      </a:cubicBezTo>
                      <a:cubicBezTo>
                        <a:pt x="46" y="52"/>
                        <a:pt x="45" y="51"/>
                        <a:pt x="44" y="50"/>
                      </a:cubicBezTo>
                      <a:cubicBezTo>
                        <a:pt x="44" y="47"/>
                        <a:pt x="44" y="47"/>
                        <a:pt x="44" y="47"/>
                      </a:cubicBezTo>
                      <a:cubicBezTo>
                        <a:pt x="44" y="44"/>
                        <a:pt x="47" y="41"/>
                        <a:pt x="48" y="38"/>
                      </a:cubicBezTo>
                      <a:cubicBezTo>
                        <a:pt x="49" y="34"/>
                        <a:pt x="50" y="33"/>
                        <a:pt x="53" y="30"/>
                      </a:cubicBezTo>
                      <a:cubicBezTo>
                        <a:pt x="56" y="27"/>
                        <a:pt x="66" y="22"/>
                        <a:pt x="66" y="17"/>
                      </a:cubicBezTo>
                      <a:cubicBezTo>
                        <a:pt x="66" y="14"/>
                        <a:pt x="66" y="14"/>
                        <a:pt x="66" y="14"/>
                      </a:cubicBezTo>
                      <a:cubicBezTo>
                        <a:pt x="66" y="13"/>
                        <a:pt x="66" y="13"/>
                        <a:pt x="66" y="13"/>
                      </a:cubicBezTo>
                      <a:cubicBezTo>
                        <a:pt x="65" y="10"/>
                        <a:pt x="62" y="0"/>
                        <a:pt x="58" y="0"/>
                      </a:cubicBezTo>
                      <a:cubicBezTo>
                        <a:pt x="57" y="0"/>
                        <a:pt x="57" y="0"/>
                        <a:pt x="56" y="1"/>
                      </a:cubicBezTo>
                      <a:cubicBezTo>
                        <a:pt x="56" y="3"/>
                        <a:pt x="55" y="3"/>
                        <a:pt x="55" y="5"/>
                      </a:cubicBezTo>
                      <a:cubicBezTo>
                        <a:pt x="55" y="7"/>
                        <a:pt x="55" y="7"/>
                        <a:pt x="55" y="7"/>
                      </a:cubicBezTo>
                      <a:cubicBezTo>
                        <a:pt x="55" y="11"/>
                        <a:pt x="53" y="15"/>
                        <a:pt x="51" y="18"/>
                      </a:cubicBezTo>
                      <a:cubicBezTo>
                        <a:pt x="50" y="18"/>
                        <a:pt x="50" y="18"/>
                        <a:pt x="50" y="18"/>
                      </a:cubicBezTo>
                      <a:cubicBezTo>
                        <a:pt x="48" y="18"/>
                        <a:pt x="48" y="18"/>
                        <a:pt x="47" y="19"/>
                      </a:cubicBezTo>
                      <a:cubicBezTo>
                        <a:pt x="42" y="15"/>
                        <a:pt x="42" y="15"/>
                        <a:pt x="42" y="15"/>
                      </a:cubicBezTo>
                      <a:cubicBezTo>
                        <a:pt x="41" y="15"/>
                        <a:pt x="41" y="15"/>
                        <a:pt x="41" y="15"/>
                      </a:cubicBezTo>
                      <a:cubicBezTo>
                        <a:pt x="40" y="15"/>
                        <a:pt x="40" y="15"/>
                        <a:pt x="40" y="15"/>
                      </a:cubicBezTo>
                      <a:cubicBezTo>
                        <a:pt x="39" y="15"/>
                        <a:pt x="38" y="16"/>
                        <a:pt x="38" y="17"/>
                      </a:cubicBezTo>
                      <a:cubicBezTo>
                        <a:pt x="38" y="19"/>
                        <a:pt x="41" y="22"/>
                        <a:pt x="41" y="26"/>
                      </a:cubicBezTo>
                      <a:cubicBezTo>
                        <a:pt x="41" y="29"/>
                        <a:pt x="41" y="29"/>
                        <a:pt x="41" y="29"/>
                      </a:cubicBezTo>
                      <a:cubicBezTo>
                        <a:pt x="41" y="30"/>
                        <a:pt x="41" y="30"/>
                        <a:pt x="41" y="30"/>
                      </a:cubicBezTo>
                      <a:cubicBezTo>
                        <a:pt x="38" y="33"/>
                        <a:pt x="38" y="33"/>
                        <a:pt x="38" y="33"/>
                      </a:cubicBezTo>
                      <a:cubicBezTo>
                        <a:pt x="37" y="33"/>
                        <a:pt x="37" y="33"/>
                        <a:pt x="37" y="33"/>
                      </a:cubicBezTo>
                      <a:cubicBezTo>
                        <a:pt x="35" y="33"/>
                        <a:pt x="35" y="34"/>
                        <a:pt x="34" y="34"/>
                      </a:cubicBezTo>
                      <a:cubicBezTo>
                        <a:pt x="32" y="33"/>
                        <a:pt x="31" y="31"/>
                        <a:pt x="30" y="29"/>
                      </a:cubicBezTo>
                      <a:cubicBezTo>
                        <a:pt x="24" y="29"/>
                        <a:pt x="30" y="41"/>
                        <a:pt x="19" y="45"/>
                      </a:cubicBezTo>
                      <a:cubicBezTo>
                        <a:pt x="16" y="46"/>
                        <a:pt x="12" y="48"/>
                        <a:pt x="9" y="50"/>
                      </a:cubicBezTo>
                      <a:cubicBezTo>
                        <a:pt x="6" y="51"/>
                        <a:pt x="1" y="53"/>
                        <a:pt x="0" y="55"/>
                      </a:cubicBezTo>
                      <a:cubicBezTo>
                        <a:pt x="1" y="58"/>
                        <a:pt x="1" y="57"/>
                        <a:pt x="4" y="59"/>
                      </a:cubicBezTo>
                      <a:cubicBezTo>
                        <a:pt x="6" y="59"/>
                        <a:pt x="6" y="59"/>
                        <a:pt x="6" y="59"/>
                      </a:cubicBezTo>
                      <a:cubicBezTo>
                        <a:pt x="10" y="59"/>
                        <a:pt x="20" y="51"/>
                        <a:pt x="23" y="51"/>
                      </a:cubicBezTo>
                      <a:cubicBezTo>
                        <a:pt x="25" y="51"/>
                        <a:pt x="24" y="51"/>
                        <a:pt x="27" y="52"/>
                      </a:cubicBezTo>
                      <a:cubicBezTo>
                        <a:pt x="29" y="54"/>
                        <a:pt x="29" y="55"/>
                        <a:pt x="30" y="58"/>
                      </a:cubicBezTo>
                      <a:cubicBezTo>
                        <a:pt x="30" y="59"/>
                        <a:pt x="30" y="59"/>
                        <a:pt x="30" y="59"/>
                      </a:cubicBezTo>
                      <a:cubicBezTo>
                        <a:pt x="30" y="62"/>
                        <a:pt x="28" y="64"/>
                        <a:pt x="26" y="65"/>
                      </a:cubicBezTo>
                      <a:cubicBezTo>
                        <a:pt x="21" y="64"/>
                        <a:pt x="21" y="64"/>
                        <a:pt x="21" y="64"/>
                      </a:cubicBezTo>
                      <a:cubicBezTo>
                        <a:pt x="20" y="64"/>
                        <a:pt x="20" y="64"/>
                        <a:pt x="19" y="64"/>
                      </a:cubicBezTo>
                      <a:cubicBezTo>
                        <a:pt x="18" y="64"/>
                        <a:pt x="18" y="64"/>
                        <a:pt x="18" y="64"/>
                      </a:cubicBezTo>
                      <a:cubicBezTo>
                        <a:pt x="16" y="67"/>
                        <a:pt x="16" y="67"/>
                        <a:pt x="16" y="67"/>
                      </a:cubicBezTo>
                      <a:cubicBezTo>
                        <a:pt x="16" y="68"/>
                        <a:pt x="16" y="68"/>
                        <a:pt x="16" y="68"/>
                      </a:cubicBezTo>
                      <a:cubicBezTo>
                        <a:pt x="16" y="72"/>
                        <a:pt x="16" y="72"/>
                        <a:pt x="16" y="72"/>
                      </a:cubicBezTo>
                      <a:cubicBezTo>
                        <a:pt x="16" y="78"/>
                        <a:pt x="13" y="85"/>
                        <a:pt x="11" y="90"/>
                      </a:cubicBezTo>
                      <a:cubicBezTo>
                        <a:pt x="9" y="94"/>
                        <a:pt x="3" y="100"/>
                        <a:pt x="3" y="105"/>
                      </a:cubicBezTo>
                      <a:cubicBezTo>
                        <a:pt x="3" y="106"/>
                        <a:pt x="4" y="109"/>
                        <a:pt x="5" y="110"/>
                      </a:cubicBezTo>
                      <a:cubicBezTo>
                        <a:pt x="6" y="110"/>
                        <a:pt x="6" y="110"/>
                        <a:pt x="6" y="110"/>
                      </a:cubicBezTo>
                      <a:cubicBezTo>
                        <a:pt x="7" y="110"/>
                        <a:pt x="7" y="110"/>
                        <a:pt x="7" y="110"/>
                      </a:cubicBezTo>
                      <a:cubicBezTo>
                        <a:pt x="9" y="110"/>
                        <a:pt x="8" y="110"/>
                        <a:pt x="9" y="111"/>
                      </a:cubicBezTo>
                      <a:cubicBezTo>
                        <a:pt x="11" y="109"/>
                        <a:pt x="15" y="101"/>
                        <a:pt x="15" y="98"/>
                      </a:cubicBezTo>
                      <a:cubicBezTo>
                        <a:pt x="17" y="94"/>
                        <a:pt x="20" y="89"/>
                        <a:pt x="24" y="89"/>
                      </a:cubicBezTo>
                      <a:cubicBezTo>
                        <a:pt x="25" y="89"/>
                        <a:pt x="25" y="89"/>
                        <a:pt x="26" y="88"/>
                      </a:cubicBezTo>
                      <a:cubicBezTo>
                        <a:pt x="28" y="90"/>
                        <a:pt x="32" y="90"/>
                        <a:pt x="32" y="93"/>
                      </a:cubicBezTo>
                      <a:cubicBezTo>
                        <a:pt x="32" y="94"/>
                        <a:pt x="32" y="94"/>
                        <a:pt x="32" y="94"/>
                      </a:cubicBezTo>
                      <a:cubicBezTo>
                        <a:pt x="32" y="96"/>
                        <a:pt x="32" y="96"/>
                        <a:pt x="32" y="96"/>
                      </a:cubicBezTo>
                      <a:cubicBezTo>
                        <a:pt x="28" y="102"/>
                        <a:pt x="25" y="101"/>
                        <a:pt x="23" y="104"/>
                      </a:cubicBezTo>
                      <a:cubicBezTo>
                        <a:pt x="26" y="109"/>
                        <a:pt x="27" y="108"/>
                        <a:pt x="29" y="113"/>
                      </a:cubicBezTo>
                      <a:cubicBezTo>
                        <a:pt x="29" y="114"/>
                        <a:pt x="29" y="114"/>
                        <a:pt x="29" y="114"/>
                      </a:cubicBezTo>
                      <a:cubicBezTo>
                        <a:pt x="29" y="115"/>
                        <a:pt x="29" y="115"/>
                        <a:pt x="29" y="115"/>
                      </a:cubicBezTo>
                      <a:cubicBezTo>
                        <a:pt x="29" y="116"/>
                        <a:pt x="29" y="116"/>
                        <a:pt x="29" y="116"/>
                      </a:cubicBezTo>
                      <a:cubicBezTo>
                        <a:pt x="28" y="119"/>
                        <a:pt x="26" y="123"/>
                        <a:pt x="22" y="122"/>
                      </a:cubicBezTo>
                      <a:cubicBezTo>
                        <a:pt x="15" y="122"/>
                        <a:pt x="15" y="122"/>
                        <a:pt x="15" y="122"/>
                      </a:cubicBezTo>
                      <a:cubicBezTo>
                        <a:pt x="14" y="122"/>
                        <a:pt x="11" y="124"/>
                        <a:pt x="10" y="124"/>
                      </a:cubicBezTo>
                      <a:cubicBezTo>
                        <a:pt x="13" y="127"/>
                        <a:pt x="23" y="129"/>
                        <a:pt x="23" y="133"/>
                      </a:cubicBezTo>
                      <a:cubicBezTo>
                        <a:pt x="23" y="137"/>
                        <a:pt x="18" y="142"/>
                        <a:pt x="15" y="144"/>
                      </a:cubicBezTo>
                      <a:cubicBezTo>
                        <a:pt x="15" y="150"/>
                        <a:pt x="15" y="150"/>
                        <a:pt x="15" y="150"/>
                      </a:cubicBezTo>
                      <a:cubicBezTo>
                        <a:pt x="17" y="150"/>
                        <a:pt x="17" y="150"/>
                        <a:pt x="17" y="150"/>
                      </a:cubicBezTo>
                      <a:cubicBezTo>
                        <a:pt x="20" y="150"/>
                        <a:pt x="27" y="141"/>
                        <a:pt x="29" y="139"/>
                      </a:cubicBezTo>
                      <a:cubicBezTo>
                        <a:pt x="33" y="135"/>
                        <a:pt x="34" y="129"/>
                        <a:pt x="38" y="125"/>
                      </a:cubicBezTo>
                      <a:close/>
                    </a:path>
                  </a:pathLst>
                </a:custGeom>
                <a:solidFill>
                  <a:srgbClr val="E6001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272" name="iSļïḑé">
                  <a:extLst>
                    <a:ext uri="{FF2B5EF4-FFF2-40B4-BE49-F238E27FC236}">
                      <a16:creationId xmlns:a16="http://schemas.microsoft.com/office/drawing/2014/main" id="{9CE9B73C-A77B-CA4F-9CD9-1B7561A61257}"/>
                    </a:ext>
                  </a:extLst>
                </p:cNvPr>
                <p:cNvSpPr/>
                <p:nvPr/>
              </p:nvSpPr>
              <p:spPr bwMode="auto">
                <a:xfrm>
                  <a:off x="4422776" y="3106738"/>
                  <a:ext cx="412750" cy="596900"/>
                </a:xfrm>
                <a:custGeom>
                  <a:avLst/>
                  <a:gdLst>
                    <a:gd name="T0" fmla="*/ 63 w 125"/>
                    <a:gd name="T1" fmla="*/ 83 h 179"/>
                    <a:gd name="T2" fmla="*/ 69 w 125"/>
                    <a:gd name="T3" fmla="*/ 84 h 179"/>
                    <a:gd name="T4" fmla="*/ 71 w 125"/>
                    <a:gd name="T5" fmla="*/ 95 h 179"/>
                    <a:gd name="T6" fmla="*/ 56 w 125"/>
                    <a:gd name="T7" fmla="*/ 91 h 179"/>
                    <a:gd name="T8" fmla="*/ 77 w 125"/>
                    <a:gd name="T9" fmla="*/ 77 h 179"/>
                    <a:gd name="T10" fmla="*/ 90 w 125"/>
                    <a:gd name="T11" fmla="*/ 82 h 179"/>
                    <a:gd name="T12" fmla="*/ 93 w 125"/>
                    <a:gd name="T13" fmla="*/ 96 h 179"/>
                    <a:gd name="T14" fmla="*/ 88 w 125"/>
                    <a:gd name="T15" fmla="*/ 106 h 179"/>
                    <a:gd name="T16" fmla="*/ 75 w 125"/>
                    <a:gd name="T17" fmla="*/ 89 h 179"/>
                    <a:gd name="T18" fmla="*/ 91 w 125"/>
                    <a:gd name="T19" fmla="*/ 29 h 179"/>
                    <a:gd name="T20" fmla="*/ 95 w 125"/>
                    <a:gd name="T21" fmla="*/ 4 h 179"/>
                    <a:gd name="T22" fmla="*/ 92 w 125"/>
                    <a:gd name="T23" fmla="*/ 0 h 179"/>
                    <a:gd name="T24" fmla="*/ 86 w 125"/>
                    <a:gd name="T25" fmla="*/ 0 h 179"/>
                    <a:gd name="T26" fmla="*/ 80 w 125"/>
                    <a:gd name="T27" fmla="*/ 7 h 179"/>
                    <a:gd name="T28" fmla="*/ 83 w 125"/>
                    <a:gd name="T29" fmla="*/ 30 h 179"/>
                    <a:gd name="T30" fmla="*/ 86 w 125"/>
                    <a:gd name="T31" fmla="*/ 50 h 179"/>
                    <a:gd name="T32" fmla="*/ 46 w 125"/>
                    <a:gd name="T33" fmla="*/ 84 h 179"/>
                    <a:gd name="T34" fmla="*/ 0 w 125"/>
                    <a:gd name="T35" fmla="*/ 99 h 179"/>
                    <a:gd name="T36" fmla="*/ 13 w 125"/>
                    <a:gd name="T37" fmla="*/ 108 h 179"/>
                    <a:gd name="T38" fmla="*/ 30 w 125"/>
                    <a:gd name="T39" fmla="*/ 100 h 179"/>
                    <a:gd name="T40" fmla="*/ 47 w 125"/>
                    <a:gd name="T41" fmla="*/ 92 h 179"/>
                    <a:gd name="T42" fmla="*/ 51 w 125"/>
                    <a:gd name="T43" fmla="*/ 109 h 179"/>
                    <a:gd name="T44" fmla="*/ 50 w 125"/>
                    <a:gd name="T45" fmla="*/ 118 h 179"/>
                    <a:gd name="T46" fmla="*/ 54 w 125"/>
                    <a:gd name="T47" fmla="*/ 125 h 179"/>
                    <a:gd name="T48" fmla="*/ 62 w 125"/>
                    <a:gd name="T49" fmla="*/ 119 h 179"/>
                    <a:gd name="T50" fmla="*/ 62 w 125"/>
                    <a:gd name="T51" fmla="*/ 113 h 179"/>
                    <a:gd name="T52" fmla="*/ 78 w 125"/>
                    <a:gd name="T53" fmla="*/ 111 h 179"/>
                    <a:gd name="T54" fmla="*/ 78 w 125"/>
                    <a:gd name="T55" fmla="*/ 113 h 179"/>
                    <a:gd name="T56" fmla="*/ 78 w 125"/>
                    <a:gd name="T57" fmla="*/ 118 h 179"/>
                    <a:gd name="T58" fmla="*/ 46 w 125"/>
                    <a:gd name="T59" fmla="*/ 147 h 179"/>
                    <a:gd name="T60" fmla="*/ 28 w 125"/>
                    <a:gd name="T61" fmla="*/ 158 h 179"/>
                    <a:gd name="T62" fmla="*/ 1 w 125"/>
                    <a:gd name="T63" fmla="*/ 170 h 179"/>
                    <a:gd name="T64" fmla="*/ 14 w 125"/>
                    <a:gd name="T65" fmla="*/ 178 h 179"/>
                    <a:gd name="T66" fmla="*/ 20 w 125"/>
                    <a:gd name="T67" fmla="*/ 179 h 179"/>
                    <a:gd name="T68" fmla="*/ 22 w 125"/>
                    <a:gd name="T69" fmla="*/ 179 h 179"/>
                    <a:gd name="T70" fmla="*/ 38 w 125"/>
                    <a:gd name="T71" fmla="*/ 169 h 179"/>
                    <a:gd name="T72" fmla="*/ 61 w 125"/>
                    <a:gd name="T73" fmla="*/ 150 h 179"/>
                    <a:gd name="T74" fmla="*/ 79 w 125"/>
                    <a:gd name="T75" fmla="*/ 135 h 179"/>
                    <a:gd name="T76" fmla="*/ 96 w 125"/>
                    <a:gd name="T77" fmla="*/ 119 h 179"/>
                    <a:gd name="T78" fmla="*/ 106 w 125"/>
                    <a:gd name="T79" fmla="*/ 149 h 179"/>
                    <a:gd name="T80" fmla="*/ 125 w 125"/>
                    <a:gd name="T81" fmla="*/ 152 h 179"/>
                    <a:gd name="T82" fmla="*/ 116 w 125"/>
                    <a:gd name="T83" fmla="*/ 120 h 179"/>
                    <a:gd name="T84" fmla="*/ 115 w 125"/>
                    <a:gd name="T85" fmla="*/ 125 h 179"/>
                    <a:gd name="T86" fmla="*/ 109 w 125"/>
                    <a:gd name="T87" fmla="*/ 129 h 179"/>
                    <a:gd name="T88" fmla="*/ 97 w 125"/>
                    <a:gd name="T89" fmla="*/ 92 h 179"/>
                    <a:gd name="T90" fmla="*/ 94 w 125"/>
                    <a:gd name="T91" fmla="*/ 76 h 179"/>
                    <a:gd name="T92" fmla="*/ 110 w 125"/>
                    <a:gd name="T93" fmla="*/ 60 h 179"/>
                    <a:gd name="T94" fmla="*/ 105 w 125"/>
                    <a:gd name="T95" fmla="*/ 57 h 179"/>
                    <a:gd name="T96" fmla="*/ 101 w 125"/>
                    <a:gd name="T97" fmla="*/ 59 h 179"/>
                    <a:gd name="T98" fmla="*/ 91 w 125"/>
                    <a:gd name="T99" fmla="*/ 54 h 179"/>
                    <a:gd name="T100" fmla="*/ 91 w 125"/>
                    <a:gd name="T101" fmla="*/ 29 h 17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</a:cxnLst>
                  <a:rect l="0" t="0" r="r" b="b"/>
                  <a:pathLst>
                    <a:path w="125" h="179">
                      <a:moveTo>
                        <a:pt x="56" y="91"/>
                      </a:moveTo>
                      <a:cubicBezTo>
                        <a:pt x="56" y="87"/>
                        <a:pt x="60" y="85"/>
                        <a:pt x="63" y="83"/>
                      </a:cubicBezTo>
                      <a:cubicBezTo>
                        <a:pt x="64" y="83"/>
                        <a:pt x="64" y="83"/>
                        <a:pt x="64" y="83"/>
                      </a:cubicBezTo>
                      <a:cubicBezTo>
                        <a:pt x="67" y="83"/>
                        <a:pt x="67" y="84"/>
                        <a:pt x="69" y="84"/>
                      </a:cubicBezTo>
                      <a:cubicBezTo>
                        <a:pt x="71" y="94"/>
                        <a:pt x="71" y="94"/>
                        <a:pt x="71" y="94"/>
                      </a:cubicBezTo>
                      <a:cubicBezTo>
                        <a:pt x="71" y="95"/>
                        <a:pt x="71" y="95"/>
                        <a:pt x="71" y="95"/>
                      </a:cubicBezTo>
                      <a:cubicBezTo>
                        <a:pt x="68" y="100"/>
                        <a:pt x="68" y="99"/>
                        <a:pt x="63" y="101"/>
                      </a:cubicBezTo>
                      <a:cubicBezTo>
                        <a:pt x="61" y="99"/>
                        <a:pt x="56" y="95"/>
                        <a:pt x="56" y="91"/>
                      </a:cubicBezTo>
                      <a:close/>
                      <a:moveTo>
                        <a:pt x="72" y="83"/>
                      </a:moveTo>
                      <a:cubicBezTo>
                        <a:pt x="74" y="79"/>
                        <a:pt x="73" y="79"/>
                        <a:pt x="77" y="77"/>
                      </a:cubicBezTo>
                      <a:cubicBezTo>
                        <a:pt x="79" y="75"/>
                        <a:pt x="82" y="75"/>
                        <a:pt x="83" y="73"/>
                      </a:cubicBezTo>
                      <a:cubicBezTo>
                        <a:pt x="88" y="76"/>
                        <a:pt x="89" y="76"/>
                        <a:pt x="90" y="82"/>
                      </a:cubicBezTo>
                      <a:cubicBezTo>
                        <a:pt x="92" y="95"/>
                        <a:pt x="92" y="95"/>
                        <a:pt x="92" y="95"/>
                      </a:cubicBezTo>
                      <a:cubicBezTo>
                        <a:pt x="93" y="96"/>
                        <a:pt x="93" y="96"/>
                        <a:pt x="93" y="96"/>
                      </a:cubicBezTo>
                      <a:cubicBezTo>
                        <a:pt x="94" y="99"/>
                        <a:pt x="94" y="99"/>
                        <a:pt x="94" y="99"/>
                      </a:cubicBezTo>
                      <a:cubicBezTo>
                        <a:pt x="91" y="105"/>
                        <a:pt x="93" y="103"/>
                        <a:pt x="88" y="106"/>
                      </a:cubicBezTo>
                      <a:cubicBezTo>
                        <a:pt x="83" y="101"/>
                        <a:pt x="82" y="101"/>
                        <a:pt x="79" y="95"/>
                      </a:cubicBezTo>
                      <a:cubicBezTo>
                        <a:pt x="77" y="93"/>
                        <a:pt x="77" y="91"/>
                        <a:pt x="75" y="89"/>
                      </a:cubicBezTo>
                      <a:cubicBezTo>
                        <a:pt x="73" y="87"/>
                        <a:pt x="73" y="86"/>
                        <a:pt x="72" y="83"/>
                      </a:cubicBezTo>
                      <a:close/>
                      <a:moveTo>
                        <a:pt x="91" y="29"/>
                      </a:moveTo>
                      <a:cubicBezTo>
                        <a:pt x="91" y="22"/>
                        <a:pt x="95" y="12"/>
                        <a:pt x="95" y="4"/>
                      </a:cubicBezTo>
                      <a:cubicBezTo>
                        <a:pt x="95" y="4"/>
                        <a:pt x="95" y="4"/>
                        <a:pt x="95" y="4"/>
                      </a:cubicBezTo>
                      <a:cubicBezTo>
                        <a:pt x="95" y="3"/>
                        <a:pt x="95" y="3"/>
                        <a:pt x="95" y="3"/>
                      </a:cubicBezTo>
                      <a:cubicBezTo>
                        <a:pt x="93" y="0"/>
                        <a:pt x="95" y="1"/>
                        <a:pt x="92" y="0"/>
                      </a:cubicBezTo>
                      <a:cubicBezTo>
                        <a:pt x="91" y="0"/>
                        <a:pt x="91" y="0"/>
                        <a:pt x="91" y="0"/>
                      </a:cubicBezTo>
                      <a:cubicBezTo>
                        <a:pt x="86" y="0"/>
                        <a:pt x="86" y="0"/>
                        <a:pt x="86" y="0"/>
                      </a:cubicBezTo>
                      <a:cubicBezTo>
                        <a:pt x="85" y="0"/>
                        <a:pt x="85" y="0"/>
                        <a:pt x="85" y="0"/>
                      </a:cubicBezTo>
                      <a:cubicBezTo>
                        <a:pt x="82" y="1"/>
                        <a:pt x="80" y="4"/>
                        <a:pt x="80" y="7"/>
                      </a:cubicBezTo>
                      <a:cubicBezTo>
                        <a:pt x="83" y="30"/>
                        <a:pt x="83" y="30"/>
                        <a:pt x="83" y="30"/>
                      </a:cubicBezTo>
                      <a:cubicBezTo>
                        <a:pt x="83" y="30"/>
                        <a:pt x="83" y="30"/>
                        <a:pt x="83" y="30"/>
                      </a:cubicBezTo>
                      <a:cubicBezTo>
                        <a:pt x="83" y="38"/>
                        <a:pt x="86" y="44"/>
                        <a:pt x="86" y="49"/>
                      </a:cubicBezTo>
                      <a:cubicBezTo>
                        <a:pt x="86" y="50"/>
                        <a:pt x="86" y="50"/>
                        <a:pt x="86" y="50"/>
                      </a:cubicBezTo>
                      <a:cubicBezTo>
                        <a:pt x="87" y="62"/>
                        <a:pt x="87" y="62"/>
                        <a:pt x="87" y="62"/>
                      </a:cubicBezTo>
                      <a:cubicBezTo>
                        <a:pt x="87" y="68"/>
                        <a:pt x="52" y="81"/>
                        <a:pt x="46" y="84"/>
                      </a:cubicBezTo>
                      <a:cubicBezTo>
                        <a:pt x="39" y="87"/>
                        <a:pt x="31" y="89"/>
                        <a:pt x="23" y="92"/>
                      </a:cubicBezTo>
                      <a:cubicBezTo>
                        <a:pt x="20" y="94"/>
                        <a:pt x="0" y="96"/>
                        <a:pt x="0" y="99"/>
                      </a:cubicBezTo>
                      <a:cubicBezTo>
                        <a:pt x="0" y="101"/>
                        <a:pt x="9" y="108"/>
                        <a:pt x="11" y="108"/>
                      </a:cubicBezTo>
                      <a:cubicBezTo>
                        <a:pt x="13" y="108"/>
                        <a:pt x="13" y="108"/>
                        <a:pt x="13" y="108"/>
                      </a:cubicBezTo>
                      <a:cubicBezTo>
                        <a:pt x="14" y="108"/>
                        <a:pt x="14" y="108"/>
                        <a:pt x="14" y="108"/>
                      </a:cubicBezTo>
                      <a:cubicBezTo>
                        <a:pt x="20" y="105"/>
                        <a:pt x="24" y="103"/>
                        <a:pt x="30" y="100"/>
                      </a:cubicBezTo>
                      <a:cubicBezTo>
                        <a:pt x="34" y="98"/>
                        <a:pt x="41" y="93"/>
                        <a:pt x="45" y="93"/>
                      </a:cubicBezTo>
                      <a:cubicBezTo>
                        <a:pt x="46" y="93"/>
                        <a:pt x="46" y="93"/>
                        <a:pt x="47" y="92"/>
                      </a:cubicBezTo>
                      <a:cubicBezTo>
                        <a:pt x="49" y="94"/>
                        <a:pt x="52" y="96"/>
                        <a:pt x="51" y="101"/>
                      </a:cubicBezTo>
                      <a:cubicBezTo>
                        <a:pt x="51" y="109"/>
                        <a:pt x="51" y="109"/>
                        <a:pt x="51" y="109"/>
                      </a:cubicBezTo>
                      <a:cubicBezTo>
                        <a:pt x="51" y="110"/>
                        <a:pt x="51" y="110"/>
                        <a:pt x="51" y="110"/>
                      </a:cubicBezTo>
                      <a:cubicBezTo>
                        <a:pt x="50" y="118"/>
                        <a:pt x="50" y="118"/>
                        <a:pt x="50" y="118"/>
                      </a:cubicBezTo>
                      <a:cubicBezTo>
                        <a:pt x="50" y="119"/>
                        <a:pt x="50" y="119"/>
                        <a:pt x="50" y="120"/>
                      </a:cubicBezTo>
                      <a:cubicBezTo>
                        <a:pt x="51" y="123"/>
                        <a:pt x="51" y="123"/>
                        <a:pt x="54" y="125"/>
                      </a:cubicBezTo>
                      <a:cubicBezTo>
                        <a:pt x="56" y="125"/>
                        <a:pt x="56" y="125"/>
                        <a:pt x="56" y="125"/>
                      </a:cubicBezTo>
                      <a:cubicBezTo>
                        <a:pt x="59" y="125"/>
                        <a:pt x="60" y="121"/>
                        <a:pt x="62" y="119"/>
                      </a:cubicBezTo>
                      <a:cubicBezTo>
                        <a:pt x="62" y="118"/>
                        <a:pt x="62" y="118"/>
                        <a:pt x="62" y="118"/>
                      </a:cubicBezTo>
                      <a:cubicBezTo>
                        <a:pt x="62" y="113"/>
                        <a:pt x="62" y="113"/>
                        <a:pt x="62" y="113"/>
                      </a:cubicBezTo>
                      <a:cubicBezTo>
                        <a:pt x="63" y="110"/>
                        <a:pt x="68" y="106"/>
                        <a:pt x="71" y="106"/>
                      </a:cubicBezTo>
                      <a:cubicBezTo>
                        <a:pt x="75" y="106"/>
                        <a:pt x="77" y="109"/>
                        <a:pt x="78" y="111"/>
                      </a:cubicBezTo>
                      <a:cubicBezTo>
                        <a:pt x="78" y="112"/>
                        <a:pt x="78" y="112"/>
                        <a:pt x="78" y="112"/>
                      </a:cubicBezTo>
                      <a:cubicBezTo>
                        <a:pt x="78" y="113"/>
                        <a:pt x="78" y="113"/>
                        <a:pt x="78" y="113"/>
                      </a:cubicBezTo>
                      <a:cubicBezTo>
                        <a:pt x="78" y="115"/>
                        <a:pt x="78" y="115"/>
                        <a:pt x="79" y="116"/>
                      </a:cubicBezTo>
                      <a:cubicBezTo>
                        <a:pt x="78" y="117"/>
                        <a:pt x="78" y="117"/>
                        <a:pt x="78" y="118"/>
                      </a:cubicBezTo>
                      <a:cubicBezTo>
                        <a:pt x="78" y="119"/>
                        <a:pt x="78" y="119"/>
                        <a:pt x="78" y="119"/>
                      </a:cubicBezTo>
                      <a:cubicBezTo>
                        <a:pt x="72" y="130"/>
                        <a:pt x="57" y="140"/>
                        <a:pt x="46" y="147"/>
                      </a:cubicBezTo>
                      <a:cubicBezTo>
                        <a:pt x="44" y="148"/>
                        <a:pt x="40" y="151"/>
                        <a:pt x="37" y="152"/>
                      </a:cubicBezTo>
                      <a:cubicBezTo>
                        <a:pt x="35" y="153"/>
                        <a:pt x="29" y="157"/>
                        <a:pt x="28" y="158"/>
                      </a:cubicBezTo>
                      <a:cubicBezTo>
                        <a:pt x="25" y="161"/>
                        <a:pt x="12" y="165"/>
                        <a:pt x="6" y="165"/>
                      </a:cubicBezTo>
                      <a:cubicBezTo>
                        <a:pt x="4" y="165"/>
                        <a:pt x="2" y="168"/>
                        <a:pt x="1" y="170"/>
                      </a:cubicBezTo>
                      <a:cubicBezTo>
                        <a:pt x="4" y="171"/>
                        <a:pt x="4" y="173"/>
                        <a:pt x="7" y="175"/>
                      </a:cubicBezTo>
                      <a:cubicBezTo>
                        <a:pt x="10" y="176"/>
                        <a:pt x="12" y="176"/>
                        <a:pt x="14" y="178"/>
                      </a:cubicBezTo>
                      <a:cubicBezTo>
                        <a:pt x="18" y="179"/>
                        <a:pt x="18" y="179"/>
                        <a:pt x="18" y="179"/>
                      </a:cubicBezTo>
                      <a:cubicBezTo>
                        <a:pt x="20" y="179"/>
                        <a:pt x="18" y="179"/>
                        <a:pt x="20" y="179"/>
                      </a:cubicBezTo>
                      <a:cubicBezTo>
                        <a:pt x="21" y="179"/>
                        <a:pt x="21" y="179"/>
                        <a:pt x="21" y="179"/>
                      </a:cubicBezTo>
                      <a:cubicBezTo>
                        <a:pt x="22" y="179"/>
                        <a:pt x="22" y="179"/>
                        <a:pt x="22" y="179"/>
                      </a:cubicBezTo>
                      <a:cubicBezTo>
                        <a:pt x="26" y="177"/>
                        <a:pt x="30" y="175"/>
                        <a:pt x="33" y="173"/>
                      </a:cubicBezTo>
                      <a:cubicBezTo>
                        <a:pt x="35" y="171"/>
                        <a:pt x="36" y="170"/>
                        <a:pt x="38" y="169"/>
                      </a:cubicBezTo>
                      <a:cubicBezTo>
                        <a:pt x="39" y="168"/>
                        <a:pt x="43" y="166"/>
                        <a:pt x="43" y="166"/>
                      </a:cubicBezTo>
                      <a:cubicBezTo>
                        <a:pt x="49" y="160"/>
                        <a:pt x="55" y="156"/>
                        <a:pt x="61" y="150"/>
                      </a:cubicBezTo>
                      <a:cubicBezTo>
                        <a:pt x="64" y="148"/>
                        <a:pt x="67" y="145"/>
                        <a:pt x="70" y="143"/>
                      </a:cubicBezTo>
                      <a:cubicBezTo>
                        <a:pt x="73" y="140"/>
                        <a:pt x="76" y="137"/>
                        <a:pt x="79" y="135"/>
                      </a:cubicBezTo>
                      <a:cubicBezTo>
                        <a:pt x="82" y="132"/>
                        <a:pt x="85" y="130"/>
                        <a:pt x="87" y="127"/>
                      </a:cubicBezTo>
                      <a:cubicBezTo>
                        <a:pt x="90" y="124"/>
                        <a:pt x="91" y="119"/>
                        <a:pt x="96" y="119"/>
                      </a:cubicBezTo>
                      <a:cubicBezTo>
                        <a:pt x="98" y="119"/>
                        <a:pt x="100" y="126"/>
                        <a:pt x="100" y="128"/>
                      </a:cubicBezTo>
                      <a:cubicBezTo>
                        <a:pt x="100" y="132"/>
                        <a:pt x="105" y="145"/>
                        <a:pt x="106" y="149"/>
                      </a:cubicBezTo>
                      <a:cubicBezTo>
                        <a:pt x="108" y="155"/>
                        <a:pt x="111" y="165"/>
                        <a:pt x="118" y="165"/>
                      </a:cubicBezTo>
                      <a:cubicBezTo>
                        <a:pt x="119" y="163"/>
                        <a:pt x="125" y="161"/>
                        <a:pt x="125" y="152"/>
                      </a:cubicBezTo>
                      <a:cubicBezTo>
                        <a:pt x="125" y="143"/>
                        <a:pt x="120" y="120"/>
                        <a:pt x="117" y="116"/>
                      </a:cubicBezTo>
                      <a:cubicBezTo>
                        <a:pt x="117" y="118"/>
                        <a:pt x="116" y="118"/>
                        <a:pt x="116" y="120"/>
                      </a:cubicBezTo>
                      <a:cubicBezTo>
                        <a:pt x="116" y="123"/>
                        <a:pt x="115" y="121"/>
                        <a:pt x="115" y="124"/>
                      </a:cubicBezTo>
                      <a:cubicBezTo>
                        <a:pt x="115" y="125"/>
                        <a:pt x="115" y="125"/>
                        <a:pt x="115" y="125"/>
                      </a:cubicBezTo>
                      <a:cubicBezTo>
                        <a:pt x="115" y="126"/>
                        <a:pt x="114" y="129"/>
                        <a:pt x="112" y="129"/>
                      </a:cubicBezTo>
                      <a:cubicBezTo>
                        <a:pt x="109" y="129"/>
                        <a:pt x="109" y="129"/>
                        <a:pt x="109" y="129"/>
                      </a:cubicBezTo>
                      <a:cubicBezTo>
                        <a:pt x="105" y="129"/>
                        <a:pt x="102" y="110"/>
                        <a:pt x="100" y="105"/>
                      </a:cubicBezTo>
                      <a:cubicBezTo>
                        <a:pt x="98" y="101"/>
                        <a:pt x="98" y="97"/>
                        <a:pt x="97" y="92"/>
                      </a:cubicBezTo>
                      <a:cubicBezTo>
                        <a:pt x="96" y="87"/>
                        <a:pt x="94" y="86"/>
                        <a:pt x="94" y="79"/>
                      </a:cubicBezTo>
                      <a:cubicBezTo>
                        <a:pt x="94" y="76"/>
                        <a:pt x="94" y="76"/>
                        <a:pt x="94" y="76"/>
                      </a:cubicBezTo>
                      <a:cubicBezTo>
                        <a:pt x="94" y="65"/>
                        <a:pt x="110" y="67"/>
                        <a:pt x="110" y="61"/>
                      </a:cubicBezTo>
                      <a:cubicBezTo>
                        <a:pt x="110" y="60"/>
                        <a:pt x="110" y="60"/>
                        <a:pt x="110" y="60"/>
                      </a:cubicBezTo>
                      <a:cubicBezTo>
                        <a:pt x="110" y="58"/>
                        <a:pt x="109" y="57"/>
                        <a:pt x="108" y="57"/>
                      </a:cubicBezTo>
                      <a:cubicBezTo>
                        <a:pt x="105" y="57"/>
                        <a:pt x="105" y="57"/>
                        <a:pt x="105" y="57"/>
                      </a:cubicBezTo>
                      <a:cubicBezTo>
                        <a:pt x="104" y="57"/>
                        <a:pt x="104" y="57"/>
                        <a:pt x="104" y="57"/>
                      </a:cubicBezTo>
                      <a:cubicBezTo>
                        <a:pt x="103" y="58"/>
                        <a:pt x="102" y="59"/>
                        <a:pt x="101" y="59"/>
                      </a:cubicBezTo>
                      <a:cubicBezTo>
                        <a:pt x="99" y="60"/>
                        <a:pt x="99" y="59"/>
                        <a:pt x="97" y="60"/>
                      </a:cubicBezTo>
                      <a:cubicBezTo>
                        <a:pt x="95" y="59"/>
                        <a:pt x="91" y="56"/>
                        <a:pt x="91" y="54"/>
                      </a:cubicBezTo>
                      <a:cubicBezTo>
                        <a:pt x="91" y="41"/>
                        <a:pt x="91" y="41"/>
                        <a:pt x="91" y="41"/>
                      </a:cubicBezTo>
                      <a:lnTo>
                        <a:pt x="91" y="29"/>
                      </a:lnTo>
                      <a:close/>
                    </a:path>
                  </a:pathLst>
                </a:custGeom>
                <a:solidFill>
                  <a:srgbClr val="E6001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273" name="íšlïďè">
                  <a:extLst>
                    <a:ext uri="{FF2B5EF4-FFF2-40B4-BE49-F238E27FC236}">
                      <a16:creationId xmlns:a16="http://schemas.microsoft.com/office/drawing/2014/main" id="{1E9C718C-CB3C-BC48-BB64-22E4D8039279}"/>
                    </a:ext>
                  </a:extLst>
                </p:cNvPr>
                <p:cNvSpPr/>
                <p:nvPr/>
              </p:nvSpPr>
              <p:spPr bwMode="auto">
                <a:xfrm>
                  <a:off x="5478463" y="3581400"/>
                  <a:ext cx="46038" cy="76200"/>
                </a:xfrm>
                <a:custGeom>
                  <a:avLst/>
                  <a:gdLst>
                    <a:gd name="T0" fmla="*/ 14 w 14"/>
                    <a:gd name="T1" fmla="*/ 15 h 23"/>
                    <a:gd name="T2" fmla="*/ 10 w 14"/>
                    <a:gd name="T3" fmla="*/ 6 h 23"/>
                    <a:gd name="T4" fmla="*/ 3 w 14"/>
                    <a:gd name="T5" fmla="*/ 0 h 23"/>
                    <a:gd name="T6" fmla="*/ 0 w 14"/>
                    <a:gd name="T7" fmla="*/ 3 h 23"/>
                    <a:gd name="T8" fmla="*/ 5 w 14"/>
                    <a:gd name="T9" fmla="*/ 11 h 23"/>
                    <a:gd name="T10" fmla="*/ 5 w 14"/>
                    <a:gd name="T11" fmla="*/ 12 h 23"/>
                    <a:gd name="T12" fmla="*/ 5 w 14"/>
                    <a:gd name="T13" fmla="*/ 14 h 23"/>
                    <a:gd name="T14" fmla="*/ 5 w 14"/>
                    <a:gd name="T15" fmla="*/ 15 h 23"/>
                    <a:gd name="T16" fmla="*/ 2 w 14"/>
                    <a:gd name="T17" fmla="*/ 19 h 23"/>
                    <a:gd name="T18" fmla="*/ 2 w 14"/>
                    <a:gd name="T19" fmla="*/ 22 h 23"/>
                    <a:gd name="T20" fmla="*/ 5 w 14"/>
                    <a:gd name="T21" fmla="*/ 23 h 23"/>
                    <a:gd name="T22" fmla="*/ 6 w 14"/>
                    <a:gd name="T23" fmla="*/ 23 h 23"/>
                    <a:gd name="T24" fmla="*/ 11 w 14"/>
                    <a:gd name="T25" fmla="*/ 20 h 23"/>
                    <a:gd name="T26" fmla="*/ 14 w 14"/>
                    <a:gd name="T27" fmla="*/ 15 h 2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4" h="23">
                      <a:moveTo>
                        <a:pt x="14" y="15"/>
                      </a:moveTo>
                      <a:cubicBezTo>
                        <a:pt x="14" y="11"/>
                        <a:pt x="12" y="9"/>
                        <a:pt x="10" y="6"/>
                      </a:cubicBezTo>
                      <a:cubicBezTo>
                        <a:pt x="8" y="5"/>
                        <a:pt x="3" y="1"/>
                        <a:pt x="3" y="0"/>
                      </a:cubicBezTo>
                      <a:cubicBezTo>
                        <a:pt x="0" y="3"/>
                        <a:pt x="0" y="3"/>
                        <a:pt x="0" y="3"/>
                      </a:cubicBezTo>
                      <a:cubicBezTo>
                        <a:pt x="5" y="11"/>
                        <a:pt x="5" y="11"/>
                        <a:pt x="5" y="11"/>
                      </a:cubicBezTo>
                      <a:cubicBezTo>
                        <a:pt x="5" y="12"/>
                        <a:pt x="5" y="12"/>
                        <a:pt x="5" y="12"/>
                      </a:cubicBezTo>
                      <a:cubicBezTo>
                        <a:pt x="5" y="14"/>
                        <a:pt x="5" y="14"/>
                        <a:pt x="5" y="14"/>
                      </a:cubicBezTo>
                      <a:cubicBezTo>
                        <a:pt x="5" y="15"/>
                        <a:pt x="5" y="15"/>
                        <a:pt x="5" y="15"/>
                      </a:cubicBezTo>
                      <a:cubicBezTo>
                        <a:pt x="2" y="19"/>
                        <a:pt x="2" y="19"/>
                        <a:pt x="2" y="19"/>
                      </a:cubicBezTo>
                      <a:cubicBezTo>
                        <a:pt x="2" y="22"/>
                        <a:pt x="2" y="22"/>
                        <a:pt x="2" y="22"/>
                      </a:cubicBezTo>
                      <a:cubicBezTo>
                        <a:pt x="5" y="23"/>
                        <a:pt x="5" y="23"/>
                        <a:pt x="5" y="23"/>
                      </a:cubicBezTo>
                      <a:cubicBezTo>
                        <a:pt x="6" y="23"/>
                        <a:pt x="6" y="23"/>
                        <a:pt x="6" y="23"/>
                      </a:cubicBezTo>
                      <a:cubicBezTo>
                        <a:pt x="7" y="23"/>
                        <a:pt x="11" y="21"/>
                        <a:pt x="11" y="20"/>
                      </a:cubicBezTo>
                      <a:cubicBezTo>
                        <a:pt x="13" y="19"/>
                        <a:pt x="13" y="17"/>
                        <a:pt x="14" y="15"/>
                      </a:cubicBezTo>
                      <a:close/>
                    </a:path>
                  </a:pathLst>
                </a:custGeom>
                <a:solidFill>
                  <a:srgbClr val="E6001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274" name="işḷîḑe">
                  <a:extLst>
                    <a:ext uri="{FF2B5EF4-FFF2-40B4-BE49-F238E27FC236}">
                      <a16:creationId xmlns:a16="http://schemas.microsoft.com/office/drawing/2014/main" id="{88E40FB8-5CA6-9E40-962B-D214B5F662CB}"/>
                    </a:ext>
                  </a:extLst>
                </p:cNvPr>
                <p:cNvSpPr/>
                <p:nvPr/>
              </p:nvSpPr>
              <p:spPr bwMode="auto">
                <a:xfrm>
                  <a:off x="6310313" y="3136900"/>
                  <a:ext cx="406400" cy="554038"/>
                </a:xfrm>
                <a:custGeom>
                  <a:avLst/>
                  <a:gdLst>
                    <a:gd name="T0" fmla="*/ 101 w 123"/>
                    <a:gd name="T1" fmla="*/ 9 h 166"/>
                    <a:gd name="T2" fmla="*/ 96 w 123"/>
                    <a:gd name="T3" fmla="*/ 0 h 166"/>
                    <a:gd name="T4" fmla="*/ 76 w 123"/>
                    <a:gd name="T5" fmla="*/ 23 h 166"/>
                    <a:gd name="T6" fmla="*/ 66 w 123"/>
                    <a:gd name="T7" fmla="*/ 20 h 166"/>
                    <a:gd name="T8" fmla="*/ 69 w 123"/>
                    <a:gd name="T9" fmla="*/ 29 h 166"/>
                    <a:gd name="T10" fmla="*/ 64 w 123"/>
                    <a:gd name="T11" fmla="*/ 38 h 166"/>
                    <a:gd name="T12" fmla="*/ 71 w 123"/>
                    <a:gd name="T13" fmla="*/ 37 h 166"/>
                    <a:gd name="T14" fmla="*/ 78 w 123"/>
                    <a:gd name="T15" fmla="*/ 38 h 166"/>
                    <a:gd name="T16" fmla="*/ 104 w 123"/>
                    <a:gd name="T17" fmla="*/ 37 h 166"/>
                    <a:gd name="T18" fmla="*/ 97 w 123"/>
                    <a:gd name="T19" fmla="*/ 43 h 166"/>
                    <a:gd name="T20" fmla="*/ 85 w 123"/>
                    <a:gd name="T21" fmla="*/ 56 h 166"/>
                    <a:gd name="T22" fmla="*/ 78 w 123"/>
                    <a:gd name="T23" fmla="*/ 67 h 166"/>
                    <a:gd name="T24" fmla="*/ 72 w 123"/>
                    <a:gd name="T25" fmla="*/ 62 h 166"/>
                    <a:gd name="T26" fmla="*/ 72 w 123"/>
                    <a:gd name="T27" fmla="*/ 48 h 166"/>
                    <a:gd name="T28" fmla="*/ 63 w 123"/>
                    <a:gd name="T29" fmla="*/ 57 h 166"/>
                    <a:gd name="T30" fmla="*/ 56 w 123"/>
                    <a:gd name="T31" fmla="*/ 57 h 166"/>
                    <a:gd name="T32" fmla="*/ 61 w 123"/>
                    <a:gd name="T33" fmla="*/ 66 h 166"/>
                    <a:gd name="T34" fmla="*/ 59 w 123"/>
                    <a:gd name="T35" fmla="*/ 70 h 166"/>
                    <a:gd name="T36" fmla="*/ 68 w 123"/>
                    <a:gd name="T37" fmla="*/ 74 h 166"/>
                    <a:gd name="T38" fmla="*/ 68 w 123"/>
                    <a:gd name="T39" fmla="*/ 78 h 166"/>
                    <a:gd name="T40" fmla="*/ 40 w 123"/>
                    <a:gd name="T41" fmla="*/ 92 h 166"/>
                    <a:gd name="T42" fmla="*/ 24 w 123"/>
                    <a:gd name="T43" fmla="*/ 99 h 166"/>
                    <a:gd name="T44" fmla="*/ 3 w 123"/>
                    <a:gd name="T45" fmla="*/ 105 h 166"/>
                    <a:gd name="T46" fmla="*/ 2 w 123"/>
                    <a:gd name="T47" fmla="*/ 112 h 166"/>
                    <a:gd name="T48" fmla="*/ 14 w 123"/>
                    <a:gd name="T49" fmla="*/ 120 h 166"/>
                    <a:gd name="T50" fmla="*/ 32 w 123"/>
                    <a:gd name="T51" fmla="*/ 108 h 166"/>
                    <a:gd name="T52" fmla="*/ 55 w 123"/>
                    <a:gd name="T53" fmla="*/ 93 h 166"/>
                    <a:gd name="T54" fmla="*/ 63 w 123"/>
                    <a:gd name="T55" fmla="*/ 89 h 166"/>
                    <a:gd name="T56" fmla="*/ 82 w 123"/>
                    <a:gd name="T57" fmla="*/ 83 h 166"/>
                    <a:gd name="T58" fmla="*/ 82 w 123"/>
                    <a:gd name="T59" fmla="*/ 86 h 166"/>
                    <a:gd name="T60" fmla="*/ 74 w 123"/>
                    <a:gd name="T61" fmla="*/ 97 h 166"/>
                    <a:gd name="T62" fmla="*/ 61 w 123"/>
                    <a:gd name="T63" fmla="*/ 107 h 166"/>
                    <a:gd name="T64" fmla="*/ 64 w 123"/>
                    <a:gd name="T65" fmla="*/ 118 h 166"/>
                    <a:gd name="T66" fmla="*/ 55 w 123"/>
                    <a:gd name="T67" fmla="*/ 126 h 166"/>
                    <a:gd name="T68" fmla="*/ 40 w 123"/>
                    <a:gd name="T69" fmla="*/ 129 h 166"/>
                    <a:gd name="T70" fmla="*/ 30 w 123"/>
                    <a:gd name="T71" fmla="*/ 130 h 166"/>
                    <a:gd name="T72" fmla="*/ 35 w 123"/>
                    <a:gd name="T73" fmla="*/ 141 h 166"/>
                    <a:gd name="T74" fmla="*/ 38 w 123"/>
                    <a:gd name="T75" fmla="*/ 141 h 166"/>
                    <a:gd name="T76" fmla="*/ 56 w 123"/>
                    <a:gd name="T77" fmla="*/ 133 h 166"/>
                    <a:gd name="T78" fmla="*/ 63 w 123"/>
                    <a:gd name="T79" fmla="*/ 141 h 166"/>
                    <a:gd name="T80" fmla="*/ 56 w 123"/>
                    <a:gd name="T81" fmla="*/ 154 h 166"/>
                    <a:gd name="T82" fmla="*/ 53 w 123"/>
                    <a:gd name="T83" fmla="*/ 154 h 166"/>
                    <a:gd name="T84" fmla="*/ 49 w 123"/>
                    <a:gd name="T85" fmla="*/ 154 h 166"/>
                    <a:gd name="T86" fmla="*/ 46 w 123"/>
                    <a:gd name="T87" fmla="*/ 156 h 166"/>
                    <a:gd name="T88" fmla="*/ 56 w 123"/>
                    <a:gd name="T89" fmla="*/ 166 h 166"/>
                    <a:gd name="T90" fmla="*/ 71 w 123"/>
                    <a:gd name="T91" fmla="*/ 160 h 166"/>
                    <a:gd name="T92" fmla="*/ 75 w 123"/>
                    <a:gd name="T93" fmla="*/ 146 h 166"/>
                    <a:gd name="T94" fmla="*/ 80 w 123"/>
                    <a:gd name="T95" fmla="*/ 124 h 166"/>
                    <a:gd name="T96" fmla="*/ 94 w 123"/>
                    <a:gd name="T97" fmla="*/ 120 h 166"/>
                    <a:gd name="T98" fmla="*/ 81 w 123"/>
                    <a:gd name="T99" fmla="*/ 117 h 166"/>
                    <a:gd name="T100" fmla="*/ 72 w 123"/>
                    <a:gd name="T101" fmla="*/ 107 h 166"/>
                    <a:gd name="T102" fmla="*/ 78 w 123"/>
                    <a:gd name="T103" fmla="*/ 96 h 166"/>
                    <a:gd name="T104" fmla="*/ 92 w 123"/>
                    <a:gd name="T105" fmla="*/ 89 h 166"/>
                    <a:gd name="T106" fmla="*/ 102 w 123"/>
                    <a:gd name="T107" fmla="*/ 78 h 166"/>
                    <a:gd name="T108" fmla="*/ 95 w 123"/>
                    <a:gd name="T109" fmla="*/ 61 h 166"/>
                    <a:gd name="T110" fmla="*/ 109 w 123"/>
                    <a:gd name="T111" fmla="*/ 48 h 166"/>
                    <a:gd name="T112" fmla="*/ 116 w 123"/>
                    <a:gd name="T113" fmla="*/ 42 h 166"/>
                    <a:gd name="T114" fmla="*/ 121 w 123"/>
                    <a:gd name="T115" fmla="*/ 32 h 166"/>
                    <a:gd name="T116" fmla="*/ 116 w 123"/>
                    <a:gd name="T117" fmla="*/ 17 h 166"/>
                    <a:gd name="T118" fmla="*/ 104 w 123"/>
                    <a:gd name="T119" fmla="*/ 20 h 166"/>
                    <a:gd name="T120" fmla="*/ 93 w 123"/>
                    <a:gd name="T121" fmla="*/ 21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  <a:cxn ang="0">
                      <a:pos x="T116" y="T117"/>
                    </a:cxn>
                    <a:cxn ang="0">
                      <a:pos x="T118" y="T119"/>
                    </a:cxn>
                    <a:cxn ang="0">
                      <a:pos x="T120" y="T121"/>
                    </a:cxn>
                  </a:cxnLst>
                  <a:rect l="0" t="0" r="r" b="b"/>
                  <a:pathLst>
                    <a:path w="123" h="166">
                      <a:moveTo>
                        <a:pt x="93" y="21"/>
                      </a:moveTo>
                      <a:cubicBezTo>
                        <a:pt x="94" y="14"/>
                        <a:pt x="98" y="14"/>
                        <a:pt x="101" y="9"/>
                      </a:cubicBezTo>
                      <a:cubicBezTo>
                        <a:pt x="101" y="8"/>
                        <a:pt x="101" y="8"/>
                        <a:pt x="101" y="8"/>
                      </a:cubicBezTo>
                      <a:cubicBezTo>
                        <a:pt x="101" y="5"/>
                        <a:pt x="97" y="1"/>
                        <a:pt x="96" y="0"/>
                      </a:cubicBezTo>
                      <a:cubicBezTo>
                        <a:pt x="89" y="3"/>
                        <a:pt x="91" y="6"/>
                        <a:pt x="88" y="13"/>
                      </a:cubicBezTo>
                      <a:cubicBezTo>
                        <a:pt x="85" y="17"/>
                        <a:pt x="82" y="23"/>
                        <a:pt x="76" y="23"/>
                      </a:cubicBezTo>
                      <a:cubicBezTo>
                        <a:pt x="75" y="23"/>
                        <a:pt x="70" y="18"/>
                        <a:pt x="67" y="17"/>
                      </a:cubicBezTo>
                      <a:cubicBezTo>
                        <a:pt x="66" y="20"/>
                        <a:pt x="66" y="20"/>
                        <a:pt x="66" y="20"/>
                      </a:cubicBezTo>
                      <a:cubicBezTo>
                        <a:pt x="67" y="23"/>
                        <a:pt x="69" y="24"/>
                        <a:pt x="69" y="28"/>
                      </a:cubicBezTo>
                      <a:cubicBezTo>
                        <a:pt x="69" y="29"/>
                        <a:pt x="69" y="29"/>
                        <a:pt x="69" y="29"/>
                      </a:cubicBezTo>
                      <a:cubicBezTo>
                        <a:pt x="69" y="29"/>
                        <a:pt x="63" y="36"/>
                        <a:pt x="62" y="37"/>
                      </a:cubicBezTo>
                      <a:cubicBezTo>
                        <a:pt x="63" y="38"/>
                        <a:pt x="61" y="38"/>
                        <a:pt x="64" y="38"/>
                      </a:cubicBezTo>
                      <a:cubicBezTo>
                        <a:pt x="64" y="38"/>
                        <a:pt x="64" y="38"/>
                        <a:pt x="64" y="38"/>
                      </a:cubicBezTo>
                      <a:cubicBezTo>
                        <a:pt x="71" y="37"/>
                        <a:pt x="71" y="37"/>
                        <a:pt x="71" y="37"/>
                      </a:cubicBezTo>
                      <a:cubicBezTo>
                        <a:pt x="74" y="37"/>
                        <a:pt x="74" y="38"/>
                        <a:pt x="78" y="38"/>
                      </a:cubicBezTo>
                      <a:cubicBezTo>
                        <a:pt x="78" y="38"/>
                        <a:pt x="78" y="38"/>
                        <a:pt x="78" y="38"/>
                      </a:cubicBezTo>
                      <a:cubicBezTo>
                        <a:pt x="79" y="38"/>
                        <a:pt x="84" y="33"/>
                        <a:pt x="91" y="32"/>
                      </a:cubicBezTo>
                      <a:cubicBezTo>
                        <a:pt x="96" y="31"/>
                        <a:pt x="104" y="30"/>
                        <a:pt x="104" y="37"/>
                      </a:cubicBezTo>
                      <a:cubicBezTo>
                        <a:pt x="104" y="39"/>
                        <a:pt x="102" y="41"/>
                        <a:pt x="101" y="43"/>
                      </a:cubicBezTo>
                      <a:cubicBezTo>
                        <a:pt x="98" y="43"/>
                        <a:pt x="99" y="43"/>
                        <a:pt x="97" y="43"/>
                      </a:cubicBezTo>
                      <a:cubicBezTo>
                        <a:pt x="96" y="43"/>
                        <a:pt x="93" y="42"/>
                        <a:pt x="92" y="41"/>
                      </a:cubicBezTo>
                      <a:cubicBezTo>
                        <a:pt x="85" y="46"/>
                        <a:pt x="88" y="49"/>
                        <a:pt x="85" y="56"/>
                      </a:cubicBezTo>
                      <a:cubicBezTo>
                        <a:pt x="84" y="57"/>
                        <a:pt x="81" y="64"/>
                        <a:pt x="81" y="64"/>
                      </a:cubicBezTo>
                      <a:cubicBezTo>
                        <a:pt x="80" y="66"/>
                        <a:pt x="80" y="64"/>
                        <a:pt x="78" y="67"/>
                      </a:cubicBezTo>
                      <a:cubicBezTo>
                        <a:pt x="77" y="70"/>
                        <a:pt x="78" y="68"/>
                        <a:pt x="76" y="70"/>
                      </a:cubicBezTo>
                      <a:cubicBezTo>
                        <a:pt x="74" y="67"/>
                        <a:pt x="72" y="66"/>
                        <a:pt x="72" y="62"/>
                      </a:cubicBezTo>
                      <a:cubicBezTo>
                        <a:pt x="72" y="61"/>
                        <a:pt x="75" y="55"/>
                        <a:pt x="76" y="54"/>
                      </a:cubicBezTo>
                      <a:cubicBezTo>
                        <a:pt x="75" y="51"/>
                        <a:pt x="75" y="48"/>
                        <a:pt x="72" y="48"/>
                      </a:cubicBezTo>
                      <a:cubicBezTo>
                        <a:pt x="71" y="48"/>
                        <a:pt x="70" y="49"/>
                        <a:pt x="70" y="49"/>
                      </a:cubicBezTo>
                      <a:cubicBezTo>
                        <a:pt x="70" y="55"/>
                        <a:pt x="67" y="55"/>
                        <a:pt x="63" y="57"/>
                      </a:cubicBezTo>
                      <a:cubicBezTo>
                        <a:pt x="62" y="56"/>
                        <a:pt x="60" y="55"/>
                        <a:pt x="59" y="55"/>
                      </a:cubicBezTo>
                      <a:cubicBezTo>
                        <a:pt x="58" y="55"/>
                        <a:pt x="56" y="57"/>
                        <a:pt x="56" y="57"/>
                      </a:cubicBezTo>
                      <a:cubicBezTo>
                        <a:pt x="58" y="60"/>
                        <a:pt x="59" y="60"/>
                        <a:pt x="61" y="64"/>
                      </a:cubicBezTo>
                      <a:cubicBezTo>
                        <a:pt x="61" y="66"/>
                        <a:pt x="61" y="66"/>
                        <a:pt x="61" y="66"/>
                      </a:cubicBezTo>
                      <a:cubicBezTo>
                        <a:pt x="61" y="67"/>
                        <a:pt x="61" y="67"/>
                        <a:pt x="61" y="67"/>
                      </a:cubicBezTo>
                      <a:cubicBezTo>
                        <a:pt x="59" y="70"/>
                        <a:pt x="59" y="70"/>
                        <a:pt x="59" y="70"/>
                      </a:cubicBezTo>
                      <a:cubicBezTo>
                        <a:pt x="60" y="71"/>
                        <a:pt x="58" y="71"/>
                        <a:pt x="61" y="71"/>
                      </a:cubicBezTo>
                      <a:cubicBezTo>
                        <a:pt x="64" y="71"/>
                        <a:pt x="66" y="72"/>
                        <a:pt x="68" y="74"/>
                      </a:cubicBezTo>
                      <a:cubicBezTo>
                        <a:pt x="68" y="75"/>
                        <a:pt x="68" y="75"/>
                        <a:pt x="68" y="75"/>
                      </a:cubicBezTo>
                      <a:cubicBezTo>
                        <a:pt x="68" y="78"/>
                        <a:pt x="68" y="78"/>
                        <a:pt x="68" y="78"/>
                      </a:cubicBezTo>
                      <a:cubicBezTo>
                        <a:pt x="68" y="82"/>
                        <a:pt x="58" y="85"/>
                        <a:pt x="55" y="86"/>
                      </a:cubicBezTo>
                      <a:cubicBezTo>
                        <a:pt x="50" y="88"/>
                        <a:pt x="44" y="91"/>
                        <a:pt x="40" y="92"/>
                      </a:cubicBezTo>
                      <a:cubicBezTo>
                        <a:pt x="36" y="94"/>
                        <a:pt x="35" y="94"/>
                        <a:pt x="32" y="96"/>
                      </a:cubicBezTo>
                      <a:cubicBezTo>
                        <a:pt x="29" y="97"/>
                        <a:pt x="27" y="97"/>
                        <a:pt x="24" y="99"/>
                      </a:cubicBezTo>
                      <a:cubicBezTo>
                        <a:pt x="20" y="101"/>
                        <a:pt x="13" y="104"/>
                        <a:pt x="9" y="104"/>
                      </a:cubicBezTo>
                      <a:cubicBezTo>
                        <a:pt x="3" y="105"/>
                        <a:pt x="3" y="105"/>
                        <a:pt x="3" y="105"/>
                      </a:cubicBezTo>
                      <a:cubicBezTo>
                        <a:pt x="1" y="105"/>
                        <a:pt x="1" y="106"/>
                        <a:pt x="0" y="107"/>
                      </a:cubicBezTo>
                      <a:cubicBezTo>
                        <a:pt x="0" y="108"/>
                        <a:pt x="0" y="111"/>
                        <a:pt x="2" y="112"/>
                      </a:cubicBezTo>
                      <a:cubicBezTo>
                        <a:pt x="4" y="114"/>
                        <a:pt x="3" y="114"/>
                        <a:pt x="5" y="115"/>
                      </a:cubicBezTo>
                      <a:cubicBezTo>
                        <a:pt x="6" y="116"/>
                        <a:pt x="12" y="119"/>
                        <a:pt x="14" y="120"/>
                      </a:cubicBezTo>
                      <a:cubicBezTo>
                        <a:pt x="15" y="119"/>
                        <a:pt x="15" y="119"/>
                        <a:pt x="17" y="119"/>
                      </a:cubicBezTo>
                      <a:cubicBezTo>
                        <a:pt x="20" y="119"/>
                        <a:pt x="30" y="110"/>
                        <a:pt x="32" y="108"/>
                      </a:cubicBezTo>
                      <a:cubicBezTo>
                        <a:pt x="36" y="104"/>
                        <a:pt x="42" y="101"/>
                        <a:pt x="47" y="98"/>
                      </a:cubicBezTo>
                      <a:cubicBezTo>
                        <a:pt x="50" y="96"/>
                        <a:pt x="52" y="95"/>
                        <a:pt x="55" y="93"/>
                      </a:cubicBezTo>
                      <a:cubicBezTo>
                        <a:pt x="57" y="92"/>
                        <a:pt x="58" y="92"/>
                        <a:pt x="59" y="91"/>
                      </a:cubicBezTo>
                      <a:cubicBezTo>
                        <a:pt x="61" y="90"/>
                        <a:pt x="61" y="90"/>
                        <a:pt x="63" y="89"/>
                      </a:cubicBezTo>
                      <a:cubicBezTo>
                        <a:pt x="68" y="87"/>
                        <a:pt x="74" y="80"/>
                        <a:pt x="79" y="80"/>
                      </a:cubicBezTo>
                      <a:cubicBezTo>
                        <a:pt x="81" y="80"/>
                        <a:pt x="82" y="82"/>
                        <a:pt x="82" y="83"/>
                      </a:cubicBezTo>
                      <a:cubicBezTo>
                        <a:pt x="82" y="85"/>
                        <a:pt x="82" y="85"/>
                        <a:pt x="82" y="85"/>
                      </a:cubicBezTo>
                      <a:cubicBezTo>
                        <a:pt x="82" y="86"/>
                        <a:pt x="82" y="86"/>
                        <a:pt x="82" y="86"/>
                      </a:cubicBezTo>
                      <a:cubicBezTo>
                        <a:pt x="80" y="90"/>
                        <a:pt x="79" y="89"/>
                        <a:pt x="78" y="93"/>
                      </a:cubicBezTo>
                      <a:cubicBezTo>
                        <a:pt x="75" y="94"/>
                        <a:pt x="75" y="94"/>
                        <a:pt x="74" y="97"/>
                      </a:cubicBezTo>
                      <a:cubicBezTo>
                        <a:pt x="69" y="98"/>
                        <a:pt x="71" y="99"/>
                        <a:pt x="67" y="101"/>
                      </a:cubicBezTo>
                      <a:cubicBezTo>
                        <a:pt x="63" y="103"/>
                        <a:pt x="63" y="103"/>
                        <a:pt x="61" y="107"/>
                      </a:cubicBezTo>
                      <a:cubicBezTo>
                        <a:pt x="61" y="110"/>
                        <a:pt x="64" y="114"/>
                        <a:pt x="64" y="117"/>
                      </a:cubicBezTo>
                      <a:cubicBezTo>
                        <a:pt x="64" y="118"/>
                        <a:pt x="64" y="118"/>
                        <a:pt x="64" y="118"/>
                      </a:cubicBezTo>
                      <a:cubicBezTo>
                        <a:pt x="64" y="119"/>
                        <a:pt x="64" y="119"/>
                        <a:pt x="64" y="119"/>
                      </a:cubicBezTo>
                      <a:cubicBezTo>
                        <a:pt x="61" y="123"/>
                        <a:pt x="60" y="125"/>
                        <a:pt x="55" y="126"/>
                      </a:cubicBezTo>
                      <a:cubicBezTo>
                        <a:pt x="51" y="127"/>
                        <a:pt x="43" y="129"/>
                        <a:pt x="41" y="129"/>
                      </a:cubicBezTo>
                      <a:cubicBezTo>
                        <a:pt x="40" y="129"/>
                        <a:pt x="40" y="129"/>
                        <a:pt x="40" y="129"/>
                      </a:cubicBezTo>
                      <a:cubicBezTo>
                        <a:pt x="32" y="130"/>
                        <a:pt x="32" y="130"/>
                        <a:pt x="32" y="130"/>
                      </a:cubicBezTo>
                      <a:cubicBezTo>
                        <a:pt x="30" y="130"/>
                        <a:pt x="30" y="130"/>
                        <a:pt x="30" y="130"/>
                      </a:cubicBezTo>
                      <a:cubicBezTo>
                        <a:pt x="27" y="132"/>
                        <a:pt x="27" y="132"/>
                        <a:pt x="27" y="132"/>
                      </a:cubicBezTo>
                      <a:cubicBezTo>
                        <a:pt x="30" y="136"/>
                        <a:pt x="30" y="138"/>
                        <a:pt x="35" y="141"/>
                      </a:cubicBezTo>
                      <a:cubicBezTo>
                        <a:pt x="36" y="141"/>
                        <a:pt x="36" y="141"/>
                        <a:pt x="36" y="141"/>
                      </a:cubicBezTo>
                      <a:cubicBezTo>
                        <a:pt x="38" y="141"/>
                        <a:pt x="38" y="141"/>
                        <a:pt x="38" y="141"/>
                      </a:cubicBezTo>
                      <a:cubicBezTo>
                        <a:pt x="39" y="141"/>
                        <a:pt x="39" y="141"/>
                        <a:pt x="39" y="141"/>
                      </a:cubicBezTo>
                      <a:cubicBezTo>
                        <a:pt x="43" y="138"/>
                        <a:pt x="51" y="133"/>
                        <a:pt x="56" y="133"/>
                      </a:cubicBezTo>
                      <a:cubicBezTo>
                        <a:pt x="58" y="133"/>
                        <a:pt x="58" y="133"/>
                        <a:pt x="58" y="133"/>
                      </a:cubicBezTo>
                      <a:cubicBezTo>
                        <a:pt x="62" y="133"/>
                        <a:pt x="63" y="137"/>
                        <a:pt x="63" y="141"/>
                      </a:cubicBezTo>
                      <a:cubicBezTo>
                        <a:pt x="63" y="143"/>
                        <a:pt x="63" y="143"/>
                        <a:pt x="63" y="143"/>
                      </a:cubicBezTo>
                      <a:cubicBezTo>
                        <a:pt x="63" y="150"/>
                        <a:pt x="60" y="152"/>
                        <a:pt x="56" y="154"/>
                      </a:cubicBezTo>
                      <a:cubicBezTo>
                        <a:pt x="55" y="154"/>
                        <a:pt x="55" y="154"/>
                        <a:pt x="55" y="154"/>
                      </a:cubicBezTo>
                      <a:cubicBezTo>
                        <a:pt x="53" y="154"/>
                        <a:pt x="53" y="154"/>
                        <a:pt x="53" y="154"/>
                      </a:cubicBezTo>
                      <a:cubicBezTo>
                        <a:pt x="52" y="154"/>
                        <a:pt x="52" y="154"/>
                        <a:pt x="51" y="153"/>
                      </a:cubicBezTo>
                      <a:cubicBezTo>
                        <a:pt x="50" y="154"/>
                        <a:pt x="50" y="154"/>
                        <a:pt x="49" y="154"/>
                      </a:cubicBezTo>
                      <a:cubicBezTo>
                        <a:pt x="47" y="154"/>
                        <a:pt x="47" y="154"/>
                        <a:pt x="47" y="154"/>
                      </a:cubicBezTo>
                      <a:cubicBezTo>
                        <a:pt x="47" y="155"/>
                        <a:pt x="46" y="155"/>
                        <a:pt x="46" y="156"/>
                      </a:cubicBezTo>
                      <a:cubicBezTo>
                        <a:pt x="46" y="158"/>
                        <a:pt x="53" y="165"/>
                        <a:pt x="55" y="166"/>
                      </a:cubicBezTo>
                      <a:cubicBezTo>
                        <a:pt x="56" y="166"/>
                        <a:pt x="56" y="166"/>
                        <a:pt x="56" y="166"/>
                      </a:cubicBezTo>
                      <a:cubicBezTo>
                        <a:pt x="61" y="166"/>
                        <a:pt x="61" y="166"/>
                        <a:pt x="61" y="166"/>
                      </a:cubicBezTo>
                      <a:cubicBezTo>
                        <a:pt x="66" y="166"/>
                        <a:pt x="69" y="163"/>
                        <a:pt x="71" y="160"/>
                      </a:cubicBezTo>
                      <a:cubicBezTo>
                        <a:pt x="74" y="155"/>
                        <a:pt x="74" y="151"/>
                        <a:pt x="76" y="148"/>
                      </a:cubicBezTo>
                      <a:cubicBezTo>
                        <a:pt x="75" y="146"/>
                        <a:pt x="75" y="148"/>
                        <a:pt x="75" y="146"/>
                      </a:cubicBezTo>
                      <a:cubicBezTo>
                        <a:pt x="75" y="138"/>
                        <a:pt x="75" y="138"/>
                        <a:pt x="75" y="138"/>
                      </a:cubicBezTo>
                      <a:cubicBezTo>
                        <a:pt x="75" y="130"/>
                        <a:pt x="74" y="128"/>
                        <a:pt x="80" y="124"/>
                      </a:cubicBezTo>
                      <a:cubicBezTo>
                        <a:pt x="81" y="124"/>
                        <a:pt x="81" y="124"/>
                        <a:pt x="81" y="124"/>
                      </a:cubicBezTo>
                      <a:cubicBezTo>
                        <a:pt x="90" y="124"/>
                        <a:pt x="90" y="127"/>
                        <a:pt x="94" y="120"/>
                      </a:cubicBezTo>
                      <a:cubicBezTo>
                        <a:pt x="92" y="117"/>
                        <a:pt x="91" y="116"/>
                        <a:pt x="88" y="115"/>
                      </a:cubicBezTo>
                      <a:cubicBezTo>
                        <a:pt x="86" y="116"/>
                        <a:pt x="84" y="117"/>
                        <a:pt x="81" y="117"/>
                      </a:cubicBezTo>
                      <a:cubicBezTo>
                        <a:pt x="79" y="117"/>
                        <a:pt x="79" y="117"/>
                        <a:pt x="79" y="117"/>
                      </a:cubicBezTo>
                      <a:cubicBezTo>
                        <a:pt x="77" y="116"/>
                        <a:pt x="72" y="109"/>
                        <a:pt x="72" y="107"/>
                      </a:cubicBezTo>
                      <a:cubicBezTo>
                        <a:pt x="72" y="105"/>
                        <a:pt x="72" y="105"/>
                        <a:pt x="72" y="105"/>
                      </a:cubicBezTo>
                      <a:cubicBezTo>
                        <a:pt x="72" y="99"/>
                        <a:pt x="75" y="100"/>
                        <a:pt x="78" y="96"/>
                      </a:cubicBezTo>
                      <a:cubicBezTo>
                        <a:pt x="80" y="96"/>
                        <a:pt x="80" y="96"/>
                        <a:pt x="80" y="96"/>
                      </a:cubicBezTo>
                      <a:cubicBezTo>
                        <a:pt x="82" y="93"/>
                        <a:pt x="89" y="90"/>
                        <a:pt x="92" y="89"/>
                      </a:cubicBezTo>
                      <a:cubicBezTo>
                        <a:pt x="95" y="87"/>
                        <a:pt x="101" y="83"/>
                        <a:pt x="101" y="80"/>
                      </a:cubicBezTo>
                      <a:cubicBezTo>
                        <a:pt x="101" y="77"/>
                        <a:pt x="101" y="79"/>
                        <a:pt x="102" y="78"/>
                      </a:cubicBezTo>
                      <a:cubicBezTo>
                        <a:pt x="101" y="77"/>
                        <a:pt x="101" y="79"/>
                        <a:pt x="101" y="77"/>
                      </a:cubicBezTo>
                      <a:cubicBezTo>
                        <a:pt x="101" y="73"/>
                        <a:pt x="96" y="64"/>
                        <a:pt x="95" y="61"/>
                      </a:cubicBezTo>
                      <a:cubicBezTo>
                        <a:pt x="95" y="61"/>
                        <a:pt x="101" y="55"/>
                        <a:pt x="102" y="55"/>
                      </a:cubicBezTo>
                      <a:cubicBezTo>
                        <a:pt x="104" y="52"/>
                        <a:pt x="106" y="51"/>
                        <a:pt x="109" y="48"/>
                      </a:cubicBezTo>
                      <a:cubicBezTo>
                        <a:pt x="110" y="47"/>
                        <a:pt x="112" y="46"/>
                        <a:pt x="113" y="45"/>
                      </a:cubicBezTo>
                      <a:cubicBezTo>
                        <a:pt x="114" y="44"/>
                        <a:pt x="115" y="43"/>
                        <a:pt x="116" y="42"/>
                      </a:cubicBezTo>
                      <a:cubicBezTo>
                        <a:pt x="118" y="39"/>
                        <a:pt x="118" y="35"/>
                        <a:pt x="121" y="34"/>
                      </a:cubicBezTo>
                      <a:cubicBezTo>
                        <a:pt x="121" y="32"/>
                        <a:pt x="121" y="32"/>
                        <a:pt x="121" y="32"/>
                      </a:cubicBezTo>
                      <a:cubicBezTo>
                        <a:pt x="121" y="27"/>
                        <a:pt x="123" y="30"/>
                        <a:pt x="120" y="24"/>
                      </a:cubicBezTo>
                      <a:cubicBezTo>
                        <a:pt x="118" y="20"/>
                        <a:pt x="118" y="20"/>
                        <a:pt x="116" y="17"/>
                      </a:cubicBezTo>
                      <a:cubicBezTo>
                        <a:pt x="113" y="17"/>
                        <a:pt x="113" y="17"/>
                        <a:pt x="113" y="17"/>
                      </a:cubicBezTo>
                      <a:cubicBezTo>
                        <a:pt x="111" y="17"/>
                        <a:pt x="105" y="19"/>
                        <a:pt x="104" y="20"/>
                      </a:cubicBezTo>
                      <a:cubicBezTo>
                        <a:pt x="101" y="23"/>
                        <a:pt x="102" y="23"/>
                        <a:pt x="96" y="24"/>
                      </a:cubicBezTo>
                      <a:lnTo>
                        <a:pt x="93" y="21"/>
                      </a:lnTo>
                      <a:close/>
                    </a:path>
                  </a:pathLst>
                </a:custGeom>
                <a:solidFill>
                  <a:srgbClr val="E6001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275" name="íṥḻiďê">
                  <a:extLst>
                    <a:ext uri="{FF2B5EF4-FFF2-40B4-BE49-F238E27FC236}">
                      <a16:creationId xmlns:a16="http://schemas.microsoft.com/office/drawing/2014/main" id="{844B0D86-9046-2141-A874-61F3E25E14CA}"/>
                    </a:ext>
                  </a:extLst>
                </p:cNvPr>
                <p:cNvSpPr/>
                <p:nvPr/>
              </p:nvSpPr>
              <p:spPr bwMode="auto">
                <a:xfrm>
                  <a:off x="5159376" y="3357563"/>
                  <a:ext cx="117475" cy="366713"/>
                </a:xfrm>
                <a:custGeom>
                  <a:avLst/>
                  <a:gdLst>
                    <a:gd name="T0" fmla="*/ 23 w 36"/>
                    <a:gd name="T1" fmla="*/ 14 h 110"/>
                    <a:gd name="T2" fmla="*/ 23 w 36"/>
                    <a:gd name="T3" fmla="*/ 12 h 110"/>
                    <a:gd name="T4" fmla="*/ 18 w 36"/>
                    <a:gd name="T5" fmla="*/ 6 h 110"/>
                    <a:gd name="T6" fmla="*/ 13 w 36"/>
                    <a:gd name="T7" fmla="*/ 0 h 110"/>
                    <a:gd name="T8" fmla="*/ 11 w 36"/>
                    <a:gd name="T9" fmla="*/ 4 h 110"/>
                    <a:gd name="T10" fmla="*/ 13 w 36"/>
                    <a:gd name="T11" fmla="*/ 16 h 110"/>
                    <a:gd name="T12" fmla="*/ 12 w 36"/>
                    <a:gd name="T13" fmla="*/ 34 h 110"/>
                    <a:gd name="T14" fmla="*/ 7 w 36"/>
                    <a:gd name="T15" fmla="*/ 65 h 110"/>
                    <a:gd name="T16" fmla="*/ 3 w 36"/>
                    <a:gd name="T17" fmla="*/ 80 h 110"/>
                    <a:gd name="T18" fmla="*/ 0 w 36"/>
                    <a:gd name="T19" fmla="*/ 95 h 110"/>
                    <a:gd name="T20" fmla="*/ 0 w 36"/>
                    <a:gd name="T21" fmla="*/ 98 h 110"/>
                    <a:gd name="T22" fmla="*/ 0 w 36"/>
                    <a:gd name="T23" fmla="*/ 100 h 110"/>
                    <a:gd name="T24" fmla="*/ 4 w 36"/>
                    <a:gd name="T25" fmla="*/ 105 h 110"/>
                    <a:gd name="T26" fmla="*/ 9 w 36"/>
                    <a:gd name="T27" fmla="*/ 110 h 110"/>
                    <a:gd name="T28" fmla="*/ 15 w 36"/>
                    <a:gd name="T29" fmla="*/ 104 h 110"/>
                    <a:gd name="T30" fmla="*/ 18 w 36"/>
                    <a:gd name="T31" fmla="*/ 96 h 110"/>
                    <a:gd name="T32" fmla="*/ 18 w 36"/>
                    <a:gd name="T33" fmla="*/ 90 h 110"/>
                    <a:gd name="T34" fmla="*/ 21 w 36"/>
                    <a:gd name="T35" fmla="*/ 71 h 110"/>
                    <a:gd name="T36" fmla="*/ 25 w 36"/>
                    <a:gd name="T37" fmla="*/ 53 h 110"/>
                    <a:gd name="T38" fmla="*/ 30 w 36"/>
                    <a:gd name="T39" fmla="*/ 36 h 110"/>
                    <a:gd name="T40" fmla="*/ 35 w 36"/>
                    <a:gd name="T41" fmla="*/ 20 h 110"/>
                    <a:gd name="T42" fmla="*/ 33 w 36"/>
                    <a:gd name="T43" fmla="*/ 20 h 110"/>
                    <a:gd name="T44" fmla="*/ 30 w 36"/>
                    <a:gd name="T45" fmla="*/ 22 h 110"/>
                    <a:gd name="T46" fmla="*/ 23 w 36"/>
                    <a:gd name="T47" fmla="*/ 17 h 110"/>
                    <a:gd name="T48" fmla="*/ 23 w 36"/>
                    <a:gd name="T49" fmla="*/ 15 h 110"/>
                    <a:gd name="T50" fmla="*/ 23 w 36"/>
                    <a:gd name="T51" fmla="*/ 14 h 1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</a:cxnLst>
                  <a:rect l="0" t="0" r="r" b="b"/>
                  <a:pathLst>
                    <a:path w="36" h="110">
                      <a:moveTo>
                        <a:pt x="23" y="14"/>
                      </a:moveTo>
                      <a:cubicBezTo>
                        <a:pt x="23" y="12"/>
                        <a:pt x="23" y="12"/>
                        <a:pt x="23" y="12"/>
                      </a:cubicBezTo>
                      <a:cubicBezTo>
                        <a:pt x="21" y="8"/>
                        <a:pt x="22" y="9"/>
                        <a:pt x="18" y="6"/>
                      </a:cubicBezTo>
                      <a:cubicBezTo>
                        <a:pt x="17" y="4"/>
                        <a:pt x="15" y="2"/>
                        <a:pt x="13" y="0"/>
                      </a:cubicBezTo>
                      <a:cubicBezTo>
                        <a:pt x="12" y="1"/>
                        <a:pt x="11" y="3"/>
                        <a:pt x="11" y="4"/>
                      </a:cubicBezTo>
                      <a:cubicBezTo>
                        <a:pt x="11" y="7"/>
                        <a:pt x="13" y="12"/>
                        <a:pt x="13" y="16"/>
                      </a:cubicBezTo>
                      <a:cubicBezTo>
                        <a:pt x="12" y="34"/>
                        <a:pt x="12" y="34"/>
                        <a:pt x="12" y="34"/>
                      </a:cubicBezTo>
                      <a:cubicBezTo>
                        <a:pt x="12" y="43"/>
                        <a:pt x="9" y="56"/>
                        <a:pt x="7" y="65"/>
                      </a:cubicBezTo>
                      <a:cubicBezTo>
                        <a:pt x="6" y="72"/>
                        <a:pt x="4" y="75"/>
                        <a:pt x="3" y="80"/>
                      </a:cubicBezTo>
                      <a:cubicBezTo>
                        <a:pt x="2" y="85"/>
                        <a:pt x="0" y="91"/>
                        <a:pt x="0" y="95"/>
                      </a:cubicBezTo>
                      <a:cubicBezTo>
                        <a:pt x="0" y="98"/>
                        <a:pt x="0" y="98"/>
                        <a:pt x="0" y="98"/>
                      </a:cubicBezTo>
                      <a:cubicBezTo>
                        <a:pt x="0" y="100"/>
                        <a:pt x="0" y="100"/>
                        <a:pt x="0" y="100"/>
                      </a:cubicBezTo>
                      <a:cubicBezTo>
                        <a:pt x="2" y="102"/>
                        <a:pt x="2" y="103"/>
                        <a:pt x="4" y="105"/>
                      </a:cubicBezTo>
                      <a:cubicBezTo>
                        <a:pt x="6" y="108"/>
                        <a:pt x="7" y="108"/>
                        <a:pt x="9" y="110"/>
                      </a:cubicBezTo>
                      <a:cubicBezTo>
                        <a:pt x="12" y="108"/>
                        <a:pt x="13" y="108"/>
                        <a:pt x="15" y="104"/>
                      </a:cubicBezTo>
                      <a:cubicBezTo>
                        <a:pt x="16" y="102"/>
                        <a:pt x="18" y="99"/>
                        <a:pt x="18" y="96"/>
                      </a:cubicBezTo>
                      <a:cubicBezTo>
                        <a:pt x="18" y="90"/>
                        <a:pt x="18" y="90"/>
                        <a:pt x="18" y="90"/>
                      </a:cubicBezTo>
                      <a:cubicBezTo>
                        <a:pt x="18" y="83"/>
                        <a:pt x="20" y="77"/>
                        <a:pt x="21" y="71"/>
                      </a:cubicBezTo>
                      <a:cubicBezTo>
                        <a:pt x="23" y="65"/>
                        <a:pt x="23" y="59"/>
                        <a:pt x="25" y="53"/>
                      </a:cubicBezTo>
                      <a:cubicBezTo>
                        <a:pt x="26" y="47"/>
                        <a:pt x="29" y="42"/>
                        <a:pt x="30" y="36"/>
                      </a:cubicBezTo>
                      <a:cubicBezTo>
                        <a:pt x="31" y="28"/>
                        <a:pt x="34" y="27"/>
                        <a:pt x="35" y="20"/>
                      </a:cubicBezTo>
                      <a:cubicBezTo>
                        <a:pt x="34" y="19"/>
                        <a:pt x="36" y="20"/>
                        <a:pt x="33" y="20"/>
                      </a:cubicBezTo>
                      <a:cubicBezTo>
                        <a:pt x="33" y="20"/>
                        <a:pt x="30" y="22"/>
                        <a:pt x="30" y="22"/>
                      </a:cubicBezTo>
                      <a:cubicBezTo>
                        <a:pt x="25" y="21"/>
                        <a:pt x="25" y="21"/>
                        <a:pt x="23" y="17"/>
                      </a:cubicBezTo>
                      <a:cubicBezTo>
                        <a:pt x="23" y="15"/>
                        <a:pt x="23" y="15"/>
                        <a:pt x="23" y="15"/>
                      </a:cubicBezTo>
                      <a:lnTo>
                        <a:pt x="23" y="14"/>
                      </a:lnTo>
                      <a:close/>
                    </a:path>
                  </a:pathLst>
                </a:custGeom>
                <a:solidFill>
                  <a:srgbClr val="E6001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</p:grpSp>
          <p:grpSp>
            <p:nvGrpSpPr>
              <p:cNvPr id="249" name="ïšľîḍê">
                <a:extLst>
                  <a:ext uri="{FF2B5EF4-FFF2-40B4-BE49-F238E27FC236}">
                    <a16:creationId xmlns:a16="http://schemas.microsoft.com/office/drawing/2014/main" id="{1C609813-1774-8E4D-9F8C-E1E3661FF14A}"/>
                  </a:ext>
                </a:extLst>
              </p:cNvPr>
              <p:cNvGrpSpPr/>
              <p:nvPr/>
            </p:nvGrpSpPr>
            <p:grpSpPr>
              <a:xfrm>
                <a:off x="4412452" y="3781425"/>
                <a:ext cx="2312689" cy="166461"/>
                <a:chOff x="6986588" y="3521075"/>
                <a:chExt cx="1654176" cy="119063"/>
              </a:xfrm>
            </p:grpSpPr>
            <p:sp>
              <p:nvSpPr>
                <p:cNvPr id="250" name="îṩľîḑê">
                  <a:extLst>
                    <a:ext uri="{FF2B5EF4-FFF2-40B4-BE49-F238E27FC236}">
                      <a16:creationId xmlns:a16="http://schemas.microsoft.com/office/drawing/2014/main" id="{C89BCD88-9FA4-BD44-982F-9844236EA45A}"/>
                    </a:ext>
                  </a:extLst>
                </p:cNvPr>
                <p:cNvSpPr/>
                <p:nvPr/>
              </p:nvSpPr>
              <p:spPr bwMode="auto">
                <a:xfrm>
                  <a:off x="6986588" y="3521075"/>
                  <a:ext cx="155575" cy="119063"/>
                </a:xfrm>
                <a:custGeom>
                  <a:avLst/>
                  <a:gdLst>
                    <a:gd name="T0" fmla="*/ 84 w 98"/>
                    <a:gd name="T1" fmla="*/ 0 h 75"/>
                    <a:gd name="T2" fmla="*/ 59 w 98"/>
                    <a:gd name="T3" fmla="*/ 52 h 75"/>
                    <a:gd name="T4" fmla="*/ 57 w 98"/>
                    <a:gd name="T5" fmla="*/ 0 h 75"/>
                    <a:gd name="T6" fmla="*/ 40 w 98"/>
                    <a:gd name="T7" fmla="*/ 0 h 75"/>
                    <a:gd name="T8" fmla="*/ 15 w 98"/>
                    <a:gd name="T9" fmla="*/ 52 h 75"/>
                    <a:gd name="T10" fmla="*/ 15 w 98"/>
                    <a:gd name="T11" fmla="*/ 0 h 75"/>
                    <a:gd name="T12" fmla="*/ 0 w 98"/>
                    <a:gd name="T13" fmla="*/ 0 h 75"/>
                    <a:gd name="T14" fmla="*/ 2 w 98"/>
                    <a:gd name="T15" fmla="*/ 75 h 75"/>
                    <a:gd name="T16" fmla="*/ 19 w 98"/>
                    <a:gd name="T17" fmla="*/ 75 h 75"/>
                    <a:gd name="T18" fmla="*/ 44 w 98"/>
                    <a:gd name="T19" fmla="*/ 21 h 75"/>
                    <a:gd name="T20" fmla="*/ 46 w 98"/>
                    <a:gd name="T21" fmla="*/ 75 h 75"/>
                    <a:gd name="T22" fmla="*/ 63 w 98"/>
                    <a:gd name="T23" fmla="*/ 75 h 75"/>
                    <a:gd name="T24" fmla="*/ 98 w 98"/>
                    <a:gd name="T25" fmla="*/ 0 h 75"/>
                    <a:gd name="T26" fmla="*/ 84 w 98"/>
                    <a:gd name="T27" fmla="*/ 0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98" h="75">
                      <a:moveTo>
                        <a:pt x="84" y="0"/>
                      </a:moveTo>
                      <a:lnTo>
                        <a:pt x="59" y="52"/>
                      </a:lnTo>
                      <a:lnTo>
                        <a:pt x="57" y="0"/>
                      </a:lnTo>
                      <a:lnTo>
                        <a:pt x="40" y="0"/>
                      </a:lnTo>
                      <a:lnTo>
                        <a:pt x="15" y="52"/>
                      </a:lnTo>
                      <a:lnTo>
                        <a:pt x="15" y="0"/>
                      </a:lnTo>
                      <a:lnTo>
                        <a:pt x="0" y="0"/>
                      </a:lnTo>
                      <a:lnTo>
                        <a:pt x="2" y="75"/>
                      </a:lnTo>
                      <a:lnTo>
                        <a:pt x="19" y="75"/>
                      </a:lnTo>
                      <a:lnTo>
                        <a:pt x="44" y="21"/>
                      </a:lnTo>
                      <a:lnTo>
                        <a:pt x="46" y="75"/>
                      </a:lnTo>
                      <a:lnTo>
                        <a:pt x="63" y="75"/>
                      </a:lnTo>
                      <a:lnTo>
                        <a:pt x="98" y="0"/>
                      </a:lnTo>
                      <a:lnTo>
                        <a:pt x="84" y="0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251" name="îṩḷîde">
                  <a:extLst>
                    <a:ext uri="{FF2B5EF4-FFF2-40B4-BE49-F238E27FC236}">
                      <a16:creationId xmlns:a16="http://schemas.microsoft.com/office/drawing/2014/main" id="{CCB337B7-50AE-2F4E-A6E5-61392C25DFC7}"/>
                    </a:ext>
                  </a:extLst>
                </p:cNvPr>
                <p:cNvSpPr/>
                <p:nvPr/>
              </p:nvSpPr>
              <p:spPr bwMode="auto">
                <a:xfrm>
                  <a:off x="7135813" y="3521075"/>
                  <a:ext cx="112713" cy="119063"/>
                </a:xfrm>
                <a:custGeom>
                  <a:avLst/>
                  <a:gdLst>
                    <a:gd name="T0" fmla="*/ 22 w 34"/>
                    <a:gd name="T1" fmla="*/ 20 h 36"/>
                    <a:gd name="T2" fmla="*/ 20 w 34"/>
                    <a:gd name="T3" fmla="*/ 26 h 36"/>
                    <a:gd name="T4" fmla="*/ 18 w 34"/>
                    <a:gd name="T5" fmla="*/ 29 h 36"/>
                    <a:gd name="T6" fmla="*/ 13 w 34"/>
                    <a:gd name="T7" fmla="*/ 30 h 36"/>
                    <a:gd name="T8" fmla="*/ 9 w 34"/>
                    <a:gd name="T9" fmla="*/ 29 h 36"/>
                    <a:gd name="T10" fmla="*/ 7 w 34"/>
                    <a:gd name="T11" fmla="*/ 25 h 36"/>
                    <a:gd name="T12" fmla="*/ 7 w 34"/>
                    <a:gd name="T13" fmla="*/ 24 h 36"/>
                    <a:gd name="T14" fmla="*/ 8 w 34"/>
                    <a:gd name="T15" fmla="*/ 19 h 36"/>
                    <a:gd name="T16" fmla="*/ 12 w 34"/>
                    <a:gd name="T17" fmla="*/ 0 h 36"/>
                    <a:gd name="T18" fmla="*/ 5 w 34"/>
                    <a:gd name="T19" fmla="*/ 0 h 36"/>
                    <a:gd name="T20" fmla="*/ 1 w 34"/>
                    <a:gd name="T21" fmla="*/ 19 h 36"/>
                    <a:gd name="T22" fmla="*/ 0 w 34"/>
                    <a:gd name="T23" fmla="*/ 23 h 36"/>
                    <a:gd name="T24" fmla="*/ 0 w 34"/>
                    <a:gd name="T25" fmla="*/ 25 h 36"/>
                    <a:gd name="T26" fmla="*/ 3 w 34"/>
                    <a:gd name="T27" fmla="*/ 33 h 36"/>
                    <a:gd name="T28" fmla="*/ 13 w 34"/>
                    <a:gd name="T29" fmla="*/ 36 h 36"/>
                    <a:gd name="T30" fmla="*/ 22 w 34"/>
                    <a:gd name="T31" fmla="*/ 34 h 36"/>
                    <a:gd name="T32" fmla="*/ 27 w 34"/>
                    <a:gd name="T33" fmla="*/ 29 h 36"/>
                    <a:gd name="T34" fmla="*/ 30 w 34"/>
                    <a:gd name="T35" fmla="*/ 20 h 36"/>
                    <a:gd name="T36" fmla="*/ 34 w 34"/>
                    <a:gd name="T37" fmla="*/ 0 h 36"/>
                    <a:gd name="T38" fmla="*/ 26 w 34"/>
                    <a:gd name="T39" fmla="*/ 0 h 36"/>
                    <a:gd name="T40" fmla="*/ 22 w 34"/>
                    <a:gd name="T41" fmla="*/ 20 h 3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</a:cxnLst>
                  <a:rect l="0" t="0" r="r" b="b"/>
                  <a:pathLst>
                    <a:path w="34" h="36">
                      <a:moveTo>
                        <a:pt x="22" y="20"/>
                      </a:moveTo>
                      <a:cubicBezTo>
                        <a:pt x="22" y="23"/>
                        <a:pt x="21" y="25"/>
                        <a:pt x="20" y="26"/>
                      </a:cubicBezTo>
                      <a:cubicBezTo>
                        <a:pt x="20" y="28"/>
                        <a:pt x="19" y="29"/>
                        <a:pt x="18" y="29"/>
                      </a:cubicBezTo>
                      <a:cubicBezTo>
                        <a:pt x="17" y="30"/>
                        <a:pt x="15" y="30"/>
                        <a:pt x="13" y="30"/>
                      </a:cubicBezTo>
                      <a:cubicBezTo>
                        <a:pt x="11" y="30"/>
                        <a:pt x="10" y="30"/>
                        <a:pt x="9" y="29"/>
                      </a:cubicBezTo>
                      <a:cubicBezTo>
                        <a:pt x="8" y="28"/>
                        <a:pt x="7" y="27"/>
                        <a:pt x="7" y="25"/>
                      </a:cubicBezTo>
                      <a:cubicBezTo>
                        <a:pt x="7" y="25"/>
                        <a:pt x="7" y="25"/>
                        <a:pt x="7" y="24"/>
                      </a:cubicBezTo>
                      <a:cubicBezTo>
                        <a:pt x="8" y="19"/>
                        <a:pt x="8" y="19"/>
                        <a:pt x="8" y="19"/>
                      </a:cubicBezTo>
                      <a:cubicBezTo>
                        <a:pt x="12" y="0"/>
                        <a:pt x="12" y="0"/>
                        <a:pt x="12" y="0"/>
                      </a:cubicBezTo>
                      <a:cubicBezTo>
                        <a:pt x="5" y="0"/>
                        <a:pt x="5" y="0"/>
                        <a:pt x="5" y="0"/>
                      </a:cubicBezTo>
                      <a:cubicBezTo>
                        <a:pt x="1" y="19"/>
                        <a:pt x="1" y="19"/>
                        <a:pt x="1" y="19"/>
                      </a:cubicBezTo>
                      <a:cubicBezTo>
                        <a:pt x="1" y="21"/>
                        <a:pt x="0" y="23"/>
                        <a:pt x="0" y="23"/>
                      </a:cubicBezTo>
                      <a:cubicBezTo>
                        <a:pt x="0" y="24"/>
                        <a:pt x="0" y="25"/>
                        <a:pt x="0" y="25"/>
                      </a:cubicBezTo>
                      <a:cubicBezTo>
                        <a:pt x="0" y="29"/>
                        <a:pt x="1" y="31"/>
                        <a:pt x="3" y="33"/>
                      </a:cubicBezTo>
                      <a:cubicBezTo>
                        <a:pt x="6" y="35"/>
                        <a:pt x="9" y="36"/>
                        <a:pt x="13" y="36"/>
                      </a:cubicBezTo>
                      <a:cubicBezTo>
                        <a:pt x="16" y="36"/>
                        <a:pt x="19" y="36"/>
                        <a:pt x="22" y="34"/>
                      </a:cubicBezTo>
                      <a:cubicBezTo>
                        <a:pt x="24" y="33"/>
                        <a:pt x="25" y="31"/>
                        <a:pt x="27" y="29"/>
                      </a:cubicBezTo>
                      <a:cubicBezTo>
                        <a:pt x="28" y="27"/>
                        <a:pt x="29" y="24"/>
                        <a:pt x="30" y="20"/>
                      </a:cubicBezTo>
                      <a:cubicBezTo>
                        <a:pt x="34" y="0"/>
                        <a:pt x="34" y="0"/>
                        <a:pt x="34" y="0"/>
                      </a:cubicBezTo>
                      <a:cubicBezTo>
                        <a:pt x="26" y="0"/>
                        <a:pt x="26" y="0"/>
                        <a:pt x="26" y="0"/>
                      </a:cubicBezTo>
                      <a:lnTo>
                        <a:pt x="22" y="20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252" name="îṣḻîḑê">
                  <a:extLst>
                    <a:ext uri="{FF2B5EF4-FFF2-40B4-BE49-F238E27FC236}">
                      <a16:creationId xmlns:a16="http://schemas.microsoft.com/office/drawing/2014/main" id="{45143715-8506-694C-B7D2-4989C8FFBCAA}"/>
                    </a:ext>
                  </a:extLst>
                </p:cNvPr>
                <p:cNvSpPr/>
                <p:nvPr/>
              </p:nvSpPr>
              <p:spPr bwMode="auto">
                <a:xfrm>
                  <a:off x="7248526" y="3521075"/>
                  <a:ext cx="114300" cy="119063"/>
                </a:xfrm>
                <a:custGeom>
                  <a:avLst/>
                  <a:gdLst>
                    <a:gd name="T0" fmla="*/ 58 w 72"/>
                    <a:gd name="T1" fmla="*/ 0 h 75"/>
                    <a:gd name="T2" fmla="*/ 52 w 72"/>
                    <a:gd name="T3" fmla="*/ 29 h 75"/>
                    <a:gd name="T4" fmla="*/ 22 w 72"/>
                    <a:gd name="T5" fmla="*/ 29 h 75"/>
                    <a:gd name="T6" fmla="*/ 29 w 72"/>
                    <a:gd name="T7" fmla="*/ 0 h 75"/>
                    <a:gd name="T8" fmla="*/ 14 w 72"/>
                    <a:gd name="T9" fmla="*/ 0 h 75"/>
                    <a:gd name="T10" fmla="*/ 0 w 72"/>
                    <a:gd name="T11" fmla="*/ 75 h 75"/>
                    <a:gd name="T12" fmla="*/ 14 w 72"/>
                    <a:gd name="T13" fmla="*/ 75 h 75"/>
                    <a:gd name="T14" fmla="*/ 20 w 72"/>
                    <a:gd name="T15" fmla="*/ 42 h 75"/>
                    <a:gd name="T16" fmla="*/ 50 w 72"/>
                    <a:gd name="T17" fmla="*/ 42 h 75"/>
                    <a:gd name="T18" fmla="*/ 43 w 72"/>
                    <a:gd name="T19" fmla="*/ 75 h 75"/>
                    <a:gd name="T20" fmla="*/ 58 w 72"/>
                    <a:gd name="T21" fmla="*/ 75 h 75"/>
                    <a:gd name="T22" fmla="*/ 72 w 72"/>
                    <a:gd name="T23" fmla="*/ 0 h 75"/>
                    <a:gd name="T24" fmla="*/ 58 w 72"/>
                    <a:gd name="T25" fmla="*/ 0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72" h="75">
                      <a:moveTo>
                        <a:pt x="58" y="0"/>
                      </a:moveTo>
                      <a:lnTo>
                        <a:pt x="52" y="29"/>
                      </a:lnTo>
                      <a:lnTo>
                        <a:pt x="22" y="29"/>
                      </a:lnTo>
                      <a:lnTo>
                        <a:pt x="29" y="0"/>
                      </a:lnTo>
                      <a:lnTo>
                        <a:pt x="14" y="0"/>
                      </a:lnTo>
                      <a:lnTo>
                        <a:pt x="0" y="75"/>
                      </a:lnTo>
                      <a:lnTo>
                        <a:pt x="14" y="75"/>
                      </a:lnTo>
                      <a:lnTo>
                        <a:pt x="20" y="42"/>
                      </a:lnTo>
                      <a:lnTo>
                        <a:pt x="50" y="42"/>
                      </a:lnTo>
                      <a:lnTo>
                        <a:pt x="43" y="75"/>
                      </a:lnTo>
                      <a:lnTo>
                        <a:pt x="58" y="75"/>
                      </a:lnTo>
                      <a:lnTo>
                        <a:pt x="72" y="0"/>
                      </a:lnTo>
                      <a:lnTo>
                        <a:pt x="58" y="0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253" name="ïṥlíḑê">
                  <a:extLst>
                    <a:ext uri="{FF2B5EF4-FFF2-40B4-BE49-F238E27FC236}">
                      <a16:creationId xmlns:a16="http://schemas.microsoft.com/office/drawing/2014/main" id="{404C92B2-6E6C-6044-9EF8-14F1D8D61BFB}"/>
                    </a:ext>
                  </a:extLst>
                </p:cNvPr>
                <p:cNvSpPr/>
                <p:nvPr/>
              </p:nvSpPr>
              <p:spPr bwMode="auto">
                <a:xfrm>
                  <a:off x="7356476" y="3521075"/>
                  <a:ext cx="112713" cy="119063"/>
                </a:xfrm>
                <a:custGeom>
                  <a:avLst/>
                  <a:gdLst>
                    <a:gd name="T0" fmla="*/ 42 w 71"/>
                    <a:gd name="T1" fmla="*/ 0 h 75"/>
                    <a:gd name="T2" fmla="*/ 0 w 71"/>
                    <a:gd name="T3" fmla="*/ 75 h 75"/>
                    <a:gd name="T4" fmla="*/ 15 w 71"/>
                    <a:gd name="T5" fmla="*/ 75 h 75"/>
                    <a:gd name="T6" fmla="*/ 23 w 71"/>
                    <a:gd name="T7" fmla="*/ 59 h 75"/>
                    <a:gd name="T8" fmla="*/ 54 w 71"/>
                    <a:gd name="T9" fmla="*/ 59 h 75"/>
                    <a:gd name="T10" fmla="*/ 56 w 71"/>
                    <a:gd name="T11" fmla="*/ 75 h 75"/>
                    <a:gd name="T12" fmla="*/ 71 w 71"/>
                    <a:gd name="T13" fmla="*/ 75 h 75"/>
                    <a:gd name="T14" fmla="*/ 58 w 71"/>
                    <a:gd name="T15" fmla="*/ 0 h 75"/>
                    <a:gd name="T16" fmla="*/ 42 w 71"/>
                    <a:gd name="T17" fmla="*/ 0 h 75"/>
                    <a:gd name="T18" fmla="*/ 29 w 71"/>
                    <a:gd name="T19" fmla="*/ 46 h 75"/>
                    <a:gd name="T20" fmla="*/ 48 w 71"/>
                    <a:gd name="T21" fmla="*/ 17 h 75"/>
                    <a:gd name="T22" fmla="*/ 52 w 71"/>
                    <a:gd name="T23" fmla="*/ 46 h 75"/>
                    <a:gd name="T24" fmla="*/ 29 w 71"/>
                    <a:gd name="T25" fmla="*/ 46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71" h="75">
                      <a:moveTo>
                        <a:pt x="42" y="0"/>
                      </a:moveTo>
                      <a:lnTo>
                        <a:pt x="0" y="75"/>
                      </a:lnTo>
                      <a:lnTo>
                        <a:pt x="15" y="75"/>
                      </a:lnTo>
                      <a:lnTo>
                        <a:pt x="23" y="59"/>
                      </a:lnTo>
                      <a:lnTo>
                        <a:pt x="54" y="59"/>
                      </a:lnTo>
                      <a:lnTo>
                        <a:pt x="56" y="75"/>
                      </a:lnTo>
                      <a:lnTo>
                        <a:pt x="71" y="75"/>
                      </a:lnTo>
                      <a:lnTo>
                        <a:pt x="58" y="0"/>
                      </a:lnTo>
                      <a:lnTo>
                        <a:pt x="42" y="0"/>
                      </a:lnTo>
                      <a:close/>
                      <a:moveTo>
                        <a:pt x="29" y="46"/>
                      </a:moveTo>
                      <a:lnTo>
                        <a:pt x="48" y="17"/>
                      </a:lnTo>
                      <a:lnTo>
                        <a:pt x="52" y="46"/>
                      </a:lnTo>
                      <a:lnTo>
                        <a:pt x="29" y="46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254" name="îş1íḋe">
                  <a:extLst>
                    <a:ext uri="{FF2B5EF4-FFF2-40B4-BE49-F238E27FC236}">
                      <a16:creationId xmlns:a16="http://schemas.microsoft.com/office/drawing/2014/main" id="{7C5F190C-6F8A-8743-B665-77D7BA9B99B1}"/>
                    </a:ext>
                  </a:extLst>
                </p:cNvPr>
                <p:cNvSpPr/>
                <p:nvPr/>
              </p:nvSpPr>
              <p:spPr bwMode="auto">
                <a:xfrm>
                  <a:off x="7481888" y="3521075"/>
                  <a:ext cx="119063" cy="119063"/>
                </a:xfrm>
                <a:custGeom>
                  <a:avLst/>
                  <a:gdLst>
                    <a:gd name="T0" fmla="*/ 50 w 75"/>
                    <a:gd name="T1" fmla="*/ 50 h 75"/>
                    <a:gd name="T2" fmla="*/ 31 w 75"/>
                    <a:gd name="T3" fmla="*/ 0 h 75"/>
                    <a:gd name="T4" fmla="*/ 17 w 75"/>
                    <a:gd name="T5" fmla="*/ 0 h 75"/>
                    <a:gd name="T6" fmla="*/ 0 w 75"/>
                    <a:gd name="T7" fmla="*/ 75 h 75"/>
                    <a:gd name="T8" fmla="*/ 15 w 75"/>
                    <a:gd name="T9" fmla="*/ 75 h 75"/>
                    <a:gd name="T10" fmla="*/ 25 w 75"/>
                    <a:gd name="T11" fmla="*/ 25 h 75"/>
                    <a:gd name="T12" fmla="*/ 46 w 75"/>
                    <a:gd name="T13" fmla="*/ 75 h 75"/>
                    <a:gd name="T14" fmla="*/ 58 w 75"/>
                    <a:gd name="T15" fmla="*/ 75 h 75"/>
                    <a:gd name="T16" fmla="*/ 75 w 75"/>
                    <a:gd name="T17" fmla="*/ 0 h 75"/>
                    <a:gd name="T18" fmla="*/ 61 w 75"/>
                    <a:gd name="T19" fmla="*/ 0 h 75"/>
                    <a:gd name="T20" fmla="*/ 50 w 75"/>
                    <a:gd name="T21" fmla="*/ 50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75" h="75">
                      <a:moveTo>
                        <a:pt x="50" y="50"/>
                      </a:moveTo>
                      <a:lnTo>
                        <a:pt x="31" y="0"/>
                      </a:lnTo>
                      <a:lnTo>
                        <a:pt x="17" y="0"/>
                      </a:lnTo>
                      <a:lnTo>
                        <a:pt x="0" y="75"/>
                      </a:lnTo>
                      <a:lnTo>
                        <a:pt x="15" y="75"/>
                      </a:lnTo>
                      <a:lnTo>
                        <a:pt x="25" y="25"/>
                      </a:lnTo>
                      <a:lnTo>
                        <a:pt x="46" y="75"/>
                      </a:lnTo>
                      <a:lnTo>
                        <a:pt x="58" y="75"/>
                      </a:lnTo>
                      <a:lnTo>
                        <a:pt x="75" y="0"/>
                      </a:lnTo>
                      <a:lnTo>
                        <a:pt x="61" y="0"/>
                      </a:lnTo>
                      <a:lnTo>
                        <a:pt x="50" y="50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255" name="îş1ïḋe">
                  <a:extLst>
                    <a:ext uri="{FF2B5EF4-FFF2-40B4-BE49-F238E27FC236}">
                      <a16:creationId xmlns:a16="http://schemas.microsoft.com/office/drawing/2014/main" id="{AACAEFC6-00DB-624B-96E5-55D1153283DA}"/>
                    </a:ext>
                  </a:extLst>
                </p:cNvPr>
                <p:cNvSpPr/>
                <p:nvPr/>
              </p:nvSpPr>
              <p:spPr bwMode="auto">
                <a:xfrm>
                  <a:off x="7653338" y="3521075"/>
                  <a:ext cx="112713" cy="119063"/>
                </a:xfrm>
                <a:custGeom>
                  <a:avLst/>
                  <a:gdLst>
                    <a:gd name="T0" fmla="*/ 22 w 34"/>
                    <a:gd name="T1" fmla="*/ 20 h 36"/>
                    <a:gd name="T2" fmla="*/ 20 w 34"/>
                    <a:gd name="T3" fmla="*/ 26 h 36"/>
                    <a:gd name="T4" fmla="*/ 18 w 34"/>
                    <a:gd name="T5" fmla="*/ 29 h 36"/>
                    <a:gd name="T6" fmla="*/ 13 w 34"/>
                    <a:gd name="T7" fmla="*/ 30 h 36"/>
                    <a:gd name="T8" fmla="*/ 9 w 34"/>
                    <a:gd name="T9" fmla="*/ 29 h 36"/>
                    <a:gd name="T10" fmla="*/ 7 w 34"/>
                    <a:gd name="T11" fmla="*/ 25 h 36"/>
                    <a:gd name="T12" fmla="*/ 7 w 34"/>
                    <a:gd name="T13" fmla="*/ 24 h 36"/>
                    <a:gd name="T14" fmla="*/ 8 w 34"/>
                    <a:gd name="T15" fmla="*/ 19 h 36"/>
                    <a:gd name="T16" fmla="*/ 12 w 34"/>
                    <a:gd name="T17" fmla="*/ 0 h 36"/>
                    <a:gd name="T18" fmla="*/ 5 w 34"/>
                    <a:gd name="T19" fmla="*/ 0 h 36"/>
                    <a:gd name="T20" fmla="*/ 1 w 34"/>
                    <a:gd name="T21" fmla="*/ 19 h 36"/>
                    <a:gd name="T22" fmla="*/ 0 w 34"/>
                    <a:gd name="T23" fmla="*/ 23 h 36"/>
                    <a:gd name="T24" fmla="*/ 0 w 34"/>
                    <a:gd name="T25" fmla="*/ 25 h 36"/>
                    <a:gd name="T26" fmla="*/ 3 w 34"/>
                    <a:gd name="T27" fmla="*/ 33 h 36"/>
                    <a:gd name="T28" fmla="*/ 13 w 34"/>
                    <a:gd name="T29" fmla="*/ 36 h 36"/>
                    <a:gd name="T30" fmla="*/ 22 w 34"/>
                    <a:gd name="T31" fmla="*/ 34 h 36"/>
                    <a:gd name="T32" fmla="*/ 27 w 34"/>
                    <a:gd name="T33" fmla="*/ 29 h 36"/>
                    <a:gd name="T34" fmla="*/ 30 w 34"/>
                    <a:gd name="T35" fmla="*/ 20 h 36"/>
                    <a:gd name="T36" fmla="*/ 34 w 34"/>
                    <a:gd name="T37" fmla="*/ 0 h 36"/>
                    <a:gd name="T38" fmla="*/ 26 w 34"/>
                    <a:gd name="T39" fmla="*/ 0 h 36"/>
                    <a:gd name="T40" fmla="*/ 22 w 34"/>
                    <a:gd name="T41" fmla="*/ 20 h 3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</a:cxnLst>
                  <a:rect l="0" t="0" r="r" b="b"/>
                  <a:pathLst>
                    <a:path w="34" h="36">
                      <a:moveTo>
                        <a:pt x="22" y="20"/>
                      </a:moveTo>
                      <a:cubicBezTo>
                        <a:pt x="22" y="23"/>
                        <a:pt x="21" y="25"/>
                        <a:pt x="20" y="26"/>
                      </a:cubicBezTo>
                      <a:cubicBezTo>
                        <a:pt x="20" y="28"/>
                        <a:pt x="19" y="29"/>
                        <a:pt x="18" y="29"/>
                      </a:cubicBezTo>
                      <a:cubicBezTo>
                        <a:pt x="17" y="30"/>
                        <a:pt x="15" y="30"/>
                        <a:pt x="13" y="30"/>
                      </a:cubicBezTo>
                      <a:cubicBezTo>
                        <a:pt x="11" y="30"/>
                        <a:pt x="10" y="30"/>
                        <a:pt x="9" y="29"/>
                      </a:cubicBezTo>
                      <a:cubicBezTo>
                        <a:pt x="8" y="28"/>
                        <a:pt x="7" y="27"/>
                        <a:pt x="7" y="25"/>
                      </a:cubicBezTo>
                      <a:cubicBezTo>
                        <a:pt x="7" y="25"/>
                        <a:pt x="7" y="25"/>
                        <a:pt x="7" y="24"/>
                      </a:cubicBezTo>
                      <a:cubicBezTo>
                        <a:pt x="8" y="19"/>
                        <a:pt x="8" y="19"/>
                        <a:pt x="8" y="19"/>
                      </a:cubicBezTo>
                      <a:cubicBezTo>
                        <a:pt x="12" y="0"/>
                        <a:pt x="12" y="0"/>
                        <a:pt x="12" y="0"/>
                      </a:cubicBezTo>
                      <a:cubicBezTo>
                        <a:pt x="5" y="0"/>
                        <a:pt x="5" y="0"/>
                        <a:pt x="5" y="0"/>
                      </a:cubicBezTo>
                      <a:cubicBezTo>
                        <a:pt x="1" y="19"/>
                        <a:pt x="1" y="19"/>
                        <a:pt x="1" y="19"/>
                      </a:cubicBezTo>
                      <a:cubicBezTo>
                        <a:pt x="1" y="21"/>
                        <a:pt x="0" y="23"/>
                        <a:pt x="0" y="23"/>
                      </a:cubicBezTo>
                      <a:cubicBezTo>
                        <a:pt x="0" y="24"/>
                        <a:pt x="0" y="25"/>
                        <a:pt x="0" y="25"/>
                      </a:cubicBezTo>
                      <a:cubicBezTo>
                        <a:pt x="0" y="29"/>
                        <a:pt x="1" y="31"/>
                        <a:pt x="3" y="33"/>
                      </a:cubicBezTo>
                      <a:cubicBezTo>
                        <a:pt x="6" y="35"/>
                        <a:pt x="9" y="36"/>
                        <a:pt x="13" y="36"/>
                      </a:cubicBezTo>
                      <a:cubicBezTo>
                        <a:pt x="16" y="36"/>
                        <a:pt x="19" y="36"/>
                        <a:pt x="22" y="34"/>
                      </a:cubicBezTo>
                      <a:cubicBezTo>
                        <a:pt x="24" y="33"/>
                        <a:pt x="25" y="31"/>
                        <a:pt x="27" y="29"/>
                      </a:cubicBezTo>
                      <a:cubicBezTo>
                        <a:pt x="28" y="27"/>
                        <a:pt x="29" y="24"/>
                        <a:pt x="30" y="20"/>
                      </a:cubicBezTo>
                      <a:cubicBezTo>
                        <a:pt x="34" y="0"/>
                        <a:pt x="34" y="0"/>
                        <a:pt x="34" y="0"/>
                      </a:cubicBezTo>
                      <a:cubicBezTo>
                        <a:pt x="26" y="0"/>
                        <a:pt x="26" y="0"/>
                        <a:pt x="26" y="0"/>
                      </a:cubicBezTo>
                      <a:lnTo>
                        <a:pt x="22" y="20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256" name="íšlídè">
                  <a:extLst>
                    <a:ext uri="{FF2B5EF4-FFF2-40B4-BE49-F238E27FC236}">
                      <a16:creationId xmlns:a16="http://schemas.microsoft.com/office/drawing/2014/main" id="{6B91F165-2F01-9D4C-950F-9CEF67F7AEAE}"/>
                    </a:ext>
                  </a:extLst>
                </p:cNvPr>
                <p:cNvSpPr/>
                <p:nvPr/>
              </p:nvSpPr>
              <p:spPr bwMode="auto">
                <a:xfrm>
                  <a:off x="7766051" y="3521075"/>
                  <a:ext cx="115888" cy="119063"/>
                </a:xfrm>
                <a:custGeom>
                  <a:avLst/>
                  <a:gdLst>
                    <a:gd name="T0" fmla="*/ 58 w 73"/>
                    <a:gd name="T1" fmla="*/ 0 h 75"/>
                    <a:gd name="T2" fmla="*/ 50 w 73"/>
                    <a:gd name="T3" fmla="*/ 50 h 75"/>
                    <a:gd name="T4" fmla="*/ 29 w 73"/>
                    <a:gd name="T5" fmla="*/ 0 h 75"/>
                    <a:gd name="T6" fmla="*/ 15 w 73"/>
                    <a:gd name="T7" fmla="*/ 0 h 75"/>
                    <a:gd name="T8" fmla="*/ 0 w 73"/>
                    <a:gd name="T9" fmla="*/ 75 h 75"/>
                    <a:gd name="T10" fmla="*/ 13 w 73"/>
                    <a:gd name="T11" fmla="*/ 75 h 75"/>
                    <a:gd name="T12" fmla="*/ 23 w 73"/>
                    <a:gd name="T13" fmla="*/ 25 h 75"/>
                    <a:gd name="T14" fmla="*/ 44 w 73"/>
                    <a:gd name="T15" fmla="*/ 75 h 75"/>
                    <a:gd name="T16" fmla="*/ 58 w 73"/>
                    <a:gd name="T17" fmla="*/ 75 h 75"/>
                    <a:gd name="T18" fmla="*/ 73 w 73"/>
                    <a:gd name="T19" fmla="*/ 0 h 75"/>
                    <a:gd name="T20" fmla="*/ 58 w 73"/>
                    <a:gd name="T21" fmla="*/ 0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73" h="75">
                      <a:moveTo>
                        <a:pt x="58" y="0"/>
                      </a:moveTo>
                      <a:lnTo>
                        <a:pt x="50" y="50"/>
                      </a:lnTo>
                      <a:lnTo>
                        <a:pt x="29" y="0"/>
                      </a:lnTo>
                      <a:lnTo>
                        <a:pt x="15" y="0"/>
                      </a:lnTo>
                      <a:lnTo>
                        <a:pt x="0" y="75"/>
                      </a:lnTo>
                      <a:lnTo>
                        <a:pt x="13" y="75"/>
                      </a:lnTo>
                      <a:lnTo>
                        <a:pt x="23" y="25"/>
                      </a:lnTo>
                      <a:lnTo>
                        <a:pt x="44" y="75"/>
                      </a:lnTo>
                      <a:lnTo>
                        <a:pt x="58" y="75"/>
                      </a:lnTo>
                      <a:lnTo>
                        <a:pt x="73" y="0"/>
                      </a:lnTo>
                      <a:lnTo>
                        <a:pt x="58" y="0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257" name="îṣḻîďe">
                  <a:extLst>
                    <a:ext uri="{FF2B5EF4-FFF2-40B4-BE49-F238E27FC236}">
                      <a16:creationId xmlns:a16="http://schemas.microsoft.com/office/drawing/2014/main" id="{A86EADCA-D694-E449-8EE6-CDCDF22A34C4}"/>
                    </a:ext>
                  </a:extLst>
                </p:cNvPr>
                <p:cNvSpPr/>
                <p:nvPr/>
              </p:nvSpPr>
              <p:spPr bwMode="auto">
                <a:xfrm>
                  <a:off x="7881938" y="3521075"/>
                  <a:ext cx="49213" cy="119063"/>
                </a:xfrm>
                <a:custGeom>
                  <a:avLst/>
                  <a:gdLst>
                    <a:gd name="T0" fmla="*/ 0 w 31"/>
                    <a:gd name="T1" fmla="*/ 75 h 75"/>
                    <a:gd name="T2" fmla="*/ 14 w 31"/>
                    <a:gd name="T3" fmla="*/ 75 h 75"/>
                    <a:gd name="T4" fmla="*/ 31 w 31"/>
                    <a:gd name="T5" fmla="*/ 0 h 75"/>
                    <a:gd name="T6" fmla="*/ 14 w 31"/>
                    <a:gd name="T7" fmla="*/ 0 h 75"/>
                    <a:gd name="T8" fmla="*/ 0 w 31"/>
                    <a:gd name="T9" fmla="*/ 75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75">
                      <a:moveTo>
                        <a:pt x="0" y="75"/>
                      </a:moveTo>
                      <a:lnTo>
                        <a:pt x="14" y="75"/>
                      </a:lnTo>
                      <a:lnTo>
                        <a:pt x="31" y="0"/>
                      </a:lnTo>
                      <a:lnTo>
                        <a:pt x="14" y="0"/>
                      </a:lnTo>
                      <a:lnTo>
                        <a:pt x="0" y="75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258" name="íŝḻiḋè">
                  <a:extLst>
                    <a:ext uri="{FF2B5EF4-FFF2-40B4-BE49-F238E27FC236}">
                      <a16:creationId xmlns:a16="http://schemas.microsoft.com/office/drawing/2014/main" id="{8F478696-931D-F84B-8764-BEAA02862463}"/>
                    </a:ext>
                  </a:extLst>
                </p:cNvPr>
                <p:cNvSpPr/>
                <p:nvPr/>
              </p:nvSpPr>
              <p:spPr bwMode="auto">
                <a:xfrm>
                  <a:off x="7940676" y="3521075"/>
                  <a:ext cx="109538" cy="119063"/>
                </a:xfrm>
                <a:custGeom>
                  <a:avLst/>
                  <a:gdLst>
                    <a:gd name="T0" fmla="*/ 54 w 69"/>
                    <a:gd name="T1" fmla="*/ 0 h 75"/>
                    <a:gd name="T2" fmla="*/ 23 w 69"/>
                    <a:gd name="T3" fmla="*/ 57 h 75"/>
                    <a:gd name="T4" fmla="*/ 15 w 69"/>
                    <a:gd name="T5" fmla="*/ 0 h 75"/>
                    <a:gd name="T6" fmla="*/ 0 w 69"/>
                    <a:gd name="T7" fmla="*/ 0 h 75"/>
                    <a:gd name="T8" fmla="*/ 13 w 69"/>
                    <a:gd name="T9" fmla="*/ 75 h 75"/>
                    <a:gd name="T10" fmla="*/ 29 w 69"/>
                    <a:gd name="T11" fmla="*/ 75 h 75"/>
                    <a:gd name="T12" fmla="*/ 69 w 69"/>
                    <a:gd name="T13" fmla="*/ 0 h 75"/>
                    <a:gd name="T14" fmla="*/ 54 w 69"/>
                    <a:gd name="T15" fmla="*/ 0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69" h="75">
                      <a:moveTo>
                        <a:pt x="54" y="0"/>
                      </a:moveTo>
                      <a:lnTo>
                        <a:pt x="23" y="57"/>
                      </a:lnTo>
                      <a:lnTo>
                        <a:pt x="15" y="0"/>
                      </a:lnTo>
                      <a:lnTo>
                        <a:pt x="0" y="0"/>
                      </a:lnTo>
                      <a:lnTo>
                        <a:pt x="13" y="75"/>
                      </a:lnTo>
                      <a:lnTo>
                        <a:pt x="29" y="75"/>
                      </a:lnTo>
                      <a:lnTo>
                        <a:pt x="69" y="0"/>
                      </a:lnTo>
                      <a:lnTo>
                        <a:pt x="54" y="0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259" name="î$ḷíďé">
                  <a:extLst>
                    <a:ext uri="{FF2B5EF4-FFF2-40B4-BE49-F238E27FC236}">
                      <a16:creationId xmlns:a16="http://schemas.microsoft.com/office/drawing/2014/main" id="{8037E45B-B559-4446-9B46-4A200B187521}"/>
                    </a:ext>
                  </a:extLst>
                </p:cNvPr>
                <p:cNvSpPr/>
                <p:nvPr/>
              </p:nvSpPr>
              <p:spPr bwMode="auto">
                <a:xfrm>
                  <a:off x="8037513" y="3521075"/>
                  <a:ext cx="111125" cy="119063"/>
                </a:xfrm>
                <a:custGeom>
                  <a:avLst/>
                  <a:gdLst>
                    <a:gd name="T0" fmla="*/ 68 w 70"/>
                    <a:gd name="T1" fmla="*/ 12 h 75"/>
                    <a:gd name="T2" fmla="*/ 70 w 70"/>
                    <a:gd name="T3" fmla="*/ 0 h 75"/>
                    <a:gd name="T4" fmla="*/ 16 w 70"/>
                    <a:gd name="T5" fmla="*/ 0 h 75"/>
                    <a:gd name="T6" fmla="*/ 0 w 70"/>
                    <a:gd name="T7" fmla="*/ 75 h 75"/>
                    <a:gd name="T8" fmla="*/ 58 w 70"/>
                    <a:gd name="T9" fmla="*/ 75 h 75"/>
                    <a:gd name="T10" fmla="*/ 60 w 70"/>
                    <a:gd name="T11" fmla="*/ 63 h 75"/>
                    <a:gd name="T12" fmla="*/ 16 w 70"/>
                    <a:gd name="T13" fmla="*/ 63 h 75"/>
                    <a:gd name="T14" fmla="*/ 22 w 70"/>
                    <a:gd name="T15" fmla="*/ 42 h 75"/>
                    <a:gd name="T16" fmla="*/ 60 w 70"/>
                    <a:gd name="T17" fmla="*/ 42 h 75"/>
                    <a:gd name="T18" fmla="*/ 62 w 70"/>
                    <a:gd name="T19" fmla="*/ 29 h 75"/>
                    <a:gd name="T20" fmla="*/ 24 w 70"/>
                    <a:gd name="T21" fmla="*/ 29 h 75"/>
                    <a:gd name="T22" fmla="*/ 29 w 70"/>
                    <a:gd name="T23" fmla="*/ 12 h 75"/>
                    <a:gd name="T24" fmla="*/ 68 w 70"/>
                    <a:gd name="T25" fmla="*/ 12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70" h="75">
                      <a:moveTo>
                        <a:pt x="68" y="12"/>
                      </a:moveTo>
                      <a:lnTo>
                        <a:pt x="70" y="0"/>
                      </a:lnTo>
                      <a:lnTo>
                        <a:pt x="16" y="0"/>
                      </a:lnTo>
                      <a:lnTo>
                        <a:pt x="0" y="75"/>
                      </a:lnTo>
                      <a:lnTo>
                        <a:pt x="58" y="75"/>
                      </a:lnTo>
                      <a:lnTo>
                        <a:pt x="60" y="63"/>
                      </a:lnTo>
                      <a:lnTo>
                        <a:pt x="16" y="63"/>
                      </a:lnTo>
                      <a:lnTo>
                        <a:pt x="22" y="42"/>
                      </a:lnTo>
                      <a:lnTo>
                        <a:pt x="60" y="42"/>
                      </a:lnTo>
                      <a:lnTo>
                        <a:pt x="62" y="29"/>
                      </a:lnTo>
                      <a:lnTo>
                        <a:pt x="24" y="29"/>
                      </a:lnTo>
                      <a:lnTo>
                        <a:pt x="29" y="12"/>
                      </a:lnTo>
                      <a:lnTo>
                        <a:pt x="68" y="12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260" name="îṡlîďe">
                  <a:extLst>
                    <a:ext uri="{FF2B5EF4-FFF2-40B4-BE49-F238E27FC236}">
                      <a16:creationId xmlns:a16="http://schemas.microsoft.com/office/drawing/2014/main" id="{966194C0-DA5C-164F-84D3-187CDBEFED3E}"/>
                    </a:ext>
                  </a:extLst>
                </p:cNvPr>
                <p:cNvSpPr/>
                <p:nvPr/>
              </p:nvSpPr>
              <p:spPr bwMode="auto">
                <a:xfrm>
                  <a:off x="8145463" y="3521075"/>
                  <a:ext cx="115888" cy="119063"/>
                </a:xfrm>
                <a:custGeom>
                  <a:avLst/>
                  <a:gdLst>
                    <a:gd name="T0" fmla="*/ 30 w 35"/>
                    <a:gd name="T1" fmla="*/ 1 h 36"/>
                    <a:gd name="T2" fmla="*/ 24 w 35"/>
                    <a:gd name="T3" fmla="*/ 0 h 36"/>
                    <a:gd name="T4" fmla="*/ 8 w 35"/>
                    <a:gd name="T5" fmla="*/ 0 h 36"/>
                    <a:gd name="T6" fmla="*/ 0 w 35"/>
                    <a:gd name="T7" fmla="*/ 36 h 36"/>
                    <a:gd name="T8" fmla="*/ 8 w 35"/>
                    <a:gd name="T9" fmla="*/ 36 h 36"/>
                    <a:gd name="T10" fmla="*/ 11 w 35"/>
                    <a:gd name="T11" fmla="*/ 21 h 36"/>
                    <a:gd name="T12" fmla="*/ 14 w 35"/>
                    <a:gd name="T13" fmla="*/ 21 h 36"/>
                    <a:gd name="T14" fmla="*/ 17 w 35"/>
                    <a:gd name="T15" fmla="*/ 22 h 36"/>
                    <a:gd name="T16" fmla="*/ 21 w 35"/>
                    <a:gd name="T17" fmla="*/ 26 h 36"/>
                    <a:gd name="T18" fmla="*/ 24 w 35"/>
                    <a:gd name="T19" fmla="*/ 36 h 36"/>
                    <a:gd name="T20" fmla="*/ 32 w 35"/>
                    <a:gd name="T21" fmla="*/ 36 h 36"/>
                    <a:gd name="T22" fmla="*/ 27 w 35"/>
                    <a:gd name="T23" fmla="*/ 24 h 36"/>
                    <a:gd name="T24" fmla="*/ 24 w 35"/>
                    <a:gd name="T25" fmla="*/ 21 h 36"/>
                    <a:gd name="T26" fmla="*/ 32 w 35"/>
                    <a:gd name="T27" fmla="*/ 17 h 36"/>
                    <a:gd name="T28" fmla="*/ 35 w 35"/>
                    <a:gd name="T29" fmla="*/ 9 h 36"/>
                    <a:gd name="T30" fmla="*/ 34 w 35"/>
                    <a:gd name="T31" fmla="*/ 4 h 36"/>
                    <a:gd name="T32" fmla="*/ 30 w 35"/>
                    <a:gd name="T33" fmla="*/ 1 h 36"/>
                    <a:gd name="T34" fmla="*/ 27 w 35"/>
                    <a:gd name="T35" fmla="*/ 13 h 36"/>
                    <a:gd name="T36" fmla="*/ 24 w 35"/>
                    <a:gd name="T37" fmla="*/ 15 h 36"/>
                    <a:gd name="T38" fmla="*/ 16 w 35"/>
                    <a:gd name="T39" fmla="*/ 16 h 36"/>
                    <a:gd name="T40" fmla="*/ 12 w 35"/>
                    <a:gd name="T41" fmla="*/ 16 h 36"/>
                    <a:gd name="T42" fmla="*/ 14 w 35"/>
                    <a:gd name="T43" fmla="*/ 6 h 36"/>
                    <a:gd name="T44" fmla="*/ 22 w 35"/>
                    <a:gd name="T45" fmla="*/ 6 h 36"/>
                    <a:gd name="T46" fmla="*/ 26 w 35"/>
                    <a:gd name="T47" fmla="*/ 7 h 36"/>
                    <a:gd name="T48" fmla="*/ 28 w 35"/>
                    <a:gd name="T49" fmla="*/ 10 h 36"/>
                    <a:gd name="T50" fmla="*/ 27 w 35"/>
                    <a:gd name="T51" fmla="*/ 13 h 3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</a:cxnLst>
                  <a:rect l="0" t="0" r="r" b="b"/>
                  <a:pathLst>
                    <a:path w="35" h="36">
                      <a:moveTo>
                        <a:pt x="30" y="1"/>
                      </a:moveTo>
                      <a:cubicBezTo>
                        <a:pt x="28" y="0"/>
                        <a:pt x="26" y="0"/>
                        <a:pt x="24" y="0"/>
                      </a:cubicBezTo>
                      <a:cubicBezTo>
                        <a:pt x="8" y="0"/>
                        <a:pt x="8" y="0"/>
                        <a:pt x="8" y="0"/>
                      </a:cubicBezTo>
                      <a:cubicBezTo>
                        <a:pt x="0" y="36"/>
                        <a:pt x="0" y="36"/>
                        <a:pt x="0" y="36"/>
                      </a:cubicBezTo>
                      <a:cubicBezTo>
                        <a:pt x="8" y="36"/>
                        <a:pt x="8" y="36"/>
                        <a:pt x="8" y="36"/>
                      </a:cubicBezTo>
                      <a:cubicBezTo>
                        <a:pt x="11" y="21"/>
                        <a:pt x="11" y="21"/>
                        <a:pt x="11" y="21"/>
                      </a:cubicBezTo>
                      <a:cubicBezTo>
                        <a:pt x="14" y="21"/>
                        <a:pt x="14" y="21"/>
                        <a:pt x="14" y="21"/>
                      </a:cubicBezTo>
                      <a:cubicBezTo>
                        <a:pt x="15" y="21"/>
                        <a:pt x="17" y="21"/>
                        <a:pt x="17" y="22"/>
                      </a:cubicBezTo>
                      <a:cubicBezTo>
                        <a:pt x="18" y="22"/>
                        <a:pt x="20" y="24"/>
                        <a:pt x="21" y="26"/>
                      </a:cubicBezTo>
                      <a:cubicBezTo>
                        <a:pt x="22" y="31"/>
                        <a:pt x="24" y="34"/>
                        <a:pt x="24" y="36"/>
                      </a:cubicBezTo>
                      <a:cubicBezTo>
                        <a:pt x="32" y="36"/>
                        <a:pt x="32" y="36"/>
                        <a:pt x="32" y="36"/>
                      </a:cubicBezTo>
                      <a:cubicBezTo>
                        <a:pt x="30" y="31"/>
                        <a:pt x="28" y="27"/>
                        <a:pt x="27" y="24"/>
                      </a:cubicBezTo>
                      <a:cubicBezTo>
                        <a:pt x="26" y="23"/>
                        <a:pt x="25" y="21"/>
                        <a:pt x="24" y="21"/>
                      </a:cubicBezTo>
                      <a:cubicBezTo>
                        <a:pt x="28" y="20"/>
                        <a:pt x="30" y="19"/>
                        <a:pt x="32" y="17"/>
                      </a:cubicBezTo>
                      <a:cubicBezTo>
                        <a:pt x="34" y="15"/>
                        <a:pt x="35" y="13"/>
                        <a:pt x="35" y="9"/>
                      </a:cubicBezTo>
                      <a:cubicBezTo>
                        <a:pt x="35" y="7"/>
                        <a:pt x="34" y="6"/>
                        <a:pt x="34" y="4"/>
                      </a:cubicBezTo>
                      <a:cubicBezTo>
                        <a:pt x="33" y="3"/>
                        <a:pt x="31" y="2"/>
                        <a:pt x="30" y="1"/>
                      </a:cubicBezTo>
                      <a:close/>
                      <a:moveTo>
                        <a:pt x="27" y="13"/>
                      </a:moveTo>
                      <a:cubicBezTo>
                        <a:pt x="26" y="14"/>
                        <a:pt x="25" y="14"/>
                        <a:pt x="24" y="15"/>
                      </a:cubicBezTo>
                      <a:cubicBezTo>
                        <a:pt x="22" y="15"/>
                        <a:pt x="20" y="16"/>
                        <a:pt x="16" y="16"/>
                      </a:cubicBezTo>
                      <a:cubicBezTo>
                        <a:pt x="12" y="16"/>
                        <a:pt x="12" y="16"/>
                        <a:pt x="12" y="16"/>
                      </a:cubicBezTo>
                      <a:cubicBezTo>
                        <a:pt x="14" y="6"/>
                        <a:pt x="14" y="6"/>
                        <a:pt x="14" y="6"/>
                      </a:cubicBezTo>
                      <a:cubicBezTo>
                        <a:pt x="22" y="6"/>
                        <a:pt x="22" y="6"/>
                        <a:pt x="22" y="6"/>
                      </a:cubicBezTo>
                      <a:cubicBezTo>
                        <a:pt x="24" y="6"/>
                        <a:pt x="25" y="6"/>
                        <a:pt x="26" y="7"/>
                      </a:cubicBezTo>
                      <a:cubicBezTo>
                        <a:pt x="27" y="7"/>
                        <a:pt x="28" y="8"/>
                        <a:pt x="28" y="10"/>
                      </a:cubicBezTo>
                      <a:cubicBezTo>
                        <a:pt x="28" y="11"/>
                        <a:pt x="27" y="12"/>
                        <a:pt x="27" y="13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261" name="ïşľîḍé">
                  <a:extLst>
                    <a:ext uri="{FF2B5EF4-FFF2-40B4-BE49-F238E27FC236}">
                      <a16:creationId xmlns:a16="http://schemas.microsoft.com/office/drawing/2014/main" id="{35AF3130-2C15-5842-AFD1-576DBB732B53}"/>
                    </a:ext>
                  </a:extLst>
                </p:cNvPr>
                <p:cNvSpPr/>
                <p:nvPr/>
              </p:nvSpPr>
              <p:spPr bwMode="auto">
                <a:xfrm>
                  <a:off x="8267701" y="3521075"/>
                  <a:ext cx="98425" cy="119063"/>
                </a:xfrm>
                <a:custGeom>
                  <a:avLst/>
                  <a:gdLst>
                    <a:gd name="T0" fmla="*/ 17 w 30"/>
                    <a:gd name="T1" fmla="*/ 5 h 36"/>
                    <a:gd name="T2" fmla="*/ 22 w 30"/>
                    <a:gd name="T3" fmla="*/ 7 h 36"/>
                    <a:gd name="T4" fmla="*/ 23 w 30"/>
                    <a:gd name="T5" fmla="*/ 11 h 36"/>
                    <a:gd name="T6" fmla="*/ 30 w 30"/>
                    <a:gd name="T7" fmla="*/ 10 h 36"/>
                    <a:gd name="T8" fmla="*/ 27 w 30"/>
                    <a:gd name="T9" fmla="*/ 3 h 36"/>
                    <a:gd name="T10" fmla="*/ 17 w 30"/>
                    <a:gd name="T11" fmla="*/ 0 h 36"/>
                    <a:gd name="T12" fmla="*/ 8 w 30"/>
                    <a:gd name="T13" fmla="*/ 3 h 36"/>
                    <a:gd name="T14" fmla="*/ 4 w 30"/>
                    <a:gd name="T15" fmla="*/ 10 h 36"/>
                    <a:gd name="T16" fmla="*/ 6 w 30"/>
                    <a:gd name="T17" fmla="*/ 14 h 36"/>
                    <a:gd name="T18" fmla="*/ 8 w 30"/>
                    <a:gd name="T19" fmla="*/ 18 h 36"/>
                    <a:gd name="T20" fmla="*/ 15 w 30"/>
                    <a:gd name="T21" fmla="*/ 21 h 36"/>
                    <a:gd name="T22" fmla="*/ 20 w 30"/>
                    <a:gd name="T23" fmla="*/ 23 h 36"/>
                    <a:gd name="T24" fmla="*/ 21 w 30"/>
                    <a:gd name="T25" fmla="*/ 26 h 36"/>
                    <a:gd name="T26" fmla="*/ 19 w 30"/>
                    <a:gd name="T27" fmla="*/ 29 h 36"/>
                    <a:gd name="T28" fmla="*/ 14 w 30"/>
                    <a:gd name="T29" fmla="*/ 30 h 36"/>
                    <a:gd name="T30" fmla="*/ 8 w 30"/>
                    <a:gd name="T31" fmla="*/ 28 h 36"/>
                    <a:gd name="T32" fmla="*/ 7 w 30"/>
                    <a:gd name="T33" fmla="*/ 24 h 36"/>
                    <a:gd name="T34" fmla="*/ 0 w 30"/>
                    <a:gd name="T35" fmla="*/ 24 h 36"/>
                    <a:gd name="T36" fmla="*/ 1 w 30"/>
                    <a:gd name="T37" fmla="*/ 30 h 36"/>
                    <a:gd name="T38" fmla="*/ 6 w 30"/>
                    <a:gd name="T39" fmla="*/ 35 h 36"/>
                    <a:gd name="T40" fmla="*/ 14 w 30"/>
                    <a:gd name="T41" fmla="*/ 36 h 36"/>
                    <a:gd name="T42" fmla="*/ 24 w 30"/>
                    <a:gd name="T43" fmla="*/ 33 h 36"/>
                    <a:gd name="T44" fmla="*/ 28 w 30"/>
                    <a:gd name="T45" fmla="*/ 25 h 36"/>
                    <a:gd name="T46" fmla="*/ 26 w 30"/>
                    <a:gd name="T47" fmla="*/ 19 h 36"/>
                    <a:gd name="T48" fmla="*/ 18 w 30"/>
                    <a:gd name="T49" fmla="*/ 14 h 36"/>
                    <a:gd name="T50" fmla="*/ 13 w 30"/>
                    <a:gd name="T51" fmla="*/ 12 h 36"/>
                    <a:gd name="T52" fmla="*/ 11 w 30"/>
                    <a:gd name="T53" fmla="*/ 9 h 36"/>
                    <a:gd name="T54" fmla="*/ 13 w 30"/>
                    <a:gd name="T55" fmla="*/ 6 h 36"/>
                    <a:gd name="T56" fmla="*/ 17 w 30"/>
                    <a:gd name="T57" fmla="*/ 5 h 3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</a:cxnLst>
                  <a:rect l="0" t="0" r="r" b="b"/>
                  <a:pathLst>
                    <a:path w="30" h="36">
                      <a:moveTo>
                        <a:pt x="17" y="5"/>
                      </a:moveTo>
                      <a:cubicBezTo>
                        <a:pt x="19" y="5"/>
                        <a:pt x="21" y="6"/>
                        <a:pt x="22" y="7"/>
                      </a:cubicBezTo>
                      <a:cubicBezTo>
                        <a:pt x="23" y="8"/>
                        <a:pt x="23" y="9"/>
                        <a:pt x="23" y="11"/>
                      </a:cubicBezTo>
                      <a:cubicBezTo>
                        <a:pt x="30" y="10"/>
                        <a:pt x="30" y="10"/>
                        <a:pt x="30" y="10"/>
                      </a:cubicBezTo>
                      <a:cubicBezTo>
                        <a:pt x="30" y="7"/>
                        <a:pt x="29" y="4"/>
                        <a:pt x="27" y="3"/>
                      </a:cubicBezTo>
                      <a:cubicBezTo>
                        <a:pt x="24" y="1"/>
                        <a:pt x="21" y="0"/>
                        <a:pt x="17" y="0"/>
                      </a:cubicBezTo>
                      <a:cubicBezTo>
                        <a:pt x="13" y="0"/>
                        <a:pt x="10" y="1"/>
                        <a:pt x="8" y="3"/>
                      </a:cubicBezTo>
                      <a:cubicBezTo>
                        <a:pt x="5" y="5"/>
                        <a:pt x="4" y="7"/>
                        <a:pt x="4" y="10"/>
                      </a:cubicBezTo>
                      <a:cubicBezTo>
                        <a:pt x="4" y="12"/>
                        <a:pt x="5" y="13"/>
                        <a:pt x="6" y="14"/>
                      </a:cubicBezTo>
                      <a:cubicBezTo>
                        <a:pt x="6" y="16"/>
                        <a:pt x="7" y="17"/>
                        <a:pt x="8" y="18"/>
                      </a:cubicBezTo>
                      <a:cubicBezTo>
                        <a:pt x="10" y="18"/>
                        <a:pt x="12" y="19"/>
                        <a:pt x="15" y="21"/>
                      </a:cubicBezTo>
                      <a:cubicBezTo>
                        <a:pt x="17" y="22"/>
                        <a:pt x="19" y="23"/>
                        <a:pt x="20" y="23"/>
                      </a:cubicBezTo>
                      <a:cubicBezTo>
                        <a:pt x="20" y="24"/>
                        <a:pt x="21" y="25"/>
                        <a:pt x="21" y="26"/>
                      </a:cubicBezTo>
                      <a:cubicBezTo>
                        <a:pt x="21" y="27"/>
                        <a:pt x="20" y="28"/>
                        <a:pt x="19" y="29"/>
                      </a:cubicBezTo>
                      <a:cubicBezTo>
                        <a:pt x="18" y="30"/>
                        <a:pt x="16" y="30"/>
                        <a:pt x="14" y="30"/>
                      </a:cubicBezTo>
                      <a:cubicBezTo>
                        <a:pt x="11" y="30"/>
                        <a:pt x="9" y="30"/>
                        <a:pt x="8" y="28"/>
                      </a:cubicBezTo>
                      <a:cubicBezTo>
                        <a:pt x="8" y="28"/>
                        <a:pt x="7" y="26"/>
                        <a:pt x="7" y="24"/>
                      </a:cubicBezTo>
                      <a:cubicBezTo>
                        <a:pt x="0" y="24"/>
                        <a:pt x="0" y="24"/>
                        <a:pt x="0" y="24"/>
                      </a:cubicBezTo>
                      <a:cubicBezTo>
                        <a:pt x="0" y="27"/>
                        <a:pt x="0" y="29"/>
                        <a:pt x="1" y="30"/>
                      </a:cubicBezTo>
                      <a:cubicBezTo>
                        <a:pt x="2" y="32"/>
                        <a:pt x="4" y="34"/>
                        <a:pt x="6" y="35"/>
                      </a:cubicBezTo>
                      <a:cubicBezTo>
                        <a:pt x="8" y="36"/>
                        <a:pt x="11" y="36"/>
                        <a:pt x="14" y="36"/>
                      </a:cubicBezTo>
                      <a:cubicBezTo>
                        <a:pt x="18" y="36"/>
                        <a:pt x="22" y="35"/>
                        <a:pt x="24" y="33"/>
                      </a:cubicBezTo>
                      <a:cubicBezTo>
                        <a:pt x="27" y="31"/>
                        <a:pt x="28" y="28"/>
                        <a:pt x="28" y="25"/>
                      </a:cubicBezTo>
                      <a:cubicBezTo>
                        <a:pt x="28" y="22"/>
                        <a:pt x="27" y="20"/>
                        <a:pt x="26" y="19"/>
                      </a:cubicBezTo>
                      <a:cubicBezTo>
                        <a:pt x="25" y="18"/>
                        <a:pt x="22" y="16"/>
                        <a:pt x="18" y="14"/>
                      </a:cubicBezTo>
                      <a:cubicBezTo>
                        <a:pt x="15" y="13"/>
                        <a:pt x="13" y="12"/>
                        <a:pt x="13" y="12"/>
                      </a:cubicBezTo>
                      <a:cubicBezTo>
                        <a:pt x="12" y="11"/>
                        <a:pt x="11" y="10"/>
                        <a:pt x="11" y="9"/>
                      </a:cubicBezTo>
                      <a:cubicBezTo>
                        <a:pt x="11" y="8"/>
                        <a:pt x="12" y="7"/>
                        <a:pt x="13" y="6"/>
                      </a:cubicBezTo>
                      <a:cubicBezTo>
                        <a:pt x="14" y="6"/>
                        <a:pt x="15" y="5"/>
                        <a:pt x="17" y="5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262" name="îṩľîďe">
                  <a:extLst>
                    <a:ext uri="{FF2B5EF4-FFF2-40B4-BE49-F238E27FC236}">
                      <a16:creationId xmlns:a16="http://schemas.microsoft.com/office/drawing/2014/main" id="{BDD7DDCD-E30F-764D-80CF-830A60436831}"/>
                    </a:ext>
                  </a:extLst>
                </p:cNvPr>
                <p:cNvSpPr/>
                <p:nvPr/>
              </p:nvSpPr>
              <p:spPr bwMode="auto">
                <a:xfrm>
                  <a:off x="8374063" y="3521075"/>
                  <a:ext cx="46038" cy="119063"/>
                </a:xfrm>
                <a:custGeom>
                  <a:avLst/>
                  <a:gdLst>
                    <a:gd name="T0" fmla="*/ 0 w 29"/>
                    <a:gd name="T1" fmla="*/ 75 h 75"/>
                    <a:gd name="T2" fmla="*/ 14 w 29"/>
                    <a:gd name="T3" fmla="*/ 75 h 75"/>
                    <a:gd name="T4" fmla="*/ 29 w 29"/>
                    <a:gd name="T5" fmla="*/ 0 h 75"/>
                    <a:gd name="T6" fmla="*/ 14 w 29"/>
                    <a:gd name="T7" fmla="*/ 0 h 75"/>
                    <a:gd name="T8" fmla="*/ 0 w 29"/>
                    <a:gd name="T9" fmla="*/ 75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9" h="75">
                      <a:moveTo>
                        <a:pt x="0" y="75"/>
                      </a:moveTo>
                      <a:lnTo>
                        <a:pt x="14" y="75"/>
                      </a:lnTo>
                      <a:lnTo>
                        <a:pt x="29" y="0"/>
                      </a:lnTo>
                      <a:lnTo>
                        <a:pt x="14" y="0"/>
                      </a:lnTo>
                      <a:lnTo>
                        <a:pt x="0" y="75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263" name="iS1idè">
                  <a:extLst>
                    <a:ext uri="{FF2B5EF4-FFF2-40B4-BE49-F238E27FC236}">
                      <a16:creationId xmlns:a16="http://schemas.microsoft.com/office/drawing/2014/main" id="{E921EDEF-EBCF-6044-9628-02C1420BEAC6}"/>
                    </a:ext>
                  </a:extLst>
                </p:cNvPr>
                <p:cNvSpPr/>
                <p:nvPr/>
              </p:nvSpPr>
              <p:spPr bwMode="auto">
                <a:xfrm>
                  <a:off x="8432801" y="3521075"/>
                  <a:ext cx="95250" cy="119063"/>
                </a:xfrm>
                <a:custGeom>
                  <a:avLst/>
                  <a:gdLst>
                    <a:gd name="T0" fmla="*/ 0 w 60"/>
                    <a:gd name="T1" fmla="*/ 12 h 75"/>
                    <a:gd name="T2" fmla="*/ 21 w 60"/>
                    <a:gd name="T3" fmla="*/ 12 h 75"/>
                    <a:gd name="T4" fmla="*/ 8 w 60"/>
                    <a:gd name="T5" fmla="*/ 75 h 75"/>
                    <a:gd name="T6" fmla="*/ 23 w 60"/>
                    <a:gd name="T7" fmla="*/ 75 h 75"/>
                    <a:gd name="T8" fmla="*/ 35 w 60"/>
                    <a:gd name="T9" fmla="*/ 12 h 75"/>
                    <a:gd name="T10" fmla="*/ 58 w 60"/>
                    <a:gd name="T11" fmla="*/ 12 h 75"/>
                    <a:gd name="T12" fmla="*/ 60 w 60"/>
                    <a:gd name="T13" fmla="*/ 0 h 75"/>
                    <a:gd name="T14" fmla="*/ 2 w 60"/>
                    <a:gd name="T15" fmla="*/ 0 h 75"/>
                    <a:gd name="T16" fmla="*/ 0 w 60"/>
                    <a:gd name="T17" fmla="*/ 12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60" h="75">
                      <a:moveTo>
                        <a:pt x="0" y="12"/>
                      </a:moveTo>
                      <a:lnTo>
                        <a:pt x="21" y="12"/>
                      </a:lnTo>
                      <a:lnTo>
                        <a:pt x="8" y="75"/>
                      </a:lnTo>
                      <a:lnTo>
                        <a:pt x="23" y="75"/>
                      </a:lnTo>
                      <a:lnTo>
                        <a:pt x="35" y="12"/>
                      </a:lnTo>
                      <a:lnTo>
                        <a:pt x="58" y="12"/>
                      </a:lnTo>
                      <a:lnTo>
                        <a:pt x="60" y="0"/>
                      </a:lnTo>
                      <a:lnTo>
                        <a:pt x="2" y="0"/>
                      </a:lnTo>
                      <a:lnTo>
                        <a:pt x="0" y="12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264" name="iṣḷîḋe">
                  <a:extLst>
                    <a:ext uri="{FF2B5EF4-FFF2-40B4-BE49-F238E27FC236}">
                      <a16:creationId xmlns:a16="http://schemas.microsoft.com/office/drawing/2014/main" id="{B4BF50DA-B9DA-1444-89A0-381C75023C90}"/>
                    </a:ext>
                  </a:extLst>
                </p:cNvPr>
                <p:cNvSpPr/>
                <p:nvPr/>
              </p:nvSpPr>
              <p:spPr bwMode="auto">
                <a:xfrm>
                  <a:off x="8531226" y="3521075"/>
                  <a:ext cx="109538" cy="119063"/>
                </a:xfrm>
                <a:custGeom>
                  <a:avLst/>
                  <a:gdLst>
                    <a:gd name="T0" fmla="*/ 25 w 33"/>
                    <a:gd name="T1" fmla="*/ 0 h 36"/>
                    <a:gd name="T2" fmla="*/ 19 w 33"/>
                    <a:gd name="T3" fmla="*/ 7 h 36"/>
                    <a:gd name="T4" fmla="*/ 16 w 33"/>
                    <a:gd name="T5" fmla="*/ 12 h 36"/>
                    <a:gd name="T6" fmla="*/ 14 w 33"/>
                    <a:gd name="T7" fmla="*/ 15 h 36"/>
                    <a:gd name="T8" fmla="*/ 12 w 33"/>
                    <a:gd name="T9" fmla="*/ 10 h 36"/>
                    <a:gd name="T10" fmla="*/ 8 w 33"/>
                    <a:gd name="T11" fmla="*/ 0 h 36"/>
                    <a:gd name="T12" fmla="*/ 0 w 33"/>
                    <a:gd name="T13" fmla="*/ 0 h 36"/>
                    <a:gd name="T14" fmla="*/ 10 w 33"/>
                    <a:gd name="T15" fmla="*/ 22 h 36"/>
                    <a:gd name="T16" fmla="*/ 7 w 33"/>
                    <a:gd name="T17" fmla="*/ 36 h 36"/>
                    <a:gd name="T18" fmla="*/ 14 w 33"/>
                    <a:gd name="T19" fmla="*/ 36 h 36"/>
                    <a:gd name="T20" fmla="*/ 17 w 33"/>
                    <a:gd name="T21" fmla="*/ 23 h 36"/>
                    <a:gd name="T22" fmla="*/ 33 w 33"/>
                    <a:gd name="T23" fmla="*/ 0 h 36"/>
                    <a:gd name="T24" fmla="*/ 25 w 33"/>
                    <a:gd name="T25" fmla="*/ 0 h 3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33" h="36">
                      <a:moveTo>
                        <a:pt x="25" y="0"/>
                      </a:moveTo>
                      <a:cubicBezTo>
                        <a:pt x="19" y="7"/>
                        <a:pt x="19" y="7"/>
                        <a:pt x="19" y="7"/>
                      </a:cubicBezTo>
                      <a:cubicBezTo>
                        <a:pt x="16" y="12"/>
                        <a:pt x="16" y="12"/>
                        <a:pt x="16" y="12"/>
                      </a:cubicBezTo>
                      <a:cubicBezTo>
                        <a:pt x="15" y="13"/>
                        <a:pt x="15" y="14"/>
                        <a:pt x="14" y="15"/>
                      </a:cubicBezTo>
                      <a:cubicBezTo>
                        <a:pt x="14" y="14"/>
                        <a:pt x="13" y="13"/>
                        <a:pt x="12" y="10"/>
                      </a:cubicBezTo>
                      <a:cubicBezTo>
                        <a:pt x="8" y="0"/>
                        <a:pt x="8" y="0"/>
                        <a:pt x="8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0" y="22"/>
                        <a:pt x="10" y="22"/>
                        <a:pt x="10" y="22"/>
                      </a:cubicBezTo>
                      <a:cubicBezTo>
                        <a:pt x="7" y="36"/>
                        <a:pt x="7" y="36"/>
                        <a:pt x="7" y="36"/>
                      </a:cubicBezTo>
                      <a:cubicBezTo>
                        <a:pt x="14" y="36"/>
                        <a:pt x="14" y="36"/>
                        <a:pt x="14" y="36"/>
                      </a:cubicBezTo>
                      <a:cubicBezTo>
                        <a:pt x="17" y="23"/>
                        <a:pt x="17" y="23"/>
                        <a:pt x="17" y="23"/>
                      </a:cubicBezTo>
                      <a:cubicBezTo>
                        <a:pt x="33" y="0"/>
                        <a:pt x="33" y="0"/>
                        <a:pt x="33" y="0"/>
                      </a:cubicBezTo>
                      <a:lnTo>
                        <a:pt x="25" y="0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</p:grpSp>
        </p:grpSp>
      </p:grpSp>
      <p:cxnSp>
        <p:nvCxnSpPr>
          <p:cNvPr id="4" name="直线连接符 3">
            <a:extLst>
              <a:ext uri="{FF2B5EF4-FFF2-40B4-BE49-F238E27FC236}">
                <a16:creationId xmlns:a16="http://schemas.microsoft.com/office/drawing/2014/main" id="{959D5530-A0A5-934E-AAE7-E3140A5C1BA3}"/>
              </a:ext>
            </a:extLst>
          </p:cNvPr>
          <p:cNvCxnSpPr/>
          <p:nvPr userDrawn="1"/>
        </p:nvCxnSpPr>
        <p:spPr>
          <a:xfrm>
            <a:off x="0" y="1016000"/>
            <a:ext cx="12192000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0" name="图片 109" descr="图片包含 天空, 户外, 建筑物, 日落&#10;&#10;描述已自动生成">
            <a:extLst>
              <a:ext uri="{FF2B5EF4-FFF2-40B4-BE49-F238E27FC236}">
                <a16:creationId xmlns:a16="http://schemas.microsoft.com/office/drawing/2014/main" id="{F8B9A523-AD8C-9140-B30D-DCF5D7DFB66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9500" l="10000" r="98000">
                        <a14:foregroundMark x1="45583" y1="28625" x2="72750" y2="47875"/>
                        <a14:foregroundMark x1="72750" y1="47875" x2="79000" y2="48875"/>
                        <a14:foregroundMark x1="79000" y1="48875" x2="87083" y2="44750"/>
                        <a14:foregroundMark x1="87083" y1="44750" x2="89333" y2="42875"/>
                        <a14:foregroundMark x1="49697" y1="28104" x2="51500" y2="30625"/>
                        <a14:foregroundMark x1="46583" y1="23750" x2="49595" y2="27961"/>
                        <a14:foregroundMark x1="46917" y1="21000" x2="48333" y2="17125"/>
                        <a14:foregroundMark x1="62917" y1="48125" x2="65250" y2="51750"/>
                        <a14:foregroundMark x1="65250" y1="51750" x2="86750" y2="67750"/>
                        <a14:foregroundMark x1="94417" y1="36500" x2="92917" y2="90875"/>
                        <a14:foregroundMark x1="98000" y1="30875" x2="91667" y2="84250"/>
                        <a14:foregroundMark x1="91667" y1="84250" x2="91333" y2="85500"/>
                        <a14:foregroundMark x1="70000" y1="67000" x2="89333" y2="84250"/>
                        <a14:foregroundMark x1="89333" y1="84250" x2="89333" y2="84250"/>
                        <a14:foregroundMark x1="70500" y1="67000" x2="66333" y2="64125"/>
                        <a14:foregroundMark x1="66333" y1="64125" x2="59333" y2="53500"/>
                        <a14:foregroundMark x1="79333" y1="90625" x2="80167" y2="96250"/>
                        <a14:foregroundMark x1="80167" y1="96250" x2="85167" y2="96625"/>
                        <a14:foregroundMark x1="85167" y1="96625" x2="88083" y2="94625"/>
                        <a14:foregroundMark x1="88083" y1="94625" x2="88167" y2="94625"/>
                        <a14:foregroundMark x1="96750" y1="97500" x2="76750" y2="99500"/>
                        <a14:foregroundMark x1="77799" y1="89875" x2="77667" y2="86250"/>
                        <a14:foregroundMark x1="77984" y1="94938" x2="77927" y2="93375"/>
                        <a14:foregroundMark x1="78000" y1="95375" x2="78056" y2="96909"/>
                        <a14:foregroundMark x1="68667" y1="40875" x2="68417" y2="41125"/>
                        <a14:backgroundMark x1="77667" y1="89875" x2="77667" y2="93375"/>
                        <a14:backgroundMark x1="77833" y1="95625" x2="78167" y2="90625"/>
                        <a14:backgroundMark x1="78500" y1="96125" x2="79000" y2="90375"/>
                        <a14:backgroundMark x1="19833" y1="30625" x2="46417" y2="71000"/>
                        <a14:backgroundMark x1="46417" y1="71000" x2="46417" y2="71000"/>
                        <a14:backgroundMark x1="17000" y1="72500" x2="23583" y2="72625"/>
                        <a14:backgroundMark x1="23583" y1="72625" x2="37833" y2="71875"/>
                        <a14:backgroundMark x1="37833" y1="71875" x2="57167" y2="75375"/>
                        <a14:backgroundMark x1="61667" y1="37000" x2="62000" y2="37375"/>
                        <a14:backgroundMark x1="66667" y1="39375" x2="66917" y2="39750"/>
                        <a14:backgroundMark x1="50917" y1="27125" x2="51000" y2="27625"/>
                      </a14:backgroundRemoval>
                    </a14:imgEffect>
                    <a14:imgEffect>
                      <a14:colorTemperature colorTemp="9660"/>
                    </a14:imgEffect>
                    <a14:imgEffect>
                      <a14:saturation sat="111000"/>
                    </a14:imgEffect>
                    <a14:imgEffect>
                      <a14:brightnessContrast bright="72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8743" t="8413"/>
          <a:stretch/>
        </p:blipFill>
        <p:spPr>
          <a:xfrm flipH="1">
            <a:off x="-1" y="60500"/>
            <a:ext cx="958611" cy="955500"/>
          </a:xfrm>
          <a:prstGeom prst="rect">
            <a:avLst/>
          </a:prstGeom>
        </p:spPr>
      </p:pic>
      <p:grpSp>
        <p:nvGrpSpPr>
          <p:cNvPr id="108" name="组合 107">
            <a:extLst>
              <a:ext uri="{FF2B5EF4-FFF2-40B4-BE49-F238E27FC236}">
                <a16:creationId xmlns:a16="http://schemas.microsoft.com/office/drawing/2014/main" id="{800D2A5F-D418-9540-BE94-515C5E0BFD6F}"/>
              </a:ext>
            </a:extLst>
          </p:cNvPr>
          <p:cNvGrpSpPr/>
          <p:nvPr userDrawn="1"/>
        </p:nvGrpSpPr>
        <p:grpSpPr>
          <a:xfrm flipH="1">
            <a:off x="7081926" y="1542464"/>
            <a:ext cx="3346546" cy="2744651"/>
            <a:chOff x="5391486" y="1250127"/>
            <a:chExt cx="1521247" cy="1247642"/>
          </a:xfrm>
        </p:grpSpPr>
        <p:sp>
          <p:nvSpPr>
            <p:cNvPr id="109" name="任意形状 108">
              <a:extLst>
                <a:ext uri="{FF2B5EF4-FFF2-40B4-BE49-F238E27FC236}">
                  <a16:creationId xmlns:a16="http://schemas.microsoft.com/office/drawing/2014/main" id="{0687A1B3-222F-1444-8F62-1D4AD90DEDB7}"/>
                </a:ext>
              </a:extLst>
            </p:cNvPr>
            <p:cNvSpPr/>
            <p:nvPr/>
          </p:nvSpPr>
          <p:spPr>
            <a:xfrm>
              <a:off x="5391486" y="1250127"/>
              <a:ext cx="634765" cy="1247642"/>
            </a:xfrm>
            <a:custGeom>
              <a:avLst/>
              <a:gdLst/>
              <a:ahLst/>
              <a:cxnLst/>
              <a:rect l="l" t="t" r="r" b="b"/>
              <a:pathLst>
                <a:path w="634765" h="1247642">
                  <a:moveTo>
                    <a:pt x="353863" y="0"/>
                  </a:moveTo>
                  <a:lnTo>
                    <a:pt x="598284" y="0"/>
                  </a:lnTo>
                  <a:lnTo>
                    <a:pt x="324678" y="612877"/>
                  </a:lnTo>
                  <a:lnTo>
                    <a:pt x="634765" y="612877"/>
                  </a:lnTo>
                  <a:lnTo>
                    <a:pt x="634765" y="1247642"/>
                  </a:lnTo>
                  <a:lnTo>
                    <a:pt x="0" y="1247642"/>
                  </a:lnTo>
                  <a:lnTo>
                    <a:pt x="0" y="609229"/>
                  </a:lnTo>
                  <a:lnTo>
                    <a:pt x="353863" y="0"/>
                  </a:lnTo>
                  <a:close/>
                </a:path>
              </a:pathLst>
            </a:custGeom>
            <a:solidFill>
              <a:schemeClr val="tx2">
                <a:alpha val="1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zh-CN" altLang="en-US"/>
            </a:p>
          </p:txBody>
        </p:sp>
        <p:sp>
          <p:nvSpPr>
            <p:cNvPr id="111" name="任意形状 110">
              <a:extLst>
                <a:ext uri="{FF2B5EF4-FFF2-40B4-BE49-F238E27FC236}">
                  <a16:creationId xmlns:a16="http://schemas.microsoft.com/office/drawing/2014/main" id="{9CE7ECBC-1D33-D24E-A705-B7E30A874744}"/>
                </a:ext>
              </a:extLst>
            </p:cNvPr>
            <p:cNvSpPr/>
            <p:nvPr/>
          </p:nvSpPr>
          <p:spPr>
            <a:xfrm>
              <a:off x="6277968" y="1250127"/>
              <a:ext cx="634765" cy="1247642"/>
            </a:xfrm>
            <a:custGeom>
              <a:avLst/>
              <a:gdLst/>
              <a:ahLst/>
              <a:cxnLst/>
              <a:rect l="l" t="t" r="r" b="b"/>
              <a:pathLst>
                <a:path w="634765" h="1247642">
                  <a:moveTo>
                    <a:pt x="353863" y="0"/>
                  </a:moveTo>
                  <a:lnTo>
                    <a:pt x="598284" y="0"/>
                  </a:lnTo>
                  <a:lnTo>
                    <a:pt x="324678" y="612877"/>
                  </a:lnTo>
                  <a:lnTo>
                    <a:pt x="634765" y="612877"/>
                  </a:lnTo>
                  <a:lnTo>
                    <a:pt x="634765" y="1247642"/>
                  </a:lnTo>
                  <a:lnTo>
                    <a:pt x="0" y="1247642"/>
                  </a:lnTo>
                  <a:lnTo>
                    <a:pt x="0" y="609229"/>
                  </a:lnTo>
                  <a:lnTo>
                    <a:pt x="353863" y="0"/>
                  </a:lnTo>
                  <a:close/>
                </a:path>
              </a:pathLst>
            </a:custGeom>
            <a:solidFill>
              <a:schemeClr val="tx2">
                <a:alpha val="1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zh-CN" altLang="en-US"/>
            </a:p>
          </p:txBody>
        </p:sp>
      </p:grpSp>
      <p:sp>
        <p:nvSpPr>
          <p:cNvPr id="113" name="矩形标注 112">
            <a:extLst>
              <a:ext uri="{FF2B5EF4-FFF2-40B4-BE49-F238E27FC236}">
                <a16:creationId xmlns:a16="http://schemas.microsoft.com/office/drawing/2014/main" id="{C051AE12-55DB-F74E-B1DF-61E3379EFEBF}"/>
              </a:ext>
            </a:extLst>
          </p:cNvPr>
          <p:cNvSpPr/>
          <p:nvPr userDrawn="1"/>
        </p:nvSpPr>
        <p:spPr>
          <a:xfrm>
            <a:off x="4295775" y="1792186"/>
            <a:ext cx="7092949" cy="3985468"/>
          </a:xfrm>
          <a:prstGeom prst="wedgeRectCallout">
            <a:avLst>
              <a:gd name="adj1" fmla="val -57128"/>
              <a:gd name="adj2" fmla="val -8009"/>
            </a:avLst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180000" rIns="180000" bIns="180000" numCol="1" spcCol="0" rtlCol="0" fromWordArt="0" anchor="t" anchorCtr="0" forceAA="0" compatLnSpc="1">
            <a:prstTxWarp prst="textNoShape">
              <a:avLst/>
            </a:prstTxWarp>
            <a:normAutofit/>
          </a:bodyPr>
          <a:lstStyle/>
          <a:p>
            <a:pPr>
              <a:lnSpc>
                <a:spcPct val="130000"/>
              </a:lnSpc>
            </a:pPr>
            <a:endParaRPr kumimoji="1" lang="en-US" altLang="zh-CN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30000"/>
              </a:lnSpc>
            </a:pPr>
            <a:endParaRPr kumimoji="1" lang="en-US" altLang="zh-CN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30000"/>
              </a:lnSpc>
            </a:pPr>
            <a:endParaRPr kumimoji="1" lang="en-US" altLang="zh-CN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14" name="椭圆 113">
            <a:extLst>
              <a:ext uri="{FF2B5EF4-FFF2-40B4-BE49-F238E27FC236}">
                <a16:creationId xmlns:a16="http://schemas.microsoft.com/office/drawing/2014/main" id="{C9A17E54-0F0D-6D4C-AA24-3BE97F9C2995}"/>
              </a:ext>
            </a:extLst>
          </p:cNvPr>
          <p:cNvSpPr/>
          <p:nvPr userDrawn="1"/>
        </p:nvSpPr>
        <p:spPr>
          <a:xfrm>
            <a:off x="994874" y="1801406"/>
            <a:ext cx="2586526" cy="2586526"/>
          </a:xfrm>
          <a:prstGeom prst="ellipse">
            <a:avLst/>
          </a:prstGeom>
          <a:noFill/>
          <a:ln cmpd="thickThin">
            <a:solidFill>
              <a:schemeClr val="accent2"/>
            </a:solidFill>
            <a:prstDash val="dash"/>
            <a:round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zh-CN" altLang="en-US"/>
          </a:p>
        </p:txBody>
      </p:sp>
      <p:sp>
        <p:nvSpPr>
          <p:cNvPr id="117" name="图片占位符 116">
            <a:extLst>
              <a:ext uri="{FF2B5EF4-FFF2-40B4-BE49-F238E27FC236}">
                <a16:creationId xmlns:a16="http://schemas.microsoft.com/office/drawing/2014/main" id="{FA2D7BE4-379A-4340-9DA9-D43E5F7B433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139471" y="1946004"/>
            <a:ext cx="2297332" cy="2297332"/>
          </a:xfrm>
          <a:custGeom>
            <a:avLst/>
            <a:gdLst>
              <a:gd name="connsiteX0" fmla="*/ 1148666 w 2297332"/>
              <a:gd name="connsiteY0" fmla="*/ 0 h 2297332"/>
              <a:gd name="connsiteX1" fmla="*/ 2297332 w 2297332"/>
              <a:gd name="connsiteY1" fmla="*/ 1148666 h 2297332"/>
              <a:gd name="connsiteX2" fmla="*/ 1148666 w 2297332"/>
              <a:gd name="connsiteY2" fmla="*/ 2297332 h 2297332"/>
              <a:gd name="connsiteX3" fmla="*/ 0 w 2297332"/>
              <a:gd name="connsiteY3" fmla="*/ 1148666 h 2297332"/>
              <a:gd name="connsiteX4" fmla="*/ 1148666 w 2297332"/>
              <a:gd name="connsiteY4" fmla="*/ 0 h 22973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97332" h="2297332">
                <a:moveTo>
                  <a:pt x="1148666" y="0"/>
                </a:moveTo>
                <a:cubicBezTo>
                  <a:pt x="1783057" y="0"/>
                  <a:pt x="2297332" y="514275"/>
                  <a:pt x="2297332" y="1148666"/>
                </a:cubicBezTo>
                <a:cubicBezTo>
                  <a:pt x="2297332" y="1783057"/>
                  <a:pt x="1783057" y="2297332"/>
                  <a:pt x="1148666" y="2297332"/>
                </a:cubicBezTo>
                <a:cubicBezTo>
                  <a:pt x="514275" y="2297332"/>
                  <a:pt x="0" y="1783057"/>
                  <a:pt x="0" y="1148666"/>
                </a:cubicBezTo>
                <a:cubicBezTo>
                  <a:pt x="0" y="514275"/>
                  <a:pt x="514275" y="0"/>
                  <a:pt x="1148666" y="0"/>
                </a:cubicBezTo>
                <a:close/>
              </a:path>
            </a:pathLst>
          </a:custGeom>
          <a:ln w="12700">
            <a:solidFill>
              <a:schemeClr val="accent2"/>
            </a:solidFill>
          </a:ln>
        </p:spPr>
        <p:txBody>
          <a:bodyPr wrap="square">
            <a:noAutofit/>
          </a:bodyPr>
          <a:lstStyle/>
          <a:p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4573110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单张图片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F6E400B-D16B-4A3A-AC95-3E3276FD3F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3275" y="393486"/>
            <a:ext cx="8970989" cy="663575"/>
          </a:xfrm>
        </p:spPr>
        <p:txBody>
          <a:bodyPr lIns="0"/>
          <a:lstStyle>
            <a:lvl1pPr>
              <a:defRPr b="1">
                <a:solidFill>
                  <a:schemeClr val="accent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grpSp>
        <p:nvGrpSpPr>
          <p:cNvPr id="245" name="组合 244">
            <a:extLst>
              <a:ext uri="{FF2B5EF4-FFF2-40B4-BE49-F238E27FC236}">
                <a16:creationId xmlns:a16="http://schemas.microsoft.com/office/drawing/2014/main" id="{C2642FC6-A069-EB4A-AE09-AEAF3C0FF9D3}"/>
              </a:ext>
            </a:extLst>
          </p:cNvPr>
          <p:cNvGrpSpPr/>
          <p:nvPr userDrawn="1"/>
        </p:nvGrpSpPr>
        <p:grpSpPr>
          <a:xfrm>
            <a:off x="9895088" y="468793"/>
            <a:ext cx="1480571" cy="458860"/>
            <a:chOff x="2558030" y="228446"/>
            <a:chExt cx="6774643" cy="2099603"/>
          </a:xfrm>
        </p:grpSpPr>
        <p:grpSp>
          <p:nvGrpSpPr>
            <p:cNvPr id="246" name="íšḻîďê">
              <a:extLst>
                <a:ext uri="{FF2B5EF4-FFF2-40B4-BE49-F238E27FC236}">
                  <a16:creationId xmlns:a16="http://schemas.microsoft.com/office/drawing/2014/main" id="{49171AB3-8591-5348-9C61-F17D0F929EB0}"/>
                </a:ext>
              </a:extLst>
            </p:cNvPr>
            <p:cNvGrpSpPr/>
            <p:nvPr userDrawn="1"/>
          </p:nvGrpSpPr>
          <p:grpSpPr>
            <a:xfrm>
              <a:off x="2558030" y="228446"/>
              <a:ext cx="2085857" cy="2099603"/>
              <a:chOff x="3551238" y="3067050"/>
              <a:chExt cx="722313" cy="727075"/>
            </a:xfrm>
          </p:grpSpPr>
          <p:sp>
            <p:nvSpPr>
              <p:cNvPr id="276" name="ïş1íḍê">
                <a:extLst>
                  <a:ext uri="{FF2B5EF4-FFF2-40B4-BE49-F238E27FC236}">
                    <a16:creationId xmlns:a16="http://schemas.microsoft.com/office/drawing/2014/main" id="{331EE849-D4A4-DC42-B184-E5D68CE3C507}"/>
                  </a:ext>
                </a:extLst>
              </p:cNvPr>
              <p:cNvSpPr/>
              <p:nvPr/>
            </p:nvSpPr>
            <p:spPr bwMode="auto">
              <a:xfrm>
                <a:off x="3575051" y="3087688"/>
                <a:ext cx="673100" cy="679450"/>
              </a:xfrm>
              <a:custGeom>
                <a:avLst/>
                <a:gdLst>
                  <a:gd name="T0" fmla="*/ 102 w 204"/>
                  <a:gd name="T1" fmla="*/ 0 h 204"/>
                  <a:gd name="T2" fmla="*/ 204 w 204"/>
                  <a:gd name="T3" fmla="*/ 102 h 204"/>
                  <a:gd name="T4" fmla="*/ 102 w 204"/>
                  <a:gd name="T5" fmla="*/ 204 h 204"/>
                  <a:gd name="T6" fmla="*/ 0 w 204"/>
                  <a:gd name="T7" fmla="*/ 102 h 204"/>
                  <a:gd name="T8" fmla="*/ 102 w 204"/>
                  <a:gd name="T9" fmla="*/ 0 h 204"/>
                  <a:gd name="T10" fmla="*/ 102 w 204"/>
                  <a:gd name="T11" fmla="*/ 25 h 204"/>
                  <a:gd name="T12" fmla="*/ 24 w 204"/>
                  <a:gd name="T13" fmla="*/ 103 h 204"/>
                  <a:gd name="T14" fmla="*/ 102 w 204"/>
                  <a:gd name="T15" fmla="*/ 181 h 204"/>
                  <a:gd name="T16" fmla="*/ 180 w 204"/>
                  <a:gd name="T17" fmla="*/ 103 h 204"/>
                  <a:gd name="T18" fmla="*/ 102 w 204"/>
                  <a:gd name="T19" fmla="*/ 25 h 2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04" h="204">
                    <a:moveTo>
                      <a:pt x="102" y="0"/>
                    </a:moveTo>
                    <a:cubicBezTo>
                      <a:pt x="159" y="0"/>
                      <a:pt x="204" y="46"/>
                      <a:pt x="204" y="102"/>
                    </a:cubicBezTo>
                    <a:cubicBezTo>
                      <a:pt x="204" y="158"/>
                      <a:pt x="159" y="204"/>
                      <a:pt x="102" y="204"/>
                    </a:cubicBezTo>
                    <a:cubicBezTo>
                      <a:pt x="46" y="204"/>
                      <a:pt x="0" y="158"/>
                      <a:pt x="0" y="102"/>
                    </a:cubicBezTo>
                    <a:cubicBezTo>
                      <a:pt x="0" y="46"/>
                      <a:pt x="46" y="0"/>
                      <a:pt x="102" y="0"/>
                    </a:cubicBezTo>
                    <a:close/>
                    <a:moveTo>
                      <a:pt x="102" y="25"/>
                    </a:moveTo>
                    <a:cubicBezTo>
                      <a:pt x="59" y="25"/>
                      <a:pt x="24" y="60"/>
                      <a:pt x="24" y="103"/>
                    </a:cubicBezTo>
                    <a:cubicBezTo>
                      <a:pt x="24" y="146"/>
                      <a:pt x="59" y="181"/>
                      <a:pt x="102" y="181"/>
                    </a:cubicBezTo>
                    <a:cubicBezTo>
                      <a:pt x="145" y="181"/>
                      <a:pt x="180" y="146"/>
                      <a:pt x="180" y="103"/>
                    </a:cubicBezTo>
                    <a:cubicBezTo>
                      <a:pt x="180" y="60"/>
                      <a:pt x="145" y="25"/>
                      <a:pt x="102" y="25"/>
                    </a:cubicBezTo>
                    <a:close/>
                  </a:path>
                </a:pathLst>
              </a:custGeom>
              <a:solidFill>
                <a:srgbClr val="0052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77" name="íšḻïḍè">
                <a:extLst>
                  <a:ext uri="{FF2B5EF4-FFF2-40B4-BE49-F238E27FC236}">
                    <a16:creationId xmlns:a16="http://schemas.microsoft.com/office/drawing/2014/main" id="{DF8A2D4E-E7AE-764C-B284-1B5B99A5E272}"/>
                  </a:ext>
                </a:extLst>
              </p:cNvPr>
              <p:cNvSpPr/>
              <p:nvPr/>
            </p:nvSpPr>
            <p:spPr bwMode="auto">
              <a:xfrm>
                <a:off x="3621088" y="3103563"/>
                <a:ext cx="584200" cy="203200"/>
              </a:xfrm>
              <a:custGeom>
                <a:avLst/>
                <a:gdLst>
                  <a:gd name="T0" fmla="*/ 8 w 177"/>
                  <a:gd name="T1" fmla="*/ 53 h 61"/>
                  <a:gd name="T2" fmla="*/ 0 w 177"/>
                  <a:gd name="T3" fmla="*/ 56 h 61"/>
                  <a:gd name="T4" fmla="*/ 5 w 177"/>
                  <a:gd name="T5" fmla="*/ 52 h 61"/>
                  <a:gd name="T6" fmla="*/ 4 w 177"/>
                  <a:gd name="T7" fmla="*/ 50 h 61"/>
                  <a:gd name="T8" fmla="*/ 5 w 177"/>
                  <a:gd name="T9" fmla="*/ 48 h 61"/>
                  <a:gd name="T10" fmla="*/ 10 w 177"/>
                  <a:gd name="T11" fmla="*/ 41 h 61"/>
                  <a:gd name="T12" fmla="*/ 17 w 177"/>
                  <a:gd name="T13" fmla="*/ 50 h 61"/>
                  <a:gd name="T14" fmla="*/ 14 w 177"/>
                  <a:gd name="T15" fmla="*/ 35 h 61"/>
                  <a:gd name="T16" fmla="*/ 23 w 177"/>
                  <a:gd name="T17" fmla="*/ 46 h 61"/>
                  <a:gd name="T18" fmla="*/ 31 w 177"/>
                  <a:gd name="T19" fmla="*/ 38 h 61"/>
                  <a:gd name="T20" fmla="*/ 29 w 177"/>
                  <a:gd name="T21" fmla="*/ 40 h 61"/>
                  <a:gd name="T22" fmla="*/ 18 w 177"/>
                  <a:gd name="T23" fmla="*/ 32 h 61"/>
                  <a:gd name="T24" fmla="*/ 19 w 177"/>
                  <a:gd name="T25" fmla="*/ 30 h 61"/>
                  <a:gd name="T26" fmla="*/ 21 w 177"/>
                  <a:gd name="T27" fmla="*/ 27 h 61"/>
                  <a:gd name="T28" fmla="*/ 41 w 177"/>
                  <a:gd name="T29" fmla="*/ 29 h 61"/>
                  <a:gd name="T30" fmla="*/ 43 w 177"/>
                  <a:gd name="T31" fmla="*/ 29 h 61"/>
                  <a:gd name="T32" fmla="*/ 35 w 177"/>
                  <a:gd name="T33" fmla="*/ 35 h 61"/>
                  <a:gd name="T34" fmla="*/ 31 w 177"/>
                  <a:gd name="T35" fmla="*/ 21 h 61"/>
                  <a:gd name="T36" fmla="*/ 46 w 177"/>
                  <a:gd name="T37" fmla="*/ 11 h 61"/>
                  <a:gd name="T38" fmla="*/ 47 w 177"/>
                  <a:gd name="T39" fmla="*/ 11 h 61"/>
                  <a:gd name="T40" fmla="*/ 47 w 177"/>
                  <a:gd name="T41" fmla="*/ 26 h 61"/>
                  <a:gd name="T42" fmla="*/ 39 w 177"/>
                  <a:gd name="T43" fmla="*/ 15 h 61"/>
                  <a:gd name="T44" fmla="*/ 72 w 177"/>
                  <a:gd name="T45" fmla="*/ 16 h 61"/>
                  <a:gd name="T46" fmla="*/ 71 w 177"/>
                  <a:gd name="T47" fmla="*/ 2 h 61"/>
                  <a:gd name="T48" fmla="*/ 65 w 177"/>
                  <a:gd name="T49" fmla="*/ 15 h 61"/>
                  <a:gd name="T50" fmla="*/ 64 w 177"/>
                  <a:gd name="T51" fmla="*/ 4 h 61"/>
                  <a:gd name="T52" fmla="*/ 84 w 177"/>
                  <a:gd name="T53" fmla="*/ 1 h 61"/>
                  <a:gd name="T54" fmla="*/ 84 w 177"/>
                  <a:gd name="T55" fmla="*/ 1 h 61"/>
                  <a:gd name="T56" fmla="*/ 78 w 177"/>
                  <a:gd name="T57" fmla="*/ 16 h 61"/>
                  <a:gd name="T58" fmla="*/ 77 w 177"/>
                  <a:gd name="T59" fmla="*/ 15 h 61"/>
                  <a:gd name="T60" fmla="*/ 90 w 177"/>
                  <a:gd name="T61" fmla="*/ 1 h 61"/>
                  <a:gd name="T62" fmla="*/ 94 w 177"/>
                  <a:gd name="T63" fmla="*/ 15 h 61"/>
                  <a:gd name="T64" fmla="*/ 92 w 177"/>
                  <a:gd name="T65" fmla="*/ 15 h 61"/>
                  <a:gd name="T66" fmla="*/ 113 w 177"/>
                  <a:gd name="T67" fmla="*/ 3 h 61"/>
                  <a:gd name="T68" fmla="*/ 102 w 177"/>
                  <a:gd name="T69" fmla="*/ 2 h 61"/>
                  <a:gd name="T70" fmla="*/ 105 w 177"/>
                  <a:gd name="T71" fmla="*/ 14 h 61"/>
                  <a:gd name="T72" fmla="*/ 117 w 177"/>
                  <a:gd name="T73" fmla="*/ 5 h 61"/>
                  <a:gd name="T74" fmla="*/ 122 w 177"/>
                  <a:gd name="T75" fmla="*/ 19 h 61"/>
                  <a:gd name="T76" fmla="*/ 119 w 177"/>
                  <a:gd name="T77" fmla="*/ 13 h 61"/>
                  <a:gd name="T78" fmla="*/ 121 w 177"/>
                  <a:gd name="T79" fmla="*/ 12 h 61"/>
                  <a:gd name="T80" fmla="*/ 124 w 177"/>
                  <a:gd name="T81" fmla="*/ 10 h 61"/>
                  <a:gd name="T82" fmla="*/ 131 w 177"/>
                  <a:gd name="T83" fmla="*/ 26 h 61"/>
                  <a:gd name="T84" fmla="*/ 126 w 177"/>
                  <a:gd name="T85" fmla="*/ 23 h 61"/>
                  <a:gd name="T86" fmla="*/ 124 w 177"/>
                  <a:gd name="T87" fmla="*/ 23 h 61"/>
                  <a:gd name="T88" fmla="*/ 137 w 177"/>
                  <a:gd name="T89" fmla="*/ 14 h 61"/>
                  <a:gd name="T90" fmla="*/ 133 w 177"/>
                  <a:gd name="T91" fmla="*/ 11 h 61"/>
                  <a:gd name="T92" fmla="*/ 137 w 177"/>
                  <a:gd name="T93" fmla="*/ 32 h 61"/>
                  <a:gd name="T94" fmla="*/ 137 w 177"/>
                  <a:gd name="T95" fmla="*/ 32 h 61"/>
                  <a:gd name="T96" fmla="*/ 145 w 177"/>
                  <a:gd name="T97" fmla="*/ 19 h 61"/>
                  <a:gd name="T98" fmla="*/ 146 w 177"/>
                  <a:gd name="T99" fmla="*/ 19 h 61"/>
                  <a:gd name="T100" fmla="*/ 159 w 177"/>
                  <a:gd name="T101" fmla="*/ 31 h 61"/>
                  <a:gd name="T102" fmla="*/ 149 w 177"/>
                  <a:gd name="T103" fmla="*/ 42 h 61"/>
                  <a:gd name="T104" fmla="*/ 155 w 177"/>
                  <a:gd name="T105" fmla="*/ 27 h 61"/>
                  <a:gd name="T106" fmla="*/ 166 w 177"/>
                  <a:gd name="T107" fmla="*/ 40 h 61"/>
                  <a:gd name="T108" fmla="*/ 160 w 177"/>
                  <a:gd name="T109" fmla="*/ 37 h 61"/>
                  <a:gd name="T110" fmla="*/ 153 w 177"/>
                  <a:gd name="T111" fmla="*/ 46 h 61"/>
                  <a:gd name="T112" fmla="*/ 177 w 177"/>
                  <a:gd name="T113" fmla="*/ 55 h 61"/>
                  <a:gd name="T114" fmla="*/ 162 w 177"/>
                  <a:gd name="T115" fmla="*/ 60 h 61"/>
                  <a:gd name="T116" fmla="*/ 165 w 177"/>
                  <a:gd name="T117" fmla="*/ 55 h 61"/>
                  <a:gd name="T118" fmla="*/ 173 w 177"/>
                  <a:gd name="T119" fmla="*/ 49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177" h="61">
                    <a:moveTo>
                      <a:pt x="6" y="46"/>
                    </a:moveTo>
                    <a:cubicBezTo>
                      <a:pt x="6" y="46"/>
                      <a:pt x="6" y="46"/>
                      <a:pt x="6" y="46"/>
                    </a:cubicBezTo>
                    <a:cubicBezTo>
                      <a:pt x="6" y="46"/>
                      <a:pt x="6" y="46"/>
                      <a:pt x="6" y="46"/>
                    </a:cubicBezTo>
                    <a:cubicBezTo>
                      <a:pt x="6" y="46"/>
                      <a:pt x="6" y="47"/>
                      <a:pt x="6" y="47"/>
                    </a:cubicBezTo>
                    <a:cubicBezTo>
                      <a:pt x="6" y="47"/>
                      <a:pt x="6" y="47"/>
                      <a:pt x="6" y="47"/>
                    </a:cubicBezTo>
                    <a:cubicBezTo>
                      <a:pt x="17" y="57"/>
                      <a:pt x="17" y="57"/>
                      <a:pt x="17" y="57"/>
                    </a:cubicBezTo>
                    <a:cubicBezTo>
                      <a:pt x="17" y="57"/>
                      <a:pt x="17" y="57"/>
                      <a:pt x="17" y="57"/>
                    </a:cubicBezTo>
                    <a:cubicBezTo>
                      <a:pt x="8" y="53"/>
                      <a:pt x="8" y="53"/>
                      <a:pt x="8" y="53"/>
                    </a:cubicBezTo>
                    <a:cubicBezTo>
                      <a:pt x="8" y="54"/>
                      <a:pt x="8" y="54"/>
                      <a:pt x="8" y="54"/>
                    </a:cubicBezTo>
                    <a:cubicBezTo>
                      <a:pt x="15" y="60"/>
                      <a:pt x="15" y="60"/>
                      <a:pt x="15" y="60"/>
                    </a:cubicBezTo>
                    <a:cubicBezTo>
                      <a:pt x="15" y="61"/>
                      <a:pt x="15" y="61"/>
                      <a:pt x="15" y="61"/>
                    </a:cubicBezTo>
                    <a:cubicBezTo>
                      <a:pt x="1" y="55"/>
                      <a:pt x="1" y="55"/>
                      <a:pt x="1" y="55"/>
                    </a:cubicBezTo>
                    <a:cubicBezTo>
                      <a:pt x="1" y="55"/>
                      <a:pt x="1" y="55"/>
                      <a:pt x="1" y="55"/>
                    </a:cubicBezTo>
                    <a:cubicBezTo>
                      <a:pt x="1" y="55"/>
                      <a:pt x="1" y="55"/>
                      <a:pt x="1" y="55"/>
                    </a:cubicBezTo>
                    <a:cubicBezTo>
                      <a:pt x="0" y="56"/>
                      <a:pt x="0" y="56"/>
                      <a:pt x="0" y="56"/>
                    </a:cubicBezTo>
                    <a:cubicBezTo>
                      <a:pt x="0" y="56"/>
                      <a:pt x="0" y="56"/>
                      <a:pt x="0" y="56"/>
                    </a:cubicBezTo>
                    <a:cubicBezTo>
                      <a:pt x="2" y="53"/>
                      <a:pt x="2" y="53"/>
                      <a:pt x="2" y="53"/>
                    </a:cubicBezTo>
                    <a:cubicBezTo>
                      <a:pt x="2" y="53"/>
                      <a:pt x="2" y="53"/>
                      <a:pt x="2" y="53"/>
                    </a:cubicBezTo>
                    <a:cubicBezTo>
                      <a:pt x="2" y="53"/>
                      <a:pt x="2" y="53"/>
                      <a:pt x="2" y="53"/>
                    </a:cubicBezTo>
                    <a:cubicBezTo>
                      <a:pt x="2" y="53"/>
                      <a:pt x="2" y="54"/>
                      <a:pt x="2" y="54"/>
                    </a:cubicBezTo>
                    <a:cubicBezTo>
                      <a:pt x="2" y="54"/>
                      <a:pt x="2" y="54"/>
                      <a:pt x="2" y="54"/>
                    </a:cubicBezTo>
                    <a:cubicBezTo>
                      <a:pt x="11" y="58"/>
                      <a:pt x="11" y="58"/>
                      <a:pt x="11" y="58"/>
                    </a:cubicBezTo>
                    <a:cubicBezTo>
                      <a:pt x="12" y="58"/>
                      <a:pt x="12" y="58"/>
                      <a:pt x="12" y="58"/>
                    </a:cubicBezTo>
                    <a:cubicBezTo>
                      <a:pt x="5" y="52"/>
                      <a:pt x="5" y="52"/>
                      <a:pt x="5" y="52"/>
                    </a:cubicBezTo>
                    <a:cubicBezTo>
                      <a:pt x="4" y="52"/>
                      <a:pt x="4" y="52"/>
                      <a:pt x="4" y="52"/>
                    </a:cubicBezTo>
                    <a:cubicBezTo>
                      <a:pt x="3" y="52"/>
                      <a:pt x="3" y="52"/>
                      <a:pt x="3" y="52"/>
                    </a:cubicBezTo>
                    <a:cubicBezTo>
                      <a:pt x="3" y="52"/>
                      <a:pt x="3" y="52"/>
                      <a:pt x="3" y="52"/>
                    </a:cubicBezTo>
                    <a:cubicBezTo>
                      <a:pt x="3" y="52"/>
                      <a:pt x="3" y="52"/>
                      <a:pt x="3" y="52"/>
                    </a:cubicBezTo>
                    <a:cubicBezTo>
                      <a:pt x="2" y="52"/>
                      <a:pt x="2" y="52"/>
                      <a:pt x="2" y="52"/>
                    </a:cubicBezTo>
                    <a:cubicBezTo>
                      <a:pt x="4" y="49"/>
                      <a:pt x="4" y="49"/>
                      <a:pt x="4" y="49"/>
                    </a:cubicBezTo>
                    <a:cubicBezTo>
                      <a:pt x="4" y="49"/>
                      <a:pt x="4" y="49"/>
                      <a:pt x="4" y="49"/>
                    </a:cubicBezTo>
                    <a:cubicBezTo>
                      <a:pt x="4" y="50"/>
                      <a:pt x="4" y="50"/>
                      <a:pt x="4" y="50"/>
                    </a:cubicBezTo>
                    <a:cubicBezTo>
                      <a:pt x="4" y="50"/>
                      <a:pt x="4" y="50"/>
                      <a:pt x="4" y="50"/>
                    </a:cubicBezTo>
                    <a:cubicBezTo>
                      <a:pt x="4" y="50"/>
                      <a:pt x="4" y="50"/>
                      <a:pt x="4" y="51"/>
                    </a:cubicBezTo>
                    <a:cubicBezTo>
                      <a:pt x="13" y="54"/>
                      <a:pt x="13" y="54"/>
                      <a:pt x="13" y="54"/>
                    </a:cubicBezTo>
                    <a:cubicBezTo>
                      <a:pt x="13" y="54"/>
                      <a:pt x="13" y="54"/>
                      <a:pt x="13" y="54"/>
                    </a:cubicBezTo>
                    <a:cubicBezTo>
                      <a:pt x="6" y="48"/>
                      <a:pt x="6" y="48"/>
                      <a:pt x="6" y="48"/>
                    </a:cubicBezTo>
                    <a:cubicBezTo>
                      <a:pt x="6" y="48"/>
                      <a:pt x="6" y="48"/>
                      <a:pt x="5" y="48"/>
                    </a:cubicBezTo>
                    <a:cubicBezTo>
                      <a:pt x="5" y="48"/>
                      <a:pt x="5" y="48"/>
                      <a:pt x="5" y="48"/>
                    </a:cubicBezTo>
                    <a:cubicBezTo>
                      <a:pt x="5" y="48"/>
                      <a:pt x="5" y="48"/>
                      <a:pt x="5" y="48"/>
                    </a:cubicBezTo>
                    <a:cubicBezTo>
                      <a:pt x="4" y="48"/>
                      <a:pt x="4" y="48"/>
                      <a:pt x="4" y="48"/>
                    </a:cubicBezTo>
                    <a:cubicBezTo>
                      <a:pt x="6" y="46"/>
                      <a:pt x="6" y="46"/>
                      <a:pt x="6" y="46"/>
                    </a:cubicBezTo>
                    <a:close/>
                    <a:moveTo>
                      <a:pt x="22" y="48"/>
                    </a:moveTo>
                    <a:cubicBezTo>
                      <a:pt x="22" y="49"/>
                      <a:pt x="21" y="49"/>
                      <a:pt x="21" y="49"/>
                    </a:cubicBezTo>
                    <a:cubicBezTo>
                      <a:pt x="20" y="50"/>
                      <a:pt x="19" y="49"/>
                      <a:pt x="18" y="48"/>
                    </a:cubicBezTo>
                    <a:cubicBezTo>
                      <a:pt x="10" y="42"/>
                      <a:pt x="10" y="42"/>
                      <a:pt x="10" y="42"/>
                    </a:cubicBezTo>
                    <a:cubicBezTo>
                      <a:pt x="10" y="42"/>
                      <a:pt x="10" y="41"/>
                      <a:pt x="10" y="41"/>
                    </a:cubicBezTo>
                    <a:cubicBezTo>
                      <a:pt x="10" y="41"/>
                      <a:pt x="10" y="41"/>
                      <a:pt x="10" y="41"/>
                    </a:cubicBezTo>
                    <a:cubicBezTo>
                      <a:pt x="10" y="40"/>
                      <a:pt x="10" y="40"/>
                      <a:pt x="10" y="40"/>
                    </a:cubicBezTo>
                    <a:cubicBezTo>
                      <a:pt x="10" y="40"/>
                      <a:pt x="10" y="40"/>
                      <a:pt x="10" y="40"/>
                    </a:cubicBezTo>
                    <a:cubicBezTo>
                      <a:pt x="7" y="43"/>
                      <a:pt x="7" y="43"/>
                      <a:pt x="7" y="43"/>
                    </a:cubicBezTo>
                    <a:cubicBezTo>
                      <a:pt x="8" y="43"/>
                      <a:pt x="8" y="43"/>
                      <a:pt x="8" y="43"/>
                    </a:cubicBezTo>
                    <a:cubicBezTo>
                      <a:pt x="8" y="43"/>
                      <a:pt x="8" y="43"/>
                      <a:pt x="8" y="43"/>
                    </a:cubicBezTo>
                    <a:cubicBezTo>
                      <a:pt x="8" y="43"/>
                      <a:pt x="8" y="43"/>
                      <a:pt x="8" y="43"/>
                    </a:cubicBezTo>
                    <a:cubicBezTo>
                      <a:pt x="9" y="43"/>
                      <a:pt x="9" y="43"/>
                      <a:pt x="9" y="43"/>
                    </a:cubicBezTo>
                    <a:cubicBezTo>
                      <a:pt x="17" y="50"/>
                      <a:pt x="17" y="50"/>
                      <a:pt x="17" y="50"/>
                    </a:cubicBezTo>
                    <a:cubicBezTo>
                      <a:pt x="18" y="50"/>
                      <a:pt x="19" y="51"/>
                      <a:pt x="20" y="50"/>
                    </a:cubicBezTo>
                    <a:cubicBezTo>
                      <a:pt x="21" y="50"/>
                      <a:pt x="22" y="50"/>
                      <a:pt x="23" y="49"/>
                    </a:cubicBezTo>
                    <a:cubicBezTo>
                      <a:pt x="24" y="48"/>
                      <a:pt x="24" y="47"/>
                      <a:pt x="24" y="46"/>
                    </a:cubicBezTo>
                    <a:cubicBezTo>
                      <a:pt x="24" y="45"/>
                      <a:pt x="23" y="44"/>
                      <a:pt x="22" y="43"/>
                    </a:cubicBezTo>
                    <a:cubicBezTo>
                      <a:pt x="14" y="36"/>
                      <a:pt x="14" y="36"/>
                      <a:pt x="14" y="36"/>
                    </a:cubicBezTo>
                    <a:cubicBezTo>
                      <a:pt x="14" y="36"/>
                      <a:pt x="14" y="36"/>
                      <a:pt x="14" y="36"/>
                    </a:cubicBezTo>
                    <a:cubicBezTo>
                      <a:pt x="14" y="36"/>
                      <a:pt x="14" y="36"/>
                      <a:pt x="14" y="35"/>
                    </a:cubicBezTo>
                    <a:cubicBezTo>
                      <a:pt x="14" y="35"/>
                      <a:pt x="14" y="35"/>
                      <a:pt x="14" y="35"/>
                    </a:cubicBezTo>
                    <a:cubicBezTo>
                      <a:pt x="14" y="35"/>
                      <a:pt x="14" y="35"/>
                      <a:pt x="14" y="35"/>
                    </a:cubicBezTo>
                    <a:cubicBezTo>
                      <a:pt x="12" y="37"/>
                      <a:pt x="12" y="37"/>
                      <a:pt x="12" y="37"/>
                    </a:cubicBezTo>
                    <a:cubicBezTo>
                      <a:pt x="12" y="38"/>
                      <a:pt x="12" y="38"/>
                      <a:pt x="12" y="38"/>
                    </a:cubicBezTo>
                    <a:cubicBezTo>
                      <a:pt x="13" y="37"/>
                      <a:pt x="13" y="37"/>
                      <a:pt x="13" y="37"/>
                    </a:cubicBezTo>
                    <a:cubicBezTo>
                      <a:pt x="13" y="37"/>
                      <a:pt x="13" y="37"/>
                      <a:pt x="13" y="37"/>
                    </a:cubicBezTo>
                    <a:cubicBezTo>
                      <a:pt x="13" y="37"/>
                      <a:pt x="14" y="37"/>
                      <a:pt x="14" y="37"/>
                    </a:cubicBezTo>
                    <a:cubicBezTo>
                      <a:pt x="22" y="44"/>
                      <a:pt x="22" y="44"/>
                      <a:pt x="22" y="44"/>
                    </a:cubicBezTo>
                    <a:cubicBezTo>
                      <a:pt x="23" y="44"/>
                      <a:pt x="23" y="45"/>
                      <a:pt x="23" y="46"/>
                    </a:cubicBezTo>
                    <a:cubicBezTo>
                      <a:pt x="23" y="47"/>
                      <a:pt x="23" y="47"/>
                      <a:pt x="22" y="48"/>
                    </a:cubicBezTo>
                    <a:close/>
                    <a:moveTo>
                      <a:pt x="33" y="36"/>
                    </a:moveTo>
                    <a:cubicBezTo>
                      <a:pt x="33" y="36"/>
                      <a:pt x="33" y="36"/>
                      <a:pt x="33" y="36"/>
                    </a:cubicBezTo>
                    <a:cubicBezTo>
                      <a:pt x="33" y="36"/>
                      <a:pt x="34" y="36"/>
                      <a:pt x="34" y="36"/>
                    </a:cubicBezTo>
                    <a:cubicBezTo>
                      <a:pt x="34" y="35"/>
                      <a:pt x="34" y="35"/>
                      <a:pt x="34" y="35"/>
                    </a:cubicBezTo>
                    <a:cubicBezTo>
                      <a:pt x="35" y="36"/>
                      <a:pt x="35" y="36"/>
                      <a:pt x="35" y="36"/>
                    </a:cubicBezTo>
                    <a:cubicBezTo>
                      <a:pt x="32" y="39"/>
                      <a:pt x="32" y="39"/>
                      <a:pt x="32" y="39"/>
                    </a:cubicBezTo>
                    <a:cubicBezTo>
                      <a:pt x="31" y="38"/>
                      <a:pt x="31" y="38"/>
                      <a:pt x="31" y="38"/>
                    </a:cubicBezTo>
                    <a:cubicBezTo>
                      <a:pt x="32" y="38"/>
                      <a:pt x="32" y="38"/>
                      <a:pt x="32" y="38"/>
                    </a:cubicBezTo>
                    <a:cubicBezTo>
                      <a:pt x="32" y="38"/>
                      <a:pt x="32" y="37"/>
                      <a:pt x="32" y="37"/>
                    </a:cubicBezTo>
                    <a:cubicBezTo>
                      <a:pt x="32" y="37"/>
                      <a:pt x="32" y="37"/>
                      <a:pt x="32" y="37"/>
                    </a:cubicBezTo>
                    <a:cubicBezTo>
                      <a:pt x="27" y="32"/>
                      <a:pt x="27" y="32"/>
                      <a:pt x="27" y="32"/>
                    </a:cubicBezTo>
                    <a:cubicBezTo>
                      <a:pt x="23" y="36"/>
                      <a:pt x="23" y="36"/>
                      <a:pt x="23" y="36"/>
                    </a:cubicBezTo>
                    <a:cubicBezTo>
                      <a:pt x="28" y="40"/>
                      <a:pt x="28" y="40"/>
                      <a:pt x="28" y="40"/>
                    </a:cubicBezTo>
                    <a:cubicBezTo>
                      <a:pt x="28" y="41"/>
                      <a:pt x="28" y="41"/>
                      <a:pt x="28" y="41"/>
                    </a:cubicBezTo>
                    <a:cubicBezTo>
                      <a:pt x="28" y="41"/>
                      <a:pt x="29" y="41"/>
                      <a:pt x="29" y="40"/>
                    </a:cubicBezTo>
                    <a:cubicBezTo>
                      <a:pt x="29" y="40"/>
                      <a:pt x="29" y="40"/>
                      <a:pt x="29" y="40"/>
                    </a:cubicBezTo>
                    <a:cubicBezTo>
                      <a:pt x="30" y="41"/>
                      <a:pt x="30" y="41"/>
                      <a:pt x="30" y="41"/>
                    </a:cubicBezTo>
                    <a:cubicBezTo>
                      <a:pt x="27" y="43"/>
                      <a:pt x="27" y="43"/>
                      <a:pt x="27" y="43"/>
                    </a:cubicBezTo>
                    <a:cubicBezTo>
                      <a:pt x="26" y="43"/>
                      <a:pt x="26" y="43"/>
                      <a:pt x="26" y="43"/>
                    </a:cubicBezTo>
                    <a:cubicBezTo>
                      <a:pt x="27" y="43"/>
                      <a:pt x="27" y="43"/>
                      <a:pt x="27" y="43"/>
                    </a:cubicBezTo>
                    <a:cubicBezTo>
                      <a:pt x="27" y="42"/>
                      <a:pt x="27" y="42"/>
                      <a:pt x="27" y="42"/>
                    </a:cubicBezTo>
                    <a:cubicBezTo>
                      <a:pt x="27" y="42"/>
                      <a:pt x="27" y="42"/>
                      <a:pt x="27" y="41"/>
                    </a:cubicBezTo>
                    <a:cubicBezTo>
                      <a:pt x="18" y="32"/>
                      <a:pt x="18" y="32"/>
                      <a:pt x="18" y="32"/>
                    </a:cubicBezTo>
                    <a:cubicBezTo>
                      <a:pt x="18" y="32"/>
                      <a:pt x="17" y="32"/>
                      <a:pt x="17" y="32"/>
                    </a:cubicBezTo>
                    <a:cubicBezTo>
                      <a:pt x="17" y="32"/>
                      <a:pt x="17" y="32"/>
                      <a:pt x="17" y="32"/>
                    </a:cubicBezTo>
                    <a:cubicBezTo>
                      <a:pt x="16" y="32"/>
                      <a:pt x="16" y="32"/>
                      <a:pt x="16" y="32"/>
                    </a:cubicBezTo>
                    <a:cubicBezTo>
                      <a:pt x="16" y="32"/>
                      <a:pt x="16" y="32"/>
                      <a:pt x="16" y="32"/>
                    </a:cubicBezTo>
                    <a:cubicBezTo>
                      <a:pt x="19" y="29"/>
                      <a:pt x="19" y="29"/>
                      <a:pt x="19" y="29"/>
                    </a:cubicBezTo>
                    <a:cubicBezTo>
                      <a:pt x="19" y="29"/>
                      <a:pt x="19" y="29"/>
                      <a:pt x="19" y="29"/>
                    </a:cubicBezTo>
                    <a:cubicBezTo>
                      <a:pt x="19" y="30"/>
                      <a:pt x="19" y="30"/>
                      <a:pt x="19" y="30"/>
                    </a:cubicBezTo>
                    <a:cubicBezTo>
                      <a:pt x="19" y="30"/>
                      <a:pt x="19" y="30"/>
                      <a:pt x="19" y="30"/>
                    </a:cubicBezTo>
                    <a:cubicBezTo>
                      <a:pt x="19" y="30"/>
                      <a:pt x="19" y="31"/>
                      <a:pt x="19" y="31"/>
                    </a:cubicBezTo>
                    <a:cubicBezTo>
                      <a:pt x="23" y="35"/>
                      <a:pt x="23" y="35"/>
                      <a:pt x="23" y="35"/>
                    </a:cubicBezTo>
                    <a:cubicBezTo>
                      <a:pt x="27" y="31"/>
                      <a:pt x="27" y="31"/>
                      <a:pt x="27" y="31"/>
                    </a:cubicBezTo>
                    <a:cubicBezTo>
                      <a:pt x="23" y="27"/>
                      <a:pt x="23" y="27"/>
                      <a:pt x="23" y="27"/>
                    </a:cubicBezTo>
                    <a:cubicBezTo>
                      <a:pt x="23" y="27"/>
                      <a:pt x="22" y="27"/>
                      <a:pt x="22" y="27"/>
                    </a:cubicBezTo>
                    <a:cubicBezTo>
                      <a:pt x="22" y="27"/>
                      <a:pt x="22" y="27"/>
                      <a:pt x="22" y="27"/>
                    </a:cubicBezTo>
                    <a:cubicBezTo>
                      <a:pt x="21" y="27"/>
                      <a:pt x="21" y="27"/>
                      <a:pt x="21" y="27"/>
                    </a:cubicBezTo>
                    <a:cubicBezTo>
                      <a:pt x="21" y="27"/>
                      <a:pt x="21" y="27"/>
                      <a:pt x="21" y="27"/>
                    </a:cubicBezTo>
                    <a:cubicBezTo>
                      <a:pt x="24" y="24"/>
                      <a:pt x="24" y="24"/>
                      <a:pt x="24" y="24"/>
                    </a:cubicBezTo>
                    <a:cubicBezTo>
                      <a:pt x="24" y="25"/>
                      <a:pt x="24" y="25"/>
                      <a:pt x="24" y="25"/>
                    </a:cubicBezTo>
                    <a:cubicBezTo>
                      <a:pt x="24" y="25"/>
                      <a:pt x="24" y="25"/>
                      <a:pt x="24" y="25"/>
                    </a:cubicBezTo>
                    <a:cubicBezTo>
                      <a:pt x="24" y="25"/>
                      <a:pt x="24" y="25"/>
                      <a:pt x="24" y="26"/>
                    </a:cubicBezTo>
                    <a:cubicBezTo>
                      <a:pt x="24" y="26"/>
                      <a:pt x="24" y="26"/>
                      <a:pt x="24" y="26"/>
                    </a:cubicBezTo>
                    <a:cubicBezTo>
                      <a:pt x="33" y="36"/>
                      <a:pt x="33" y="36"/>
                      <a:pt x="33" y="36"/>
                    </a:cubicBezTo>
                    <a:close/>
                    <a:moveTo>
                      <a:pt x="38" y="26"/>
                    </a:moveTo>
                    <a:cubicBezTo>
                      <a:pt x="41" y="29"/>
                      <a:pt x="41" y="29"/>
                      <a:pt x="41" y="29"/>
                    </a:cubicBezTo>
                    <a:cubicBezTo>
                      <a:pt x="41" y="29"/>
                      <a:pt x="41" y="30"/>
                      <a:pt x="41" y="30"/>
                    </a:cubicBezTo>
                    <a:cubicBezTo>
                      <a:pt x="41" y="30"/>
                      <a:pt x="41" y="30"/>
                      <a:pt x="41" y="30"/>
                    </a:cubicBezTo>
                    <a:cubicBezTo>
                      <a:pt x="41" y="31"/>
                      <a:pt x="41" y="31"/>
                      <a:pt x="41" y="31"/>
                    </a:cubicBezTo>
                    <a:cubicBezTo>
                      <a:pt x="41" y="31"/>
                      <a:pt x="41" y="31"/>
                      <a:pt x="41" y="31"/>
                    </a:cubicBezTo>
                    <a:cubicBezTo>
                      <a:pt x="44" y="29"/>
                      <a:pt x="44" y="29"/>
                      <a:pt x="44" y="29"/>
                    </a:cubicBezTo>
                    <a:cubicBezTo>
                      <a:pt x="44" y="28"/>
                      <a:pt x="44" y="28"/>
                      <a:pt x="44" y="28"/>
                    </a:cubicBezTo>
                    <a:cubicBezTo>
                      <a:pt x="44" y="29"/>
                      <a:pt x="44" y="29"/>
                      <a:pt x="44" y="29"/>
                    </a:cubicBezTo>
                    <a:cubicBezTo>
                      <a:pt x="43" y="29"/>
                      <a:pt x="43" y="29"/>
                      <a:pt x="43" y="29"/>
                    </a:cubicBezTo>
                    <a:cubicBezTo>
                      <a:pt x="43" y="29"/>
                      <a:pt x="42" y="29"/>
                      <a:pt x="42" y="28"/>
                    </a:cubicBezTo>
                    <a:cubicBezTo>
                      <a:pt x="31" y="18"/>
                      <a:pt x="31" y="18"/>
                      <a:pt x="31" y="18"/>
                    </a:cubicBezTo>
                    <a:cubicBezTo>
                      <a:pt x="30" y="20"/>
                      <a:pt x="30" y="20"/>
                      <a:pt x="30" y="20"/>
                    </a:cubicBezTo>
                    <a:cubicBezTo>
                      <a:pt x="35" y="33"/>
                      <a:pt x="35" y="33"/>
                      <a:pt x="35" y="33"/>
                    </a:cubicBezTo>
                    <a:cubicBezTo>
                      <a:pt x="35" y="33"/>
                      <a:pt x="35" y="34"/>
                      <a:pt x="35" y="34"/>
                    </a:cubicBezTo>
                    <a:cubicBezTo>
                      <a:pt x="35" y="34"/>
                      <a:pt x="35" y="34"/>
                      <a:pt x="35" y="35"/>
                    </a:cubicBezTo>
                    <a:cubicBezTo>
                      <a:pt x="35" y="35"/>
                      <a:pt x="35" y="35"/>
                      <a:pt x="35" y="35"/>
                    </a:cubicBezTo>
                    <a:cubicBezTo>
                      <a:pt x="35" y="35"/>
                      <a:pt x="35" y="35"/>
                      <a:pt x="35" y="35"/>
                    </a:cubicBezTo>
                    <a:cubicBezTo>
                      <a:pt x="38" y="33"/>
                      <a:pt x="38" y="33"/>
                      <a:pt x="38" y="33"/>
                    </a:cubicBezTo>
                    <a:cubicBezTo>
                      <a:pt x="38" y="33"/>
                      <a:pt x="38" y="33"/>
                      <a:pt x="38" y="33"/>
                    </a:cubicBezTo>
                    <a:cubicBezTo>
                      <a:pt x="37" y="33"/>
                      <a:pt x="37" y="33"/>
                      <a:pt x="37" y="33"/>
                    </a:cubicBezTo>
                    <a:cubicBezTo>
                      <a:pt x="37" y="33"/>
                      <a:pt x="37" y="33"/>
                      <a:pt x="36" y="33"/>
                    </a:cubicBezTo>
                    <a:cubicBezTo>
                      <a:pt x="36" y="33"/>
                      <a:pt x="36" y="32"/>
                      <a:pt x="36" y="32"/>
                    </a:cubicBezTo>
                    <a:cubicBezTo>
                      <a:pt x="34" y="29"/>
                      <a:pt x="34" y="29"/>
                      <a:pt x="34" y="29"/>
                    </a:cubicBezTo>
                    <a:cubicBezTo>
                      <a:pt x="38" y="26"/>
                      <a:pt x="38" y="26"/>
                      <a:pt x="38" y="26"/>
                    </a:cubicBezTo>
                    <a:close/>
                    <a:moveTo>
                      <a:pt x="31" y="21"/>
                    </a:moveTo>
                    <a:cubicBezTo>
                      <a:pt x="31" y="21"/>
                      <a:pt x="31" y="21"/>
                      <a:pt x="31" y="21"/>
                    </a:cubicBezTo>
                    <a:cubicBezTo>
                      <a:pt x="34" y="28"/>
                      <a:pt x="34" y="28"/>
                      <a:pt x="34" y="28"/>
                    </a:cubicBezTo>
                    <a:cubicBezTo>
                      <a:pt x="37" y="26"/>
                      <a:pt x="37" y="26"/>
                      <a:pt x="37" y="26"/>
                    </a:cubicBezTo>
                    <a:cubicBezTo>
                      <a:pt x="31" y="21"/>
                      <a:pt x="31" y="21"/>
                      <a:pt x="31" y="21"/>
                    </a:cubicBezTo>
                    <a:close/>
                    <a:moveTo>
                      <a:pt x="51" y="21"/>
                    </a:moveTo>
                    <a:cubicBezTo>
                      <a:pt x="51" y="21"/>
                      <a:pt x="51" y="21"/>
                      <a:pt x="51" y="21"/>
                    </a:cubicBezTo>
                    <a:cubicBezTo>
                      <a:pt x="46" y="11"/>
                      <a:pt x="46" y="11"/>
                      <a:pt x="46" y="11"/>
                    </a:cubicBezTo>
                    <a:cubicBezTo>
                      <a:pt x="46" y="11"/>
                      <a:pt x="46" y="11"/>
                      <a:pt x="46" y="11"/>
                    </a:cubicBezTo>
                    <a:cubicBezTo>
                      <a:pt x="46" y="11"/>
                      <a:pt x="46" y="11"/>
                      <a:pt x="45" y="11"/>
                    </a:cubicBezTo>
                    <a:cubicBezTo>
                      <a:pt x="45" y="11"/>
                      <a:pt x="45" y="11"/>
                      <a:pt x="45" y="11"/>
                    </a:cubicBezTo>
                    <a:cubicBezTo>
                      <a:pt x="44" y="11"/>
                      <a:pt x="44" y="11"/>
                      <a:pt x="44" y="11"/>
                    </a:cubicBezTo>
                    <a:cubicBezTo>
                      <a:pt x="48" y="9"/>
                      <a:pt x="48" y="9"/>
                      <a:pt x="48" y="9"/>
                    </a:cubicBezTo>
                    <a:cubicBezTo>
                      <a:pt x="48" y="10"/>
                      <a:pt x="48" y="10"/>
                      <a:pt x="48" y="10"/>
                    </a:cubicBezTo>
                    <a:cubicBezTo>
                      <a:pt x="47" y="10"/>
                      <a:pt x="47" y="10"/>
                      <a:pt x="47" y="10"/>
                    </a:cubicBezTo>
                    <a:cubicBezTo>
                      <a:pt x="47" y="10"/>
                      <a:pt x="47" y="10"/>
                      <a:pt x="47" y="10"/>
                    </a:cubicBezTo>
                    <a:cubicBezTo>
                      <a:pt x="47" y="10"/>
                      <a:pt x="47" y="11"/>
                      <a:pt x="47" y="11"/>
                    </a:cubicBezTo>
                    <a:cubicBezTo>
                      <a:pt x="53" y="24"/>
                      <a:pt x="53" y="24"/>
                      <a:pt x="53" y="24"/>
                    </a:cubicBezTo>
                    <a:cubicBezTo>
                      <a:pt x="53" y="24"/>
                      <a:pt x="53" y="24"/>
                      <a:pt x="53" y="24"/>
                    </a:cubicBezTo>
                    <a:cubicBezTo>
                      <a:pt x="53" y="24"/>
                      <a:pt x="53" y="24"/>
                      <a:pt x="53" y="24"/>
                    </a:cubicBezTo>
                    <a:cubicBezTo>
                      <a:pt x="40" y="15"/>
                      <a:pt x="40" y="15"/>
                      <a:pt x="40" y="15"/>
                    </a:cubicBezTo>
                    <a:cubicBezTo>
                      <a:pt x="40" y="15"/>
                      <a:pt x="40" y="15"/>
                      <a:pt x="40" y="15"/>
                    </a:cubicBezTo>
                    <a:cubicBezTo>
                      <a:pt x="46" y="26"/>
                      <a:pt x="46" y="26"/>
                      <a:pt x="46" y="26"/>
                    </a:cubicBezTo>
                    <a:cubicBezTo>
                      <a:pt x="46" y="26"/>
                      <a:pt x="46" y="26"/>
                      <a:pt x="46" y="26"/>
                    </a:cubicBezTo>
                    <a:cubicBezTo>
                      <a:pt x="47" y="26"/>
                      <a:pt x="47" y="26"/>
                      <a:pt x="47" y="26"/>
                    </a:cubicBezTo>
                    <a:cubicBezTo>
                      <a:pt x="48" y="26"/>
                      <a:pt x="48" y="26"/>
                      <a:pt x="48" y="26"/>
                    </a:cubicBezTo>
                    <a:cubicBezTo>
                      <a:pt x="48" y="26"/>
                      <a:pt x="48" y="26"/>
                      <a:pt x="48" y="26"/>
                    </a:cubicBezTo>
                    <a:cubicBezTo>
                      <a:pt x="45" y="28"/>
                      <a:pt x="45" y="28"/>
                      <a:pt x="45" y="28"/>
                    </a:cubicBezTo>
                    <a:cubicBezTo>
                      <a:pt x="44" y="28"/>
                      <a:pt x="44" y="28"/>
                      <a:pt x="44" y="28"/>
                    </a:cubicBezTo>
                    <a:cubicBezTo>
                      <a:pt x="45" y="27"/>
                      <a:pt x="45" y="27"/>
                      <a:pt x="45" y="27"/>
                    </a:cubicBezTo>
                    <a:cubicBezTo>
                      <a:pt x="45" y="27"/>
                      <a:pt x="45" y="27"/>
                      <a:pt x="45" y="27"/>
                    </a:cubicBezTo>
                    <a:cubicBezTo>
                      <a:pt x="46" y="27"/>
                      <a:pt x="46" y="26"/>
                      <a:pt x="45" y="26"/>
                    </a:cubicBezTo>
                    <a:cubicBezTo>
                      <a:pt x="39" y="15"/>
                      <a:pt x="39" y="15"/>
                      <a:pt x="39" y="15"/>
                    </a:cubicBezTo>
                    <a:cubicBezTo>
                      <a:pt x="39" y="14"/>
                      <a:pt x="39" y="14"/>
                      <a:pt x="39" y="14"/>
                    </a:cubicBezTo>
                    <a:cubicBezTo>
                      <a:pt x="39" y="14"/>
                      <a:pt x="39" y="14"/>
                      <a:pt x="38" y="14"/>
                    </a:cubicBezTo>
                    <a:cubicBezTo>
                      <a:pt x="38" y="15"/>
                      <a:pt x="38" y="15"/>
                      <a:pt x="38" y="15"/>
                    </a:cubicBezTo>
                    <a:cubicBezTo>
                      <a:pt x="37" y="14"/>
                      <a:pt x="37" y="14"/>
                      <a:pt x="37" y="14"/>
                    </a:cubicBezTo>
                    <a:cubicBezTo>
                      <a:pt x="40" y="13"/>
                      <a:pt x="40" y="13"/>
                      <a:pt x="40" y="13"/>
                    </a:cubicBezTo>
                    <a:cubicBezTo>
                      <a:pt x="51" y="21"/>
                      <a:pt x="51" y="21"/>
                      <a:pt x="51" y="21"/>
                    </a:cubicBezTo>
                    <a:close/>
                    <a:moveTo>
                      <a:pt x="70" y="17"/>
                    </a:moveTo>
                    <a:cubicBezTo>
                      <a:pt x="70" y="17"/>
                      <a:pt x="71" y="17"/>
                      <a:pt x="72" y="16"/>
                    </a:cubicBezTo>
                    <a:cubicBezTo>
                      <a:pt x="72" y="15"/>
                      <a:pt x="72" y="14"/>
                      <a:pt x="72" y="14"/>
                    </a:cubicBezTo>
                    <a:cubicBezTo>
                      <a:pt x="70" y="3"/>
                      <a:pt x="70" y="3"/>
                      <a:pt x="70" y="3"/>
                    </a:cubicBezTo>
                    <a:cubicBezTo>
                      <a:pt x="70" y="3"/>
                      <a:pt x="69" y="3"/>
                      <a:pt x="69" y="3"/>
                    </a:cubicBezTo>
                    <a:cubicBezTo>
                      <a:pt x="69" y="3"/>
                      <a:pt x="69" y="3"/>
                      <a:pt x="69" y="3"/>
                    </a:cubicBezTo>
                    <a:cubicBezTo>
                      <a:pt x="68" y="3"/>
                      <a:pt x="68" y="3"/>
                      <a:pt x="68" y="3"/>
                    </a:cubicBezTo>
                    <a:cubicBezTo>
                      <a:pt x="68" y="2"/>
                      <a:pt x="68" y="2"/>
                      <a:pt x="68" y="2"/>
                    </a:cubicBezTo>
                    <a:cubicBezTo>
                      <a:pt x="71" y="1"/>
                      <a:pt x="71" y="1"/>
                      <a:pt x="71" y="1"/>
                    </a:cubicBezTo>
                    <a:cubicBezTo>
                      <a:pt x="71" y="2"/>
                      <a:pt x="71" y="2"/>
                      <a:pt x="71" y="2"/>
                    </a:cubicBezTo>
                    <a:cubicBezTo>
                      <a:pt x="71" y="2"/>
                      <a:pt x="71" y="2"/>
                      <a:pt x="71" y="2"/>
                    </a:cubicBezTo>
                    <a:cubicBezTo>
                      <a:pt x="71" y="2"/>
                      <a:pt x="70" y="2"/>
                      <a:pt x="70" y="2"/>
                    </a:cubicBezTo>
                    <a:cubicBezTo>
                      <a:pt x="70" y="3"/>
                      <a:pt x="70" y="3"/>
                      <a:pt x="70" y="3"/>
                    </a:cubicBezTo>
                    <a:cubicBezTo>
                      <a:pt x="73" y="13"/>
                      <a:pt x="73" y="13"/>
                      <a:pt x="73" y="13"/>
                    </a:cubicBezTo>
                    <a:cubicBezTo>
                      <a:pt x="73" y="15"/>
                      <a:pt x="73" y="16"/>
                      <a:pt x="72" y="16"/>
                    </a:cubicBezTo>
                    <a:cubicBezTo>
                      <a:pt x="71" y="17"/>
                      <a:pt x="71" y="18"/>
                      <a:pt x="70" y="18"/>
                    </a:cubicBezTo>
                    <a:cubicBezTo>
                      <a:pt x="68" y="18"/>
                      <a:pt x="67" y="18"/>
                      <a:pt x="66" y="18"/>
                    </a:cubicBezTo>
                    <a:cubicBezTo>
                      <a:pt x="66" y="17"/>
                      <a:pt x="65" y="17"/>
                      <a:pt x="65" y="15"/>
                    </a:cubicBezTo>
                    <a:cubicBezTo>
                      <a:pt x="62" y="5"/>
                      <a:pt x="62" y="5"/>
                      <a:pt x="62" y="5"/>
                    </a:cubicBezTo>
                    <a:cubicBezTo>
                      <a:pt x="62" y="5"/>
                      <a:pt x="62" y="4"/>
                      <a:pt x="62" y="4"/>
                    </a:cubicBezTo>
                    <a:cubicBezTo>
                      <a:pt x="62" y="4"/>
                      <a:pt x="62" y="4"/>
                      <a:pt x="61" y="4"/>
                    </a:cubicBezTo>
                    <a:cubicBezTo>
                      <a:pt x="61" y="4"/>
                      <a:pt x="61" y="4"/>
                      <a:pt x="61" y="4"/>
                    </a:cubicBezTo>
                    <a:cubicBezTo>
                      <a:pt x="61" y="4"/>
                      <a:pt x="61" y="4"/>
                      <a:pt x="61" y="4"/>
                    </a:cubicBezTo>
                    <a:cubicBezTo>
                      <a:pt x="65" y="3"/>
                      <a:pt x="65" y="3"/>
                      <a:pt x="65" y="3"/>
                    </a:cubicBezTo>
                    <a:cubicBezTo>
                      <a:pt x="65" y="4"/>
                      <a:pt x="65" y="4"/>
                      <a:pt x="65" y="4"/>
                    </a:cubicBezTo>
                    <a:cubicBezTo>
                      <a:pt x="64" y="4"/>
                      <a:pt x="64" y="4"/>
                      <a:pt x="64" y="4"/>
                    </a:cubicBezTo>
                    <a:cubicBezTo>
                      <a:pt x="64" y="4"/>
                      <a:pt x="64" y="4"/>
                      <a:pt x="64" y="4"/>
                    </a:cubicBezTo>
                    <a:cubicBezTo>
                      <a:pt x="64" y="4"/>
                      <a:pt x="64" y="4"/>
                      <a:pt x="64" y="5"/>
                    </a:cubicBezTo>
                    <a:cubicBezTo>
                      <a:pt x="66" y="15"/>
                      <a:pt x="66" y="15"/>
                      <a:pt x="66" y="15"/>
                    </a:cubicBezTo>
                    <a:cubicBezTo>
                      <a:pt x="66" y="16"/>
                      <a:pt x="67" y="17"/>
                      <a:pt x="67" y="17"/>
                    </a:cubicBezTo>
                    <a:cubicBezTo>
                      <a:pt x="68" y="18"/>
                      <a:pt x="69" y="18"/>
                      <a:pt x="70" y="17"/>
                    </a:cubicBezTo>
                    <a:close/>
                    <a:moveTo>
                      <a:pt x="84" y="12"/>
                    </a:moveTo>
                    <a:cubicBezTo>
                      <a:pt x="84" y="12"/>
                      <a:pt x="84" y="12"/>
                      <a:pt x="84" y="12"/>
                    </a:cubicBezTo>
                    <a:cubicBezTo>
                      <a:pt x="84" y="1"/>
                      <a:pt x="84" y="1"/>
                      <a:pt x="84" y="1"/>
                    </a:cubicBezTo>
                    <a:cubicBezTo>
                      <a:pt x="84" y="1"/>
                      <a:pt x="84" y="1"/>
                      <a:pt x="83" y="1"/>
                    </a:cubicBezTo>
                    <a:cubicBezTo>
                      <a:pt x="83" y="1"/>
                      <a:pt x="83" y="1"/>
                      <a:pt x="83" y="1"/>
                    </a:cubicBezTo>
                    <a:cubicBezTo>
                      <a:pt x="82" y="1"/>
                      <a:pt x="82" y="1"/>
                      <a:pt x="82" y="1"/>
                    </a:cubicBezTo>
                    <a:cubicBezTo>
                      <a:pt x="82" y="0"/>
                      <a:pt x="82" y="0"/>
                      <a:pt x="82" y="0"/>
                    </a:cubicBezTo>
                    <a:cubicBezTo>
                      <a:pt x="86" y="0"/>
                      <a:pt x="86" y="0"/>
                      <a:pt x="86" y="0"/>
                    </a:cubicBezTo>
                    <a:cubicBezTo>
                      <a:pt x="86" y="1"/>
                      <a:pt x="86" y="1"/>
                      <a:pt x="86" y="1"/>
                    </a:cubicBezTo>
                    <a:cubicBezTo>
                      <a:pt x="85" y="1"/>
                      <a:pt x="85" y="1"/>
                      <a:pt x="85" y="1"/>
                    </a:cubicBezTo>
                    <a:cubicBezTo>
                      <a:pt x="85" y="1"/>
                      <a:pt x="85" y="1"/>
                      <a:pt x="84" y="1"/>
                    </a:cubicBezTo>
                    <a:cubicBezTo>
                      <a:pt x="84" y="1"/>
                      <a:pt x="84" y="1"/>
                      <a:pt x="84" y="1"/>
                    </a:cubicBezTo>
                    <a:cubicBezTo>
                      <a:pt x="85" y="16"/>
                      <a:pt x="85" y="16"/>
                      <a:pt x="85" y="16"/>
                    </a:cubicBezTo>
                    <a:cubicBezTo>
                      <a:pt x="85" y="16"/>
                      <a:pt x="85" y="16"/>
                      <a:pt x="85" y="16"/>
                    </a:cubicBezTo>
                    <a:cubicBezTo>
                      <a:pt x="85" y="16"/>
                      <a:pt x="85" y="16"/>
                      <a:pt x="85" y="16"/>
                    </a:cubicBezTo>
                    <a:cubicBezTo>
                      <a:pt x="77" y="3"/>
                      <a:pt x="77" y="3"/>
                      <a:pt x="77" y="3"/>
                    </a:cubicBezTo>
                    <a:cubicBezTo>
                      <a:pt x="77" y="3"/>
                      <a:pt x="77" y="3"/>
                      <a:pt x="77" y="3"/>
                    </a:cubicBezTo>
                    <a:cubicBezTo>
                      <a:pt x="77" y="15"/>
                      <a:pt x="77" y="15"/>
                      <a:pt x="77" y="15"/>
                    </a:cubicBezTo>
                    <a:cubicBezTo>
                      <a:pt x="77" y="15"/>
                      <a:pt x="78" y="15"/>
                      <a:pt x="78" y="16"/>
                    </a:cubicBezTo>
                    <a:cubicBezTo>
                      <a:pt x="78" y="16"/>
                      <a:pt x="78" y="16"/>
                      <a:pt x="78" y="16"/>
                    </a:cubicBezTo>
                    <a:cubicBezTo>
                      <a:pt x="79" y="16"/>
                      <a:pt x="79" y="16"/>
                      <a:pt x="79" y="16"/>
                    </a:cubicBezTo>
                    <a:cubicBezTo>
                      <a:pt x="79" y="16"/>
                      <a:pt x="79" y="16"/>
                      <a:pt x="79" y="16"/>
                    </a:cubicBezTo>
                    <a:cubicBezTo>
                      <a:pt x="75" y="16"/>
                      <a:pt x="75" y="16"/>
                      <a:pt x="75" y="16"/>
                    </a:cubicBezTo>
                    <a:cubicBezTo>
                      <a:pt x="75" y="16"/>
                      <a:pt x="75" y="16"/>
                      <a:pt x="75" y="16"/>
                    </a:cubicBezTo>
                    <a:cubicBezTo>
                      <a:pt x="76" y="16"/>
                      <a:pt x="76" y="16"/>
                      <a:pt x="76" y="16"/>
                    </a:cubicBezTo>
                    <a:cubicBezTo>
                      <a:pt x="76" y="16"/>
                      <a:pt x="77" y="16"/>
                      <a:pt x="77" y="16"/>
                    </a:cubicBezTo>
                    <a:cubicBezTo>
                      <a:pt x="77" y="15"/>
                      <a:pt x="77" y="15"/>
                      <a:pt x="77" y="15"/>
                    </a:cubicBezTo>
                    <a:cubicBezTo>
                      <a:pt x="76" y="2"/>
                      <a:pt x="76" y="2"/>
                      <a:pt x="76" y="2"/>
                    </a:cubicBezTo>
                    <a:cubicBezTo>
                      <a:pt x="76" y="2"/>
                      <a:pt x="76" y="2"/>
                      <a:pt x="76" y="1"/>
                    </a:cubicBezTo>
                    <a:cubicBezTo>
                      <a:pt x="76" y="1"/>
                      <a:pt x="75" y="1"/>
                      <a:pt x="75" y="1"/>
                    </a:cubicBezTo>
                    <a:cubicBezTo>
                      <a:pt x="74" y="1"/>
                      <a:pt x="74" y="1"/>
                      <a:pt x="74" y="1"/>
                    </a:cubicBezTo>
                    <a:cubicBezTo>
                      <a:pt x="74" y="1"/>
                      <a:pt x="74" y="1"/>
                      <a:pt x="74" y="1"/>
                    </a:cubicBezTo>
                    <a:cubicBezTo>
                      <a:pt x="77" y="1"/>
                      <a:pt x="77" y="1"/>
                      <a:pt x="77" y="1"/>
                    </a:cubicBezTo>
                    <a:cubicBezTo>
                      <a:pt x="84" y="12"/>
                      <a:pt x="84" y="12"/>
                      <a:pt x="84" y="12"/>
                    </a:cubicBezTo>
                    <a:close/>
                    <a:moveTo>
                      <a:pt x="90" y="1"/>
                    </a:moveTo>
                    <a:cubicBezTo>
                      <a:pt x="90" y="0"/>
                      <a:pt x="90" y="0"/>
                      <a:pt x="90" y="0"/>
                    </a:cubicBezTo>
                    <a:cubicBezTo>
                      <a:pt x="98" y="1"/>
                      <a:pt x="98" y="1"/>
                      <a:pt x="98" y="1"/>
                    </a:cubicBezTo>
                    <a:cubicBezTo>
                      <a:pt x="98" y="1"/>
                      <a:pt x="98" y="1"/>
                      <a:pt x="98" y="1"/>
                    </a:cubicBezTo>
                    <a:cubicBezTo>
                      <a:pt x="96" y="1"/>
                      <a:pt x="96" y="1"/>
                      <a:pt x="96" y="1"/>
                    </a:cubicBezTo>
                    <a:cubicBezTo>
                      <a:pt x="95" y="1"/>
                      <a:pt x="95" y="1"/>
                      <a:pt x="95" y="1"/>
                    </a:cubicBezTo>
                    <a:cubicBezTo>
                      <a:pt x="95" y="1"/>
                      <a:pt x="95" y="1"/>
                      <a:pt x="95" y="2"/>
                    </a:cubicBezTo>
                    <a:cubicBezTo>
                      <a:pt x="94" y="15"/>
                      <a:pt x="94" y="15"/>
                      <a:pt x="94" y="15"/>
                    </a:cubicBezTo>
                    <a:cubicBezTo>
                      <a:pt x="94" y="15"/>
                      <a:pt x="94" y="15"/>
                      <a:pt x="94" y="15"/>
                    </a:cubicBezTo>
                    <a:cubicBezTo>
                      <a:pt x="94" y="15"/>
                      <a:pt x="94" y="15"/>
                      <a:pt x="95" y="15"/>
                    </a:cubicBezTo>
                    <a:cubicBezTo>
                      <a:pt x="97" y="16"/>
                      <a:pt x="97" y="16"/>
                      <a:pt x="97" y="16"/>
                    </a:cubicBezTo>
                    <a:cubicBezTo>
                      <a:pt x="97" y="16"/>
                      <a:pt x="97" y="16"/>
                      <a:pt x="97" y="16"/>
                    </a:cubicBezTo>
                    <a:cubicBezTo>
                      <a:pt x="89" y="16"/>
                      <a:pt x="89" y="16"/>
                      <a:pt x="89" y="16"/>
                    </a:cubicBezTo>
                    <a:cubicBezTo>
                      <a:pt x="89" y="15"/>
                      <a:pt x="89" y="15"/>
                      <a:pt x="89" y="15"/>
                    </a:cubicBezTo>
                    <a:cubicBezTo>
                      <a:pt x="91" y="15"/>
                      <a:pt x="91" y="15"/>
                      <a:pt x="91" y="15"/>
                    </a:cubicBezTo>
                    <a:cubicBezTo>
                      <a:pt x="92" y="15"/>
                      <a:pt x="92" y="15"/>
                      <a:pt x="92" y="15"/>
                    </a:cubicBezTo>
                    <a:cubicBezTo>
                      <a:pt x="92" y="15"/>
                      <a:pt x="92" y="15"/>
                      <a:pt x="92" y="15"/>
                    </a:cubicBezTo>
                    <a:cubicBezTo>
                      <a:pt x="93" y="2"/>
                      <a:pt x="93" y="2"/>
                      <a:pt x="93" y="2"/>
                    </a:cubicBezTo>
                    <a:cubicBezTo>
                      <a:pt x="93" y="1"/>
                      <a:pt x="93" y="1"/>
                      <a:pt x="93" y="1"/>
                    </a:cubicBezTo>
                    <a:cubicBezTo>
                      <a:pt x="93" y="1"/>
                      <a:pt x="93" y="1"/>
                      <a:pt x="92" y="1"/>
                    </a:cubicBezTo>
                    <a:cubicBezTo>
                      <a:pt x="90" y="1"/>
                      <a:pt x="90" y="1"/>
                      <a:pt x="90" y="1"/>
                    </a:cubicBezTo>
                    <a:close/>
                    <a:moveTo>
                      <a:pt x="109" y="3"/>
                    </a:moveTo>
                    <a:cubicBezTo>
                      <a:pt x="109" y="2"/>
                      <a:pt x="109" y="2"/>
                      <a:pt x="109" y="2"/>
                    </a:cubicBezTo>
                    <a:cubicBezTo>
                      <a:pt x="113" y="3"/>
                      <a:pt x="113" y="3"/>
                      <a:pt x="113" y="3"/>
                    </a:cubicBezTo>
                    <a:cubicBezTo>
                      <a:pt x="113" y="3"/>
                      <a:pt x="113" y="3"/>
                      <a:pt x="113" y="3"/>
                    </a:cubicBezTo>
                    <a:cubicBezTo>
                      <a:pt x="112" y="3"/>
                      <a:pt x="112" y="3"/>
                      <a:pt x="112" y="3"/>
                    </a:cubicBezTo>
                    <a:cubicBezTo>
                      <a:pt x="112" y="3"/>
                      <a:pt x="112" y="3"/>
                      <a:pt x="111" y="4"/>
                    </a:cubicBezTo>
                    <a:cubicBezTo>
                      <a:pt x="111" y="4"/>
                      <a:pt x="111" y="4"/>
                      <a:pt x="111" y="4"/>
                    </a:cubicBezTo>
                    <a:cubicBezTo>
                      <a:pt x="105" y="17"/>
                      <a:pt x="105" y="17"/>
                      <a:pt x="105" y="17"/>
                    </a:cubicBezTo>
                    <a:cubicBezTo>
                      <a:pt x="104" y="17"/>
                      <a:pt x="104" y="17"/>
                      <a:pt x="104" y="17"/>
                    </a:cubicBezTo>
                    <a:cubicBezTo>
                      <a:pt x="103" y="3"/>
                      <a:pt x="103" y="3"/>
                      <a:pt x="103" y="3"/>
                    </a:cubicBezTo>
                    <a:cubicBezTo>
                      <a:pt x="103" y="3"/>
                      <a:pt x="103" y="2"/>
                      <a:pt x="103" y="2"/>
                    </a:cubicBezTo>
                    <a:cubicBezTo>
                      <a:pt x="103" y="2"/>
                      <a:pt x="103" y="2"/>
                      <a:pt x="102" y="2"/>
                    </a:cubicBezTo>
                    <a:cubicBezTo>
                      <a:pt x="102" y="2"/>
                      <a:pt x="102" y="2"/>
                      <a:pt x="102" y="2"/>
                    </a:cubicBezTo>
                    <a:cubicBezTo>
                      <a:pt x="102" y="1"/>
                      <a:pt x="102" y="1"/>
                      <a:pt x="102" y="1"/>
                    </a:cubicBezTo>
                    <a:cubicBezTo>
                      <a:pt x="106" y="2"/>
                      <a:pt x="106" y="2"/>
                      <a:pt x="106" y="2"/>
                    </a:cubicBezTo>
                    <a:cubicBezTo>
                      <a:pt x="106" y="2"/>
                      <a:pt x="106" y="2"/>
                      <a:pt x="106" y="2"/>
                    </a:cubicBezTo>
                    <a:cubicBezTo>
                      <a:pt x="105" y="2"/>
                      <a:pt x="105" y="2"/>
                      <a:pt x="105" y="2"/>
                    </a:cubicBezTo>
                    <a:cubicBezTo>
                      <a:pt x="105" y="2"/>
                      <a:pt x="105" y="2"/>
                      <a:pt x="105" y="2"/>
                    </a:cubicBezTo>
                    <a:cubicBezTo>
                      <a:pt x="105" y="3"/>
                      <a:pt x="105" y="3"/>
                      <a:pt x="105" y="3"/>
                    </a:cubicBezTo>
                    <a:cubicBezTo>
                      <a:pt x="105" y="14"/>
                      <a:pt x="105" y="14"/>
                      <a:pt x="105" y="14"/>
                    </a:cubicBezTo>
                    <a:cubicBezTo>
                      <a:pt x="106" y="14"/>
                      <a:pt x="106" y="14"/>
                      <a:pt x="106" y="14"/>
                    </a:cubicBezTo>
                    <a:cubicBezTo>
                      <a:pt x="110" y="4"/>
                      <a:pt x="110" y="4"/>
                      <a:pt x="110" y="4"/>
                    </a:cubicBezTo>
                    <a:cubicBezTo>
                      <a:pt x="110" y="4"/>
                      <a:pt x="110" y="4"/>
                      <a:pt x="110" y="3"/>
                    </a:cubicBezTo>
                    <a:cubicBezTo>
                      <a:pt x="110" y="3"/>
                      <a:pt x="110" y="3"/>
                      <a:pt x="110" y="3"/>
                    </a:cubicBezTo>
                    <a:cubicBezTo>
                      <a:pt x="109" y="3"/>
                      <a:pt x="109" y="3"/>
                      <a:pt x="109" y="3"/>
                    </a:cubicBezTo>
                    <a:close/>
                    <a:moveTo>
                      <a:pt x="116" y="5"/>
                    </a:moveTo>
                    <a:cubicBezTo>
                      <a:pt x="116" y="5"/>
                      <a:pt x="116" y="5"/>
                      <a:pt x="116" y="5"/>
                    </a:cubicBezTo>
                    <a:cubicBezTo>
                      <a:pt x="117" y="5"/>
                      <a:pt x="117" y="5"/>
                      <a:pt x="117" y="5"/>
                    </a:cubicBezTo>
                    <a:cubicBezTo>
                      <a:pt x="117" y="5"/>
                      <a:pt x="117" y="6"/>
                      <a:pt x="117" y="6"/>
                    </a:cubicBezTo>
                    <a:cubicBezTo>
                      <a:pt x="113" y="18"/>
                      <a:pt x="113" y="18"/>
                      <a:pt x="113" y="18"/>
                    </a:cubicBezTo>
                    <a:cubicBezTo>
                      <a:pt x="113" y="18"/>
                      <a:pt x="113" y="19"/>
                      <a:pt x="113" y="19"/>
                    </a:cubicBezTo>
                    <a:cubicBezTo>
                      <a:pt x="112" y="19"/>
                      <a:pt x="112" y="19"/>
                      <a:pt x="112" y="19"/>
                    </a:cubicBezTo>
                    <a:cubicBezTo>
                      <a:pt x="111" y="18"/>
                      <a:pt x="111" y="18"/>
                      <a:pt x="111" y="18"/>
                    </a:cubicBezTo>
                    <a:cubicBezTo>
                      <a:pt x="111" y="19"/>
                      <a:pt x="111" y="19"/>
                      <a:pt x="111" y="19"/>
                    </a:cubicBezTo>
                    <a:cubicBezTo>
                      <a:pt x="120" y="22"/>
                      <a:pt x="120" y="22"/>
                      <a:pt x="120" y="22"/>
                    </a:cubicBezTo>
                    <a:cubicBezTo>
                      <a:pt x="122" y="19"/>
                      <a:pt x="122" y="19"/>
                      <a:pt x="122" y="19"/>
                    </a:cubicBezTo>
                    <a:cubicBezTo>
                      <a:pt x="122" y="18"/>
                      <a:pt x="122" y="18"/>
                      <a:pt x="122" y="18"/>
                    </a:cubicBezTo>
                    <a:cubicBezTo>
                      <a:pt x="121" y="19"/>
                      <a:pt x="120" y="20"/>
                      <a:pt x="120" y="20"/>
                    </a:cubicBezTo>
                    <a:cubicBezTo>
                      <a:pt x="119" y="21"/>
                      <a:pt x="118" y="21"/>
                      <a:pt x="117" y="20"/>
                    </a:cubicBezTo>
                    <a:cubicBezTo>
                      <a:pt x="115" y="20"/>
                      <a:pt x="115" y="20"/>
                      <a:pt x="115" y="20"/>
                    </a:cubicBezTo>
                    <a:cubicBezTo>
                      <a:pt x="115" y="20"/>
                      <a:pt x="114" y="19"/>
                      <a:pt x="114" y="19"/>
                    </a:cubicBezTo>
                    <a:cubicBezTo>
                      <a:pt x="114" y="19"/>
                      <a:pt x="114" y="19"/>
                      <a:pt x="114" y="19"/>
                    </a:cubicBezTo>
                    <a:cubicBezTo>
                      <a:pt x="116" y="12"/>
                      <a:pt x="116" y="12"/>
                      <a:pt x="116" y="12"/>
                    </a:cubicBezTo>
                    <a:cubicBezTo>
                      <a:pt x="119" y="13"/>
                      <a:pt x="119" y="13"/>
                      <a:pt x="119" y="13"/>
                    </a:cubicBezTo>
                    <a:cubicBezTo>
                      <a:pt x="120" y="13"/>
                      <a:pt x="120" y="13"/>
                      <a:pt x="120" y="14"/>
                    </a:cubicBezTo>
                    <a:cubicBezTo>
                      <a:pt x="120" y="14"/>
                      <a:pt x="120" y="15"/>
                      <a:pt x="120" y="15"/>
                    </a:cubicBezTo>
                    <a:cubicBezTo>
                      <a:pt x="120" y="16"/>
                      <a:pt x="120" y="16"/>
                      <a:pt x="120" y="16"/>
                    </a:cubicBezTo>
                    <a:cubicBezTo>
                      <a:pt x="120" y="16"/>
                      <a:pt x="120" y="16"/>
                      <a:pt x="120" y="16"/>
                    </a:cubicBezTo>
                    <a:cubicBezTo>
                      <a:pt x="122" y="11"/>
                      <a:pt x="122" y="11"/>
                      <a:pt x="122" y="11"/>
                    </a:cubicBezTo>
                    <a:cubicBezTo>
                      <a:pt x="122" y="11"/>
                      <a:pt x="122" y="11"/>
                      <a:pt x="122" y="11"/>
                    </a:cubicBezTo>
                    <a:cubicBezTo>
                      <a:pt x="121" y="11"/>
                      <a:pt x="121" y="11"/>
                      <a:pt x="121" y="11"/>
                    </a:cubicBezTo>
                    <a:cubicBezTo>
                      <a:pt x="121" y="12"/>
                      <a:pt x="121" y="12"/>
                      <a:pt x="121" y="12"/>
                    </a:cubicBezTo>
                    <a:cubicBezTo>
                      <a:pt x="120" y="13"/>
                      <a:pt x="120" y="13"/>
                      <a:pt x="119" y="12"/>
                    </a:cubicBezTo>
                    <a:cubicBezTo>
                      <a:pt x="117" y="12"/>
                      <a:pt x="117" y="12"/>
                      <a:pt x="117" y="12"/>
                    </a:cubicBezTo>
                    <a:cubicBezTo>
                      <a:pt x="118" y="6"/>
                      <a:pt x="118" y="6"/>
                      <a:pt x="118" y="6"/>
                    </a:cubicBezTo>
                    <a:cubicBezTo>
                      <a:pt x="118" y="6"/>
                      <a:pt x="119" y="6"/>
                      <a:pt x="119" y="6"/>
                    </a:cubicBezTo>
                    <a:cubicBezTo>
                      <a:pt x="119" y="6"/>
                      <a:pt x="119" y="6"/>
                      <a:pt x="119" y="6"/>
                    </a:cubicBezTo>
                    <a:cubicBezTo>
                      <a:pt x="122" y="7"/>
                      <a:pt x="122" y="7"/>
                      <a:pt x="122" y="7"/>
                    </a:cubicBezTo>
                    <a:cubicBezTo>
                      <a:pt x="122" y="7"/>
                      <a:pt x="123" y="7"/>
                      <a:pt x="123" y="8"/>
                    </a:cubicBezTo>
                    <a:cubicBezTo>
                      <a:pt x="124" y="8"/>
                      <a:pt x="124" y="9"/>
                      <a:pt x="124" y="10"/>
                    </a:cubicBezTo>
                    <a:cubicBezTo>
                      <a:pt x="125" y="10"/>
                      <a:pt x="125" y="10"/>
                      <a:pt x="125" y="10"/>
                    </a:cubicBezTo>
                    <a:cubicBezTo>
                      <a:pt x="125" y="7"/>
                      <a:pt x="125" y="7"/>
                      <a:pt x="125" y="7"/>
                    </a:cubicBezTo>
                    <a:cubicBezTo>
                      <a:pt x="116" y="4"/>
                      <a:pt x="116" y="4"/>
                      <a:pt x="116" y="4"/>
                    </a:cubicBezTo>
                    <a:cubicBezTo>
                      <a:pt x="116" y="5"/>
                      <a:pt x="116" y="5"/>
                      <a:pt x="116" y="5"/>
                    </a:cubicBezTo>
                    <a:close/>
                    <a:moveTo>
                      <a:pt x="136" y="17"/>
                    </a:moveTo>
                    <a:cubicBezTo>
                      <a:pt x="136" y="18"/>
                      <a:pt x="135" y="19"/>
                      <a:pt x="134" y="19"/>
                    </a:cubicBezTo>
                    <a:cubicBezTo>
                      <a:pt x="133" y="19"/>
                      <a:pt x="133" y="19"/>
                      <a:pt x="132" y="19"/>
                    </a:cubicBezTo>
                    <a:cubicBezTo>
                      <a:pt x="131" y="26"/>
                      <a:pt x="131" y="26"/>
                      <a:pt x="131" y="26"/>
                    </a:cubicBezTo>
                    <a:cubicBezTo>
                      <a:pt x="131" y="26"/>
                      <a:pt x="131" y="27"/>
                      <a:pt x="131" y="27"/>
                    </a:cubicBezTo>
                    <a:cubicBezTo>
                      <a:pt x="131" y="27"/>
                      <a:pt x="131" y="27"/>
                      <a:pt x="132" y="27"/>
                    </a:cubicBezTo>
                    <a:cubicBezTo>
                      <a:pt x="132" y="27"/>
                      <a:pt x="132" y="27"/>
                      <a:pt x="132" y="27"/>
                    </a:cubicBezTo>
                    <a:cubicBezTo>
                      <a:pt x="132" y="28"/>
                      <a:pt x="132" y="28"/>
                      <a:pt x="132" y="28"/>
                    </a:cubicBezTo>
                    <a:cubicBezTo>
                      <a:pt x="130" y="27"/>
                      <a:pt x="130" y="27"/>
                      <a:pt x="130" y="27"/>
                    </a:cubicBezTo>
                    <a:cubicBezTo>
                      <a:pt x="130" y="18"/>
                      <a:pt x="130" y="18"/>
                      <a:pt x="130" y="18"/>
                    </a:cubicBezTo>
                    <a:cubicBezTo>
                      <a:pt x="129" y="17"/>
                      <a:pt x="129" y="17"/>
                      <a:pt x="129" y="17"/>
                    </a:cubicBezTo>
                    <a:cubicBezTo>
                      <a:pt x="126" y="23"/>
                      <a:pt x="126" y="23"/>
                      <a:pt x="126" y="23"/>
                    </a:cubicBezTo>
                    <a:cubicBezTo>
                      <a:pt x="125" y="24"/>
                      <a:pt x="125" y="24"/>
                      <a:pt x="126" y="24"/>
                    </a:cubicBezTo>
                    <a:cubicBezTo>
                      <a:pt x="126" y="24"/>
                      <a:pt x="126" y="24"/>
                      <a:pt x="126" y="24"/>
                    </a:cubicBezTo>
                    <a:cubicBezTo>
                      <a:pt x="126" y="25"/>
                      <a:pt x="126" y="25"/>
                      <a:pt x="126" y="25"/>
                    </a:cubicBezTo>
                    <a:cubicBezTo>
                      <a:pt x="126" y="25"/>
                      <a:pt x="126" y="25"/>
                      <a:pt x="126" y="25"/>
                    </a:cubicBezTo>
                    <a:cubicBezTo>
                      <a:pt x="122" y="23"/>
                      <a:pt x="122" y="23"/>
                      <a:pt x="122" y="23"/>
                    </a:cubicBezTo>
                    <a:cubicBezTo>
                      <a:pt x="123" y="23"/>
                      <a:pt x="123" y="23"/>
                      <a:pt x="123" y="23"/>
                    </a:cubicBezTo>
                    <a:cubicBezTo>
                      <a:pt x="123" y="23"/>
                      <a:pt x="123" y="23"/>
                      <a:pt x="123" y="23"/>
                    </a:cubicBezTo>
                    <a:cubicBezTo>
                      <a:pt x="123" y="23"/>
                      <a:pt x="124" y="23"/>
                      <a:pt x="124" y="23"/>
                    </a:cubicBezTo>
                    <a:cubicBezTo>
                      <a:pt x="124" y="23"/>
                      <a:pt x="124" y="23"/>
                      <a:pt x="124" y="23"/>
                    </a:cubicBezTo>
                    <a:cubicBezTo>
                      <a:pt x="130" y="11"/>
                      <a:pt x="130" y="11"/>
                      <a:pt x="130" y="11"/>
                    </a:cubicBezTo>
                    <a:cubicBezTo>
                      <a:pt x="130" y="11"/>
                      <a:pt x="130" y="11"/>
                      <a:pt x="130" y="10"/>
                    </a:cubicBezTo>
                    <a:cubicBezTo>
                      <a:pt x="130" y="10"/>
                      <a:pt x="130" y="10"/>
                      <a:pt x="130" y="10"/>
                    </a:cubicBezTo>
                    <a:cubicBezTo>
                      <a:pt x="129" y="10"/>
                      <a:pt x="129" y="10"/>
                      <a:pt x="129" y="10"/>
                    </a:cubicBezTo>
                    <a:cubicBezTo>
                      <a:pt x="130" y="9"/>
                      <a:pt x="130" y="9"/>
                      <a:pt x="130" y="9"/>
                    </a:cubicBezTo>
                    <a:cubicBezTo>
                      <a:pt x="134" y="12"/>
                      <a:pt x="134" y="12"/>
                      <a:pt x="134" y="12"/>
                    </a:cubicBezTo>
                    <a:cubicBezTo>
                      <a:pt x="135" y="12"/>
                      <a:pt x="136" y="13"/>
                      <a:pt x="137" y="14"/>
                    </a:cubicBezTo>
                    <a:cubicBezTo>
                      <a:pt x="137" y="15"/>
                      <a:pt x="137" y="16"/>
                      <a:pt x="136" y="17"/>
                    </a:cubicBezTo>
                    <a:close/>
                    <a:moveTo>
                      <a:pt x="129" y="17"/>
                    </a:moveTo>
                    <a:cubicBezTo>
                      <a:pt x="131" y="18"/>
                      <a:pt x="131" y="18"/>
                      <a:pt x="131" y="18"/>
                    </a:cubicBezTo>
                    <a:cubicBezTo>
                      <a:pt x="131" y="18"/>
                      <a:pt x="132" y="18"/>
                      <a:pt x="133" y="18"/>
                    </a:cubicBezTo>
                    <a:cubicBezTo>
                      <a:pt x="134" y="18"/>
                      <a:pt x="134" y="17"/>
                      <a:pt x="135" y="16"/>
                    </a:cubicBezTo>
                    <a:cubicBezTo>
                      <a:pt x="135" y="15"/>
                      <a:pt x="136" y="15"/>
                      <a:pt x="135" y="14"/>
                    </a:cubicBezTo>
                    <a:cubicBezTo>
                      <a:pt x="135" y="13"/>
                      <a:pt x="135" y="12"/>
                      <a:pt x="133" y="12"/>
                    </a:cubicBezTo>
                    <a:cubicBezTo>
                      <a:pt x="133" y="11"/>
                      <a:pt x="133" y="11"/>
                      <a:pt x="133" y="11"/>
                    </a:cubicBezTo>
                    <a:cubicBezTo>
                      <a:pt x="132" y="11"/>
                      <a:pt x="132" y="11"/>
                      <a:pt x="132" y="11"/>
                    </a:cubicBezTo>
                    <a:cubicBezTo>
                      <a:pt x="132" y="11"/>
                      <a:pt x="132" y="11"/>
                      <a:pt x="132" y="12"/>
                    </a:cubicBezTo>
                    <a:cubicBezTo>
                      <a:pt x="129" y="17"/>
                      <a:pt x="129" y="17"/>
                      <a:pt x="129" y="17"/>
                    </a:cubicBezTo>
                    <a:close/>
                    <a:moveTo>
                      <a:pt x="141" y="25"/>
                    </a:moveTo>
                    <a:cubicBezTo>
                      <a:pt x="142" y="27"/>
                      <a:pt x="142" y="28"/>
                      <a:pt x="142" y="28"/>
                    </a:cubicBezTo>
                    <a:cubicBezTo>
                      <a:pt x="142" y="29"/>
                      <a:pt x="142" y="30"/>
                      <a:pt x="142" y="30"/>
                    </a:cubicBezTo>
                    <a:cubicBezTo>
                      <a:pt x="141" y="31"/>
                      <a:pt x="141" y="32"/>
                      <a:pt x="140" y="32"/>
                    </a:cubicBezTo>
                    <a:cubicBezTo>
                      <a:pt x="139" y="32"/>
                      <a:pt x="138" y="32"/>
                      <a:pt x="137" y="32"/>
                    </a:cubicBezTo>
                    <a:cubicBezTo>
                      <a:pt x="137" y="31"/>
                      <a:pt x="136" y="30"/>
                      <a:pt x="136" y="29"/>
                    </a:cubicBezTo>
                    <a:cubicBezTo>
                      <a:pt x="135" y="28"/>
                      <a:pt x="136" y="27"/>
                      <a:pt x="136" y="26"/>
                    </a:cubicBezTo>
                    <a:cubicBezTo>
                      <a:pt x="136" y="26"/>
                      <a:pt x="136" y="26"/>
                      <a:pt x="136" y="26"/>
                    </a:cubicBezTo>
                    <a:cubicBezTo>
                      <a:pt x="134" y="30"/>
                      <a:pt x="134" y="30"/>
                      <a:pt x="134" y="30"/>
                    </a:cubicBezTo>
                    <a:cubicBezTo>
                      <a:pt x="134" y="30"/>
                      <a:pt x="134" y="30"/>
                      <a:pt x="134" y="30"/>
                    </a:cubicBezTo>
                    <a:cubicBezTo>
                      <a:pt x="135" y="30"/>
                      <a:pt x="135" y="30"/>
                      <a:pt x="135" y="30"/>
                    </a:cubicBezTo>
                    <a:cubicBezTo>
                      <a:pt x="135" y="30"/>
                      <a:pt x="135" y="30"/>
                      <a:pt x="136" y="31"/>
                    </a:cubicBezTo>
                    <a:cubicBezTo>
                      <a:pt x="136" y="31"/>
                      <a:pt x="136" y="32"/>
                      <a:pt x="137" y="32"/>
                    </a:cubicBezTo>
                    <a:cubicBezTo>
                      <a:pt x="138" y="33"/>
                      <a:pt x="139" y="33"/>
                      <a:pt x="140" y="33"/>
                    </a:cubicBezTo>
                    <a:cubicBezTo>
                      <a:pt x="142" y="33"/>
                      <a:pt x="142" y="32"/>
                      <a:pt x="143" y="31"/>
                    </a:cubicBezTo>
                    <a:cubicBezTo>
                      <a:pt x="144" y="30"/>
                      <a:pt x="144" y="29"/>
                      <a:pt x="144" y="28"/>
                    </a:cubicBezTo>
                    <a:cubicBezTo>
                      <a:pt x="144" y="27"/>
                      <a:pt x="143" y="26"/>
                      <a:pt x="142" y="25"/>
                    </a:cubicBezTo>
                    <a:cubicBezTo>
                      <a:pt x="141" y="23"/>
                      <a:pt x="141" y="22"/>
                      <a:pt x="141" y="22"/>
                    </a:cubicBezTo>
                    <a:cubicBezTo>
                      <a:pt x="141" y="21"/>
                      <a:pt x="141" y="20"/>
                      <a:pt x="141" y="20"/>
                    </a:cubicBezTo>
                    <a:cubicBezTo>
                      <a:pt x="142" y="19"/>
                      <a:pt x="142" y="19"/>
                      <a:pt x="143" y="19"/>
                    </a:cubicBezTo>
                    <a:cubicBezTo>
                      <a:pt x="144" y="18"/>
                      <a:pt x="144" y="18"/>
                      <a:pt x="145" y="19"/>
                    </a:cubicBezTo>
                    <a:cubicBezTo>
                      <a:pt x="146" y="20"/>
                      <a:pt x="147" y="20"/>
                      <a:pt x="147" y="21"/>
                    </a:cubicBezTo>
                    <a:cubicBezTo>
                      <a:pt x="147" y="22"/>
                      <a:pt x="147" y="23"/>
                      <a:pt x="147" y="24"/>
                    </a:cubicBezTo>
                    <a:cubicBezTo>
                      <a:pt x="147" y="24"/>
                      <a:pt x="147" y="24"/>
                      <a:pt x="147" y="24"/>
                    </a:cubicBezTo>
                    <a:cubicBezTo>
                      <a:pt x="149" y="21"/>
                      <a:pt x="149" y="21"/>
                      <a:pt x="149" y="21"/>
                    </a:cubicBezTo>
                    <a:cubicBezTo>
                      <a:pt x="149" y="21"/>
                      <a:pt x="149" y="21"/>
                      <a:pt x="148" y="21"/>
                    </a:cubicBezTo>
                    <a:cubicBezTo>
                      <a:pt x="148" y="21"/>
                      <a:pt x="148" y="21"/>
                      <a:pt x="148" y="21"/>
                    </a:cubicBezTo>
                    <a:cubicBezTo>
                      <a:pt x="148" y="21"/>
                      <a:pt x="147" y="20"/>
                      <a:pt x="147" y="20"/>
                    </a:cubicBezTo>
                    <a:cubicBezTo>
                      <a:pt x="147" y="19"/>
                      <a:pt x="146" y="19"/>
                      <a:pt x="146" y="19"/>
                    </a:cubicBezTo>
                    <a:cubicBezTo>
                      <a:pt x="145" y="18"/>
                      <a:pt x="144" y="18"/>
                      <a:pt x="143" y="18"/>
                    </a:cubicBezTo>
                    <a:cubicBezTo>
                      <a:pt x="141" y="18"/>
                      <a:pt x="141" y="19"/>
                      <a:pt x="140" y="19"/>
                    </a:cubicBezTo>
                    <a:cubicBezTo>
                      <a:pt x="139" y="20"/>
                      <a:pt x="139" y="21"/>
                      <a:pt x="139" y="22"/>
                    </a:cubicBezTo>
                    <a:cubicBezTo>
                      <a:pt x="140" y="23"/>
                      <a:pt x="140" y="24"/>
                      <a:pt x="141" y="25"/>
                    </a:cubicBezTo>
                    <a:close/>
                    <a:moveTo>
                      <a:pt x="154" y="26"/>
                    </a:moveTo>
                    <a:cubicBezTo>
                      <a:pt x="154" y="26"/>
                      <a:pt x="154" y="26"/>
                      <a:pt x="154" y="26"/>
                    </a:cubicBezTo>
                    <a:cubicBezTo>
                      <a:pt x="159" y="31"/>
                      <a:pt x="159" y="31"/>
                      <a:pt x="159" y="31"/>
                    </a:cubicBezTo>
                    <a:cubicBezTo>
                      <a:pt x="159" y="31"/>
                      <a:pt x="159" y="31"/>
                      <a:pt x="159" y="31"/>
                    </a:cubicBezTo>
                    <a:cubicBezTo>
                      <a:pt x="158" y="30"/>
                      <a:pt x="158" y="30"/>
                      <a:pt x="158" y="30"/>
                    </a:cubicBezTo>
                    <a:cubicBezTo>
                      <a:pt x="157" y="29"/>
                      <a:pt x="157" y="29"/>
                      <a:pt x="157" y="29"/>
                    </a:cubicBezTo>
                    <a:cubicBezTo>
                      <a:pt x="157" y="29"/>
                      <a:pt x="157" y="29"/>
                      <a:pt x="156" y="30"/>
                    </a:cubicBezTo>
                    <a:cubicBezTo>
                      <a:pt x="147" y="39"/>
                      <a:pt x="147" y="39"/>
                      <a:pt x="147" y="39"/>
                    </a:cubicBezTo>
                    <a:cubicBezTo>
                      <a:pt x="147" y="39"/>
                      <a:pt x="147" y="39"/>
                      <a:pt x="147" y="40"/>
                    </a:cubicBezTo>
                    <a:cubicBezTo>
                      <a:pt x="147" y="40"/>
                      <a:pt x="147" y="40"/>
                      <a:pt x="148" y="40"/>
                    </a:cubicBezTo>
                    <a:cubicBezTo>
                      <a:pt x="149" y="42"/>
                      <a:pt x="149" y="42"/>
                      <a:pt x="149" y="42"/>
                    </a:cubicBezTo>
                    <a:cubicBezTo>
                      <a:pt x="149" y="42"/>
                      <a:pt x="149" y="42"/>
                      <a:pt x="149" y="42"/>
                    </a:cubicBezTo>
                    <a:cubicBezTo>
                      <a:pt x="143" y="37"/>
                      <a:pt x="143" y="37"/>
                      <a:pt x="143" y="37"/>
                    </a:cubicBezTo>
                    <a:cubicBezTo>
                      <a:pt x="144" y="37"/>
                      <a:pt x="144" y="37"/>
                      <a:pt x="144" y="37"/>
                    </a:cubicBezTo>
                    <a:cubicBezTo>
                      <a:pt x="145" y="38"/>
                      <a:pt x="145" y="38"/>
                      <a:pt x="145" y="38"/>
                    </a:cubicBezTo>
                    <a:cubicBezTo>
                      <a:pt x="146" y="38"/>
                      <a:pt x="146" y="38"/>
                      <a:pt x="146" y="38"/>
                    </a:cubicBezTo>
                    <a:cubicBezTo>
                      <a:pt x="146" y="38"/>
                      <a:pt x="146" y="38"/>
                      <a:pt x="146" y="38"/>
                    </a:cubicBezTo>
                    <a:cubicBezTo>
                      <a:pt x="155" y="29"/>
                      <a:pt x="155" y="29"/>
                      <a:pt x="155" y="29"/>
                    </a:cubicBezTo>
                    <a:cubicBezTo>
                      <a:pt x="155" y="28"/>
                      <a:pt x="156" y="28"/>
                      <a:pt x="156" y="28"/>
                    </a:cubicBezTo>
                    <a:cubicBezTo>
                      <a:pt x="156" y="28"/>
                      <a:pt x="155" y="28"/>
                      <a:pt x="155" y="27"/>
                    </a:cubicBezTo>
                    <a:cubicBezTo>
                      <a:pt x="154" y="26"/>
                      <a:pt x="154" y="26"/>
                      <a:pt x="154" y="26"/>
                    </a:cubicBezTo>
                    <a:close/>
                    <a:moveTo>
                      <a:pt x="155" y="50"/>
                    </a:moveTo>
                    <a:cubicBezTo>
                      <a:pt x="156" y="50"/>
                      <a:pt x="156" y="50"/>
                      <a:pt x="156" y="50"/>
                    </a:cubicBezTo>
                    <a:cubicBezTo>
                      <a:pt x="155" y="49"/>
                      <a:pt x="155" y="49"/>
                      <a:pt x="155" y="49"/>
                    </a:cubicBezTo>
                    <a:cubicBezTo>
                      <a:pt x="155" y="49"/>
                      <a:pt x="155" y="49"/>
                      <a:pt x="155" y="49"/>
                    </a:cubicBezTo>
                    <a:cubicBezTo>
                      <a:pt x="155" y="49"/>
                      <a:pt x="155" y="48"/>
                      <a:pt x="155" y="48"/>
                    </a:cubicBezTo>
                    <a:cubicBezTo>
                      <a:pt x="165" y="40"/>
                      <a:pt x="165" y="40"/>
                      <a:pt x="165" y="40"/>
                    </a:cubicBezTo>
                    <a:cubicBezTo>
                      <a:pt x="166" y="40"/>
                      <a:pt x="166" y="40"/>
                      <a:pt x="166" y="40"/>
                    </a:cubicBezTo>
                    <a:cubicBezTo>
                      <a:pt x="166" y="40"/>
                      <a:pt x="166" y="40"/>
                      <a:pt x="167" y="40"/>
                    </a:cubicBezTo>
                    <a:cubicBezTo>
                      <a:pt x="167" y="41"/>
                      <a:pt x="167" y="42"/>
                      <a:pt x="167" y="42"/>
                    </a:cubicBezTo>
                    <a:cubicBezTo>
                      <a:pt x="167" y="43"/>
                      <a:pt x="167" y="43"/>
                      <a:pt x="166" y="45"/>
                    </a:cubicBezTo>
                    <a:cubicBezTo>
                      <a:pt x="166" y="45"/>
                      <a:pt x="166" y="45"/>
                      <a:pt x="166" y="45"/>
                    </a:cubicBezTo>
                    <a:cubicBezTo>
                      <a:pt x="169" y="42"/>
                      <a:pt x="169" y="42"/>
                      <a:pt x="169" y="42"/>
                    </a:cubicBezTo>
                    <a:cubicBezTo>
                      <a:pt x="163" y="35"/>
                      <a:pt x="163" y="35"/>
                      <a:pt x="163" y="35"/>
                    </a:cubicBezTo>
                    <a:cubicBezTo>
                      <a:pt x="160" y="37"/>
                      <a:pt x="160" y="37"/>
                      <a:pt x="160" y="37"/>
                    </a:cubicBezTo>
                    <a:cubicBezTo>
                      <a:pt x="160" y="37"/>
                      <a:pt x="160" y="37"/>
                      <a:pt x="160" y="37"/>
                    </a:cubicBezTo>
                    <a:cubicBezTo>
                      <a:pt x="162" y="37"/>
                      <a:pt x="163" y="37"/>
                      <a:pt x="163" y="37"/>
                    </a:cubicBezTo>
                    <a:cubicBezTo>
                      <a:pt x="163" y="37"/>
                      <a:pt x="164" y="37"/>
                      <a:pt x="164" y="38"/>
                    </a:cubicBezTo>
                    <a:cubicBezTo>
                      <a:pt x="165" y="38"/>
                      <a:pt x="165" y="38"/>
                      <a:pt x="165" y="38"/>
                    </a:cubicBezTo>
                    <a:cubicBezTo>
                      <a:pt x="165" y="39"/>
                      <a:pt x="165" y="39"/>
                      <a:pt x="164" y="39"/>
                    </a:cubicBezTo>
                    <a:cubicBezTo>
                      <a:pt x="154" y="47"/>
                      <a:pt x="154" y="47"/>
                      <a:pt x="154" y="47"/>
                    </a:cubicBezTo>
                    <a:cubicBezTo>
                      <a:pt x="154" y="47"/>
                      <a:pt x="154" y="47"/>
                      <a:pt x="154" y="47"/>
                    </a:cubicBezTo>
                    <a:cubicBezTo>
                      <a:pt x="154" y="47"/>
                      <a:pt x="153" y="47"/>
                      <a:pt x="153" y="47"/>
                    </a:cubicBezTo>
                    <a:cubicBezTo>
                      <a:pt x="153" y="46"/>
                      <a:pt x="153" y="46"/>
                      <a:pt x="153" y="46"/>
                    </a:cubicBezTo>
                    <a:cubicBezTo>
                      <a:pt x="152" y="47"/>
                      <a:pt x="152" y="47"/>
                      <a:pt x="152" y="47"/>
                    </a:cubicBezTo>
                    <a:cubicBezTo>
                      <a:pt x="155" y="50"/>
                      <a:pt x="155" y="50"/>
                      <a:pt x="155" y="50"/>
                    </a:cubicBezTo>
                    <a:close/>
                    <a:moveTo>
                      <a:pt x="174" y="54"/>
                    </a:moveTo>
                    <a:cubicBezTo>
                      <a:pt x="174" y="54"/>
                      <a:pt x="175" y="54"/>
                      <a:pt x="175" y="53"/>
                    </a:cubicBezTo>
                    <a:cubicBezTo>
                      <a:pt x="175" y="53"/>
                      <a:pt x="175" y="53"/>
                      <a:pt x="174" y="53"/>
                    </a:cubicBezTo>
                    <a:cubicBezTo>
                      <a:pt x="174" y="52"/>
                      <a:pt x="174" y="52"/>
                      <a:pt x="174" y="52"/>
                    </a:cubicBezTo>
                    <a:cubicBezTo>
                      <a:pt x="175" y="52"/>
                      <a:pt x="175" y="52"/>
                      <a:pt x="175" y="52"/>
                    </a:cubicBezTo>
                    <a:cubicBezTo>
                      <a:pt x="177" y="55"/>
                      <a:pt x="177" y="55"/>
                      <a:pt x="177" y="55"/>
                    </a:cubicBezTo>
                    <a:cubicBezTo>
                      <a:pt x="176" y="55"/>
                      <a:pt x="176" y="55"/>
                      <a:pt x="176" y="55"/>
                    </a:cubicBezTo>
                    <a:cubicBezTo>
                      <a:pt x="176" y="55"/>
                      <a:pt x="176" y="55"/>
                      <a:pt x="176" y="55"/>
                    </a:cubicBezTo>
                    <a:cubicBezTo>
                      <a:pt x="176" y="55"/>
                      <a:pt x="176" y="55"/>
                      <a:pt x="175" y="55"/>
                    </a:cubicBezTo>
                    <a:cubicBezTo>
                      <a:pt x="175" y="55"/>
                      <a:pt x="175" y="55"/>
                      <a:pt x="174" y="55"/>
                    </a:cubicBezTo>
                    <a:cubicBezTo>
                      <a:pt x="166" y="56"/>
                      <a:pt x="166" y="56"/>
                      <a:pt x="166" y="56"/>
                    </a:cubicBezTo>
                    <a:cubicBezTo>
                      <a:pt x="162" y="58"/>
                      <a:pt x="162" y="58"/>
                      <a:pt x="162" y="58"/>
                    </a:cubicBezTo>
                    <a:cubicBezTo>
                      <a:pt x="162" y="59"/>
                      <a:pt x="162" y="59"/>
                      <a:pt x="162" y="59"/>
                    </a:cubicBezTo>
                    <a:cubicBezTo>
                      <a:pt x="161" y="59"/>
                      <a:pt x="162" y="59"/>
                      <a:pt x="162" y="60"/>
                    </a:cubicBezTo>
                    <a:cubicBezTo>
                      <a:pt x="162" y="60"/>
                      <a:pt x="162" y="60"/>
                      <a:pt x="162" y="60"/>
                    </a:cubicBezTo>
                    <a:cubicBezTo>
                      <a:pt x="162" y="61"/>
                      <a:pt x="162" y="61"/>
                      <a:pt x="162" y="61"/>
                    </a:cubicBezTo>
                    <a:cubicBezTo>
                      <a:pt x="159" y="56"/>
                      <a:pt x="159" y="56"/>
                      <a:pt x="159" y="56"/>
                    </a:cubicBezTo>
                    <a:cubicBezTo>
                      <a:pt x="160" y="56"/>
                      <a:pt x="160" y="56"/>
                      <a:pt x="160" y="56"/>
                    </a:cubicBezTo>
                    <a:cubicBezTo>
                      <a:pt x="160" y="57"/>
                      <a:pt x="160" y="57"/>
                      <a:pt x="160" y="57"/>
                    </a:cubicBezTo>
                    <a:cubicBezTo>
                      <a:pt x="160" y="57"/>
                      <a:pt x="160" y="57"/>
                      <a:pt x="161" y="57"/>
                    </a:cubicBezTo>
                    <a:cubicBezTo>
                      <a:pt x="161" y="57"/>
                      <a:pt x="161" y="57"/>
                      <a:pt x="161" y="57"/>
                    </a:cubicBezTo>
                    <a:cubicBezTo>
                      <a:pt x="165" y="55"/>
                      <a:pt x="165" y="55"/>
                      <a:pt x="165" y="55"/>
                    </a:cubicBezTo>
                    <a:cubicBezTo>
                      <a:pt x="171" y="48"/>
                      <a:pt x="171" y="48"/>
                      <a:pt x="171" y="48"/>
                    </a:cubicBezTo>
                    <a:cubicBezTo>
                      <a:pt x="171" y="48"/>
                      <a:pt x="171" y="48"/>
                      <a:pt x="171" y="47"/>
                    </a:cubicBezTo>
                    <a:cubicBezTo>
                      <a:pt x="171" y="47"/>
                      <a:pt x="171" y="47"/>
                      <a:pt x="171" y="47"/>
                    </a:cubicBezTo>
                    <a:cubicBezTo>
                      <a:pt x="171" y="46"/>
                      <a:pt x="171" y="46"/>
                      <a:pt x="171" y="46"/>
                    </a:cubicBezTo>
                    <a:cubicBezTo>
                      <a:pt x="171" y="46"/>
                      <a:pt x="171" y="46"/>
                      <a:pt x="171" y="46"/>
                    </a:cubicBezTo>
                    <a:cubicBezTo>
                      <a:pt x="173" y="50"/>
                      <a:pt x="173" y="50"/>
                      <a:pt x="173" y="50"/>
                    </a:cubicBezTo>
                    <a:cubicBezTo>
                      <a:pt x="173" y="50"/>
                      <a:pt x="173" y="50"/>
                      <a:pt x="173" y="50"/>
                    </a:cubicBezTo>
                    <a:cubicBezTo>
                      <a:pt x="173" y="49"/>
                      <a:pt x="173" y="49"/>
                      <a:pt x="173" y="49"/>
                    </a:cubicBezTo>
                    <a:cubicBezTo>
                      <a:pt x="172" y="49"/>
                      <a:pt x="172" y="49"/>
                      <a:pt x="172" y="49"/>
                    </a:cubicBezTo>
                    <a:cubicBezTo>
                      <a:pt x="172" y="49"/>
                      <a:pt x="172" y="49"/>
                      <a:pt x="171" y="49"/>
                    </a:cubicBezTo>
                    <a:cubicBezTo>
                      <a:pt x="167" y="55"/>
                      <a:pt x="167" y="55"/>
                      <a:pt x="167" y="55"/>
                    </a:cubicBezTo>
                    <a:cubicBezTo>
                      <a:pt x="167" y="55"/>
                      <a:pt x="167" y="55"/>
                      <a:pt x="167" y="55"/>
                    </a:cubicBezTo>
                    <a:lnTo>
                      <a:pt x="174" y="54"/>
                    </a:lnTo>
                    <a:close/>
                  </a:path>
                </a:pathLst>
              </a:custGeom>
              <a:solidFill>
                <a:srgbClr val="FFFFFF"/>
              </a:solidFill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78" name="ïśľíḓé">
                <a:extLst>
                  <a:ext uri="{FF2B5EF4-FFF2-40B4-BE49-F238E27FC236}">
                    <a16:creationId xmlns:a16="http://schemas.microsoft.com/office/drawing/2014/main" id="{AE06900F-E8EC-644A-B307-9976F21A9C04}"/>
                  </a:ext>
                </a:extLst>
              </p:cNvPr>
              <p:cNvSpPr/>
              <p:nvPr/>
            </p:nvSpPr>
            <p:spPr bwMode="auto">
              <a:xfrm>
                <a:off x="3667126" y="3184525"/>
                <a:ext cx="492125" cy="496888"/>
              </a:xfrm>
              <a:custGeom>
                <a:avLst/>
                <a:gdLst>
                  <a:gd name="T0" fmla="*/ 74 w 149"/>
                  <a:gd name="T1" fmla="*/ 0 h 149"/>
                  <a:gd name="T2" fmla="*/ 149 w 149"/>
                  <a:gd name="T3" fmla="*/ 74 h 149"/>
                  <a:gd name="T4" fmla="*/ 74 w 149"/>
                  <a:gd name="T5" fmla="*/ 149 h 149"/>
                  <a:gd name="T6" fmla="*/ 0 w 149"/>
                  <a:gd name="T7" fmla="*/ 74 h 149"/>
                  <a:gd name="T8" fmla="*/ 74 w 149"/>
                  <a:gd name="T9" fmla="*/ 0 h 149"/>
                  <a:gd name="T10" fmla="*/ 74 w 149"/>
                  <a:gd name="T11" fmla="*/ 2 h 149"/>
                  <a:gd name="T12" fmla="*/ 2 w 149"/>
                  <a:gd name="T13" fmla="*/ 74 h 149"/>
                  <a:gd name="T14" fmla="*/ 74 w 149"/>
                  <a:gd name="T15" fmla="*/ 146 h 149"/>
                  <a:gd name="T16" fmla="*/ 146 w 149"/>
                  <a:gd name="T17" fmla="*/ 74 h 149"/>
                  <a:gd name="T18" fmla="*/ 74 w 149"/>
                  <a:gd name="T19" fmla="*/ 2 h 1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49" h="149">
                    <a:moveTo>
                      <a:pt x="74" y="0"/>
                    </a:moveTo>
                    <a:cubicBezTo>
                      <a:pt x="115" y="0"/>
                      <a:pt x="149" y="33"/>
                      <a:pt x="149" y="74"/>
                    </a:cubicBezTo>
                    <a:cubicBezTo>
                      <a:pt x="149" y="115"/>
                      <a:pt x="115" y="149"/>
                      <a:pt x="74" y="149"/>
                    </a:cubicBezTo>
                    <a:cubicBezTo>
                      <a:pt x="33" y="149"/>
                      <a:pt x="0" y="115"/>
                      <a:pt x="0" y="74"/>
                    </a:cubicBezTo>
                    <a:cubicBezTo>
                      <a:pt x="0" y="33"/>
                      <a:pt x="33" y="0"/>
                      <a:pt x="74" y="0"/>
                    </a:cubicBezTo>
                    <a:close/>
                    <a:moveTo>
                      <a:pt x="74" y="2"/>
                    </a:moveTo>
                    <a:cubicBezTo>
                      <a:pt x="35" y="2"/>
                      <a:pt x="2" y="34"/>
                      <a:pt x="2" y="74"/>
                    </a:cubicBezTo>
                    <a:cubicBezTo>
                      <a:pt x="2" y="114"/>
                      <a:pt x="35" y="146"/>
                      <a:pt x="74" y="146"/>
                    </a:cubicBezTo>
                    <a:cubicBezTo>
                      <a:pt x="114" y="146"/>
                      <a:pt x="146" y="114"/>
                      <a:pt x="146" y="74"/>
                    </a:cubicBezTo>
                    <a:cubicBezTo>
                      <a:pt x="146" y="34"/>
                      <a:pt x="114" y="2"/>
                      <a:pt x="74" y="2"/>
                    </a:cubicBezTo>
                    <a:close/>
                  </a:path>
                </a:pathLst>
              </a:custGeom>
              <a:solidFill>
                <a:srgbClr val="0052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79" name="ïslíḍê">
                <a:extLst>
                  <a:ext uri="{FF2B5EF4-FFF2-40B4-BE49-F238E27FC236}">
                    <a16:creationId xmlns:a16="http://schemas.microsoft.com/office/drawing/2014/main" id="{52C5D888-08A1-5F44-B94A-1B39D2B56326}"/>
                  </a:ext>
                </a:extLst>
              </p:cNvPr>
              <p:cNvSpPr/>
              <p:nvPr/>
            </p:nvSpPr>
            <p:spPr bwMode="auto">
              <a:xfrm>
                <a:off x="3775076" y="3248025"/>
                <a:ext cx="274638" cy="146050"/>
              </a:xfrm>
              <a:custGeom>
                <a:avLst/>
                <a:gdLst>
                  <a:gd name="T0" fmla="*/ 10 w 83"/>
                  <a:gd name="T1" fmla="*/ 43 h 44"/>
                  <a:gd name="T2" fmla="*/ 18 w 83"/>
                  <a:gd name="T3" fmla="*/ 39 h 44"/>
                  <a:gd name="T4" fmla="*/ 67 w 83"/>
                  <a:gd name="T5" fmla="*/ 39 h 44"/>
                  <a:gd name="T6" fmla="*/ 73 w 83"/>
                  <a:gd name="T7" fmla="*/ 42 h 44"/>
                  <a:gd name="T8" fmla="*/ 76 w 83"/>
                  <a:gd name="T9" fmla="*/ 43 h 44"/>
                  <a:gd name="T10" fmla="*/ 83 w 83"/>
                  <a:gd name="T11" fmla="*/ 35 h 44"/>
                  <a:gd name="T12" fmla="*/ 76 w 83"/>
                  <a:gd name="T13" fmla="*/ 37 h 44"/>
                  <a:gd name="T14" fmla="*/ 69 w 83"/>
                  <a:gd name="T15" fmla="*/ 33 h 44"/>
                  <a:gd name="T16" fmla="*/ 70 w 83"/>
                  <a:gd name="T17" fmla="*/ 26 h 44"/>
                  <a:gd name="T18" fmla="*/ 64 w 83"/>
                  <a:gd name="T19" fmla="*/ 30 h 44"/>
                  <a:gd name="T20" fmla="*/ 59 w 83"/>
                  <a:gd name="T21" fmla="*/ 31 h 44"/>
                  <a:gd name="T22" fmla="*/ 56 w 83"/>
                  <a:gd name="T23" fmla="*/ 29 h 44"/>
                  <a:gd name="T24" fmla="*/ 56 w 83"/>
                  <a:gd name="T25" fmla="*/ 24 h 44"/>
                  <a:gd name="T26" fmla="*/ 58 w 83"/>
                  <a:gd name="T27" fmla="*/ 23 h 44"/>
                  <a:gd name="T28" fmla="*/ 58 w 83"/>
                  <a:gd name="T29" fmla="*/ 19 h 44"/>
                  <a:gd name="T30" fmla="*/ 54 w 83"/>
                  <a:gd name="T31" fmla="*/ 19 h 44"/>
                  <a:gd name="T32" fmla="*/ 53 w 83"/>
                  <a:gd name="T33" fmla="*/ 21 h 44"/>
                  <a:gd name="T34" fmla="*/ 44 w 83"/>
                  <a:gd name="T35" fmla="*/ 21 h 44"/>
                  <a:gd name="T36" fmla="*/ 43 w 83"/>
                  <a:gd name="T37" fmla="*/ 18 h 44"/>
                  <a:gd name="T38" fmla="*/ 44 w 83"/>
                  <a:gd name="T39" fmla="*/ 13 h 44"/>
                  <a:gd name="T40" fmla="*/ 43 w 83"/>
                  <a:gd name="T41" fmla="*/ 8 h 44"/>
                  <a:gd name="T42" fmla="*/ 43 w 83"/>
                  <a:gd name="T43" fmla="*/ 6 h 44"/>
                  <a:gd name="T44" fmla="*/ 43 w 83"/>
                  <a:gd name="T45" fmla="*/ 2 h 44"/>
                  <a:gd name="T46" fmla="*/ 43 w 83"/>
                  <a:gd name="T47" fmla="*/ 0 h 44"/>
                  <a:gd name="T48" fmla="*/ 40 w 83"/>
                  <a:gd name="T49" fmla="*/ 0 h 44"/>
                  <a:gd name="T50" fmla="*/ 39 w 83"/>
                  <a:gd name="T51" fmla="*/ 2 h 44"/>
                  <a:gd name="T52" fmla="*/ 39 w 83"/>
                  <a:gd name="T53" fmla="*/ 6 h 44"/>
                  <a:gd name="T54" fmla="*/ 39 w 83"/>
                  <a:gd name="T55" fmla="*/ 8 h 44"/>
                  <a:gd name="T56" fmla="*/ 38 w 83"/>
                  <a:gd name="T57" fmla="*/ 13 h 44"/>
                  <a:gd name="T58" fmla="*/ 38 w 83"/>
                  <a:gd name="T59" fmla="*/ 18 h 44"/>
                  <a:gd name="T60" fmla="*/ 38 w 83"/>
                  <a:gd name="T61" fmla="*/ 21 h 44"/>
                  <a:gd name="T62" fmla="*/ 30 w 83"/>
                  <a:gd name="T63" fmla="*/ 21 h 44"/>
                  <a:gd name="T64" fmla="*/ 29 w 83"/>
                  <a:gd name="T65" fmla="*/ 19 h 44"/>
                  <a:gd name="T66" fmla="*/ 25 w 83"/>
                  <a:gd name="T67" fmla="*/ 19 h 44"/>
                  <a:gd name="T68" fmla="*/ 25 w 83"/>
                  <a:gd name="T69" fmla="*/ 23 h 44"/>
                  <a:gd name="T70" fmla="*/ 26 w 83"/>
                  <a:gd name="T71" fmla="*/ 24 h 44"/>
                  <a:gd name="T72" fmla="*/ 27 w 83"/>
                  <a:gd name="T73" fmla="*/ 29 h 44"/>
                  <a:gd name="T74" fmla="*/ 22 w 83"/>
                  <a:gd name="T75" fmla="*/ 31 h 44"/>
                  <a:gd name="T76" fmla="*/ 13 w 83"/>
                  <a:gd name="T77" fmla="*/ 26 h 44"/>
                  <a:gd name="T78" fmla="*/ 13 w 83"/>
                  <a:gd name="T79" fmla="*/ 35 h 44"/>
                  <a:gd name="T80" fmla="*/ 7 w 83"/>
                  <a:gd name="T81" fmla="*/ 37 h 44"/>
                  <a:gd name="T82" fmla="*/ 0 w 83"/>
                  <a:gd name="T83" fmla="*/ 34 h 44"/>
                  <a:gd name="T84" fmla="*/ 5 w 83"/>
                  <a:gd name="T85" fmla="*/ 42 h 44"/>
                  <a:gd name="T86" fmla="*/ 10 w 83"/>
                  <a:gd name="T87" fmla="*/ 43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83" h="44">
                    <a:moveTo>
                      <a:pt x="10" y="43"/>
                    </a:moveTo>
                    <a:cubicBezTo>
                      <a:pt x="18" y="39"/>
                      <a:pt x="18" y="39"/>
                      <a:pt x="18" y="39"/>
                    </a:cubicBezTo>
                    <a:cubicBezTo>
                      <a:pt x="67" y="39"/>
                      <a:pt x="67" y="39"/>
                      <a:pt x="67" y="39"/>
                    </a:cubicBezTo>
                    <a:cubicBezTo>
                      <a:pt x="73" y="42"/>
                      <a:pt x="73" y="42"/>
                      <a:pt x="73" y="42"/>
                    </a:cubicBezTo>
                    <a:cubicBezTo>
                      <a:pt x="74" y="43"/>
                      <a:pt x="75" y="43"/>
                      <a:pt x="76" y="43"/>
                    </a:cubicBezTo>
                    <a:cubicBezTo>
                      <a:pt x="80" y="42"/>
                      <a:pt x="83" y="35"/>
                      <a:pt x="83" y="35"/>
                    </a:cubicBezTo>
                    <a:cubicBezTo>
                      <a:pt x="83" y="35"/>
                      <a:pt x="79" y="38"/>
                      <a:pt x="76" y="37"/>
                    </a:cubicBezTo>
                    <a:cubicBezTo>
                      <a:pt x="73" y="37"/>
                      <a:pt x="69" y="36"/>
                      <a:pt x="69" y="33"/>
                    </a:cubicBezTo>
                    <a:cubicBezTo>
                      <a:pt x="69" y="30"/>
                      <a:pt x="70" y="27"/>
                      <a:pt x="70" y="26"/>
                    </a:cubicBezTo>
                    <a:cubicBezTo>
                      <a:pt x="70" y="26"/>
                      <a:pt x="67" y="29"/>
                      <a:pt x="64" y="30"/>
                    </a:cubicBezTo>
                    <a:cubicBezTo>
                      <a:pt x="61" y="32"/>
                      <a:pt x="60" y="31"/>
                      <a:pt x="59" y="31"/>
                    </a:cubicBezTo>
                    <a:cubicBezTo>
                      <a:pt x="57" y="30"/>
                      <a:pt x="56" y="29"/>
                      <a:pt x="56" y="29"/>
                    </a:cubicBezTo>
                    <a:cubicBezTo>
                      <a:pt x="56" y="24"/>
                      <a:pt x="56" y="24"/>
                      <a:pt x="56" y="24"/>
                    </a:cubicBezTo>
                    <a:cubicBezTo>
                      <a:pt x="58" y="23"/>
                      <a:pt x="58" y="23"/>
                      <a:pt x="58" y="23"/>
                    </a:cubicBezTo>
                    <a:cubicBezTo>
                      <a:pt x="58" y="19"/>
                      <a:pt x="58" y="19"/>
                      <a:pt x="58" y="19"/>
                    </a:cubicBezTo>
                    <a:cubicBezTo>
                      <a:pt x="54" y="19"/>
                      <a:pt x="54" y="19"/>
                      <a:pt x="54" y="19"/>
                    </a:cubicBezTo>
                    <a:cubicBezTo>
                      <a:pt x="54" y="19"/>
                      <a:pt x="54" y="21"/>
                      <a:pt x="53" y="21"/>
                    </a:cubicBezTo>
                    <a:cubicBezTo>
                      <a:pt x="52" y="21"/>
                      <a:pt x="44" y="21"/>
                      <a:pt x="44" y="21"/>
                    </a:cubicBezTo>
                    <a:cubicBezTo>
                      <a:pt x="44" y="21"/>
                      <a:pt x="43" y="20"/>
                      <a:pt x="43" y="18"/>
                    </a:cubicBezTo>
                    <a:cubicBezTo>
                      <a:pt x="44" y="17"/>
                      <a:pt x="44" y="17"/>
                      <a:pt x="44" y="13"/>
                    </a:cubicBezTo>
                    <a:cubicBezTo>
                      <a:pt x="44" y="10"/>
                      <a:pt x="44" y="9"/>
                      <a:pt x="43" y="8"/>
                    </a:cubicBezTo>
                    <a:cubicBezTo>
                      <a:pt x="43" y="7"/>
                      <a:pt x="42" y="7"/>
                      <a:pt x="43" y="6"/>
                    </a:cubicBezTo>
                    <a:cubicBezTo>
                      <a:pt x="44" y="5"/>
                      <a:pt x="44" y="4"/>
                      <a:pt x="43" y="2"/>
                    </a:cubicBezTo>
                    <a:cubicBezTo>
                      <a:pt x="42" y="1"/>
                      <a:pt x="43" y="2"/>
                      <a:pt x="43" y="0"/>
                    </a:cubicBezTo>
                    <a:cubicBezTo>
                      <a:pt x="40" y="0"/>
                      <a:pt x="40" y="0"/>
                      <a:pt x="40" y="0"/>
                    </a:cubicBezTo>
                    <a:cubicBezTo>
                      <a:pt x="39" y="0"/>
                      <a:pt x="40" y="1"/>
                      <a:pt x="39" y="2"/>
                    </a:cubicBezTo>
                    <a:cubicBezTo>
                      <a:pt x="38" y="3"/>
                      <a:pt x="38" y="5"/>
                      <a:pt x="39" y="6"/>
                    </a:cubicBezTo>
                    <a:cubicBezTo>
                      <a:pt x="39" y="7"/>
                      <a:pt x="40" y="7"/>
                      <a:pt x="39" y="8"/>
                    </a:cubicBezTo>
                    <a:cubicBezTo>
                      <a:pt x="38" y="9"/>
                      <a:pt x="38" y="10"/>
                      <a:pt x="38" y="13"/>
                    </a:cubicBezTo>
                    <a:cubicBezTo>
                      <a:pt x="38" y="16"/>
                      <a:pt x="38" y="17"/>
                      <a:pt x="38" y="18"/>
                    </a:cubicBezTo>
                    <a:cubicBezTo>
                      <a:pt x="39" y="20"/>
                      <a:pt x="38" y="21"/>
                      <a:pt x="38" y="21"/>
                    </a:cubicBezTo>
                    <a:cubicBezTo>
                      <a:pt x="37" y="21"/>
                      <a:pt x="30" y="21"/>
                      <a:pt x="30" y="21"/>
                    </a:cubicBezTo>
                    <a:cubicBezTo>
                      <a:pt x="30" y="21"/>
                      <a:pt x="29" y="20"/>
                      <a:pt x="29" y="19"/>
                    </a:cubicBezTo>
                    <a:cubicBezTo>
                      <a:pt x="25" y="19"/>
                      <a:pt x="25" y="19"/>
                      <a:pt x="25" y="19"/>
                    </a:cubicBezTo>
                    <a:cubicBezTo>
                      <a:pt x="25" y="23"/>
                      <a:pt x="25" y="23"/>
                      <a:pt x="25" y="23"/>
                    </a:cubicBezTo>
                    <a:cubicBezTo>
                      <a:pt x="26" y="24"/>
                      <a:pt x="26" y="24"/>
                      <a:pt x="26" y="24"/>
                    </a:cubicBezTo>
                    <a:cubicBezTo>
                      <a:pt x="27" y="29"/>
                      <a:pt x="27" y="29"/>
                      <a:pt x="27" y="29"/>
                    </a:cubicBezTo>
                    <a:cubicBezTo>
                      <a:pt x="27" y="29"/>
                      <a:pt x="24" y="31"/>
                      <a:pt x="22" y="31"/>
                    </a:cubicBezTo>
                    <a:cubicBezTo>
                      <a:pt x="19" y="31"/>
                      <a:pt x="13" y="26"/>
                      <a:pt x="13" y="26"/>
                    </a:cubicBezTo>
                    <a:cubicBezTo>
                      <a:pt x="13" y="26"/>
                      <a:pt x="14" y="33"/>
                      <a:pt x="13" y="35"/>
                    </a:cubicBezTo>
                    <a:cubicBezTo>
                      <a:pt x="13" y="37"/>
                      <a:pt x="10" y="37"/>
                      <a:pt x="7" y="37"/>
                    </a:cubicBezTo>
                    <a:cubicBezTo>
                      <a:pt x="4" y="37"/>
                      <a:pt x="0" y="35"/>
                      <a:pt x="0" y="34"/>
                    </a:cubicBezTo>
                    <a:cubicBezTo>
                      <a:pt x="0" y="34"/>
                      <a:pt x="3" y="40"/>
                      <a:pt x="5" y="42"/>
                    </a:cubicBezTo>
                    <a:cubicBezTo>
                      <a:pt x="7" y="44"/>
                      <a:pt x="10" y="43"/>
                      <a:pt x="10" y="43"/>
                    </a:cubicBezTo>
                    <a:close/>
                  </a:path>
                </a:pathLst>
              </a:custGeom>
              <a:solidFill>
                <a:srgbClr val="1E26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80" name="íṡļïdê">
                <a:extLst>
                  <a:ext uri="{FF2B5EF4-FFF2-40B4-BE49-F238E27FC236}">
                    <a16:creationId xmlns:a16="http://schemas.microsoft.com/office/drawing/2014/main" id="{9C2A8FB3-E6B7-5342-9F1A-E66018C224B8}"/>
                  </a:ext>
                </a:extLst>
              </p:cNvPr>
              <p:cNvSpPr/>
              <p:nvPr/>
            </p:nvSpPr>
            <p:spPr bwMode="auto">
              <a:xfrm>
                <a:off x="3614738" y="3370263"/>
                <a:ext cx="596900" cy="241300"/>
              </a:xfrm>
              <a:custGeom>
                <a:avLst/>
                <a:gdLst>
                  <a:gd name="T0" fmla="*/ 58 w 181"/>
                  <a:gd name="T1" fmla="*/ 72 h 72"/>
                  <a:gd name="T2" fmla="*/ 8 w 181"/>
                  <a:gd name="T3" fmla="*/ 72 h 72"/>
                  <a:gd name="T4" fmla="*/ 3 w 181"/>
                  <a:gd name="T5" fmla="*/ 63 h 72"/>
                  <a:gd name="T6" fmla="*/ 6 w 181"/>
                  <a:gd name="T7" fmla="*/ 63 h 72"/>
                  <a:gd name="T8" fmla="*/ 11 w 181"/>
                  <a:gd name="T9" fmla="*/ 55 h 72"/>
                  <a:gd name="T10" fmla="*/ 14 w 181"/>
                  <a:gd name="T11" fmla="*/ 55 h 72"/>
                  <a:gd name="T12" fmla="*/ 14 w 181"/>
                  <a:gd name="T13" fmla="*/ 29 h 72"/>
                  <a:gd name="T14" fmla="*/ 0 w 181"/>
                  <a:gd name="T15" fmla="*/ 4 h 72"/>
                  <a:gd name="T16" fmla="*/ 30 w 181"/>
                  <a:gd name="T17" fmla="*/ 0 h 72"/>
                  <a:gd name="T18" fmla="*/ 58 w 181"/>
                  <a:gd name="T19" fmla="*/ 8 h 72"/>
                  <a:gd name="T20" fmla="*/ 51 w 181"/>
                  <a:gd name="T21" fmla="*/ 25 h 72"/>
                  <a:gd name="T22" fmla="*/ 131 w 181"/>
                  <a:gd name="T23" fmla="*/ 25 h 72"/>
                  <a:gd name="T24" fmla="*/ 122 w 181"/>
                  <a:gd name="T25" fmla="*/ 8 h 72"/>
                  <a:gd name="T26" fmla="*/ 150 w 181"/>
                  <a:gd name="T27" fmla="*/ 0 h 72"/>
                  <a:gd name="T28" fmla="*/ 181 w 181"/>
                  <a:gd name="T29" fmla="*/ 5 h 72"/>
                  <a:gd name="T30" fmla="*/ 166 w 181"/>
                  <a:gd name="T31" fmla="*/ 28 h 72"/>
                  <a:gd name="T32" fmla="*/ 166 w 181"/>
                  <a:gd name="T33" fmla="*/ 55 h 72"/>
                  <a:gd name="T34" fmla="*/ 171 w 181"/>
                  <a:gd name="T35" fmla="*/ 55 h 72"/>
                  <a:gd name="T36" fmla="*/ 178 w 181"/>
                  <a:gd name="T37" fmla="*/ 65 h 72"/>
                  <a:gd name="T38" fmla="*/ 174 w 181"/>
                  <a:gd name="T39" fmla="*/ 72 h 72"/>
                  <a:gd name="T40" fmla="*/ 58 w 181"/>
                  <a:gd name="T41" fmla="*/ 72 h 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181" h="72">
                    <a:moveTo>
                      <a:pt x="58" y="72"/>
                    </a:moveTo>
                    <a:cubicBezTo>
                      <a:pt x="8" y="72"/>
                      <a:pt x="8" y="72"/>
                      <a:pt x="8" y="72"/>
                    </a:cubicBezTo>
                    <a:cubicBezTo>
                      <a:pt x="3" y="63"/>
                      <a:pt x="3" y="63"/>
                      <a:pt x="3" y="63"/>
                    </a:cubicBezTo>
                    <a:cubicBezTo>
                      <a:pt x="6" y="63"/>
                      <a:pt x="6" y="63"/>
                      <a:pt x="6" y="63"/>
                    </a:cubicBezTo>
                    <a:cubicBezTo>
                      <a:pt x="7" y="61"/>
                      <a:pt x="10" y="57"/>
                      <a:pt x="11" y="55"/>
                    </a:cubicBezTo>
                    <a:cubicBezTo>
                      <a:pt x="12" y="55"/>
                      <a:pt x="13" y="55"/>
                      <a:pt x="14" y="55"/>
                    </a:cubicBezTo>
                    <a:cubicBezTo>
                      <a:pt x="14" y="45"/>
                      <a:pt x="14" y="39"/>
                      <a:pt x="14" y="29"/>
                    </a:cubicBezTo>
                    <a:cubicBezTo>
                      <a:pt x="6" y="25"/>
                      <a:pt x="0" y="19"/>
                      <a:pt x="0" y="4"/>
                    </a:cubicBezTo>
                    <a:cubicBezTo>
                      <a:pt x="13" y="19"/>
                      <a:pt x="25" y="20"/>
                      <a:pt x="30" y="0"/>
                    </a:cubicBezTo>
                    <a:cubicBezTo>
                      <a:pt x="40" y="22"/>
                      <a:pt x="50" y="16"/>
                      <a:pt x="58" y="8"/>
                    </a:cubicBezTo>
                    <a:cubicBezTo>
                      <a:pt x="59" y="17"/>
                      <a:pt x="51" y="24"/>
                      <a:pt x="51" y="25"/>
                    </a:cubicBezTo>
                    <a:cubicBezTo>
                      <a:pt x="131" y="25"/>
                      <a:pt x="131" y="25"/>
                      <a:pt x="131" y="25"/>
                    </a:cubicBezTo>
                    <a:cubicBezTo>
                      <a:pt x="128" y="21"/>
                      <a:pt x="123" y="15"/>
                      <a:pt x="122" y="8"/>
                    </a:cubicBezTo>
                    <a:cubicBezTo>
                      <a:pt x="131" y="18"/>
                      <a:pt x="141" y="23"/>
                      <a:pt x="150" y="0"/>
                    </a:cubicBezTo>
                    <a:cubicBezTo>
                      <a:pt x="160" y="23"/>
                      <a:pt x="169" y="16"/>
                      <a:pt x="181" y="5"/>
                    </a:cubicBezTo>
                    <a:cubicBezTo>
                      <a:pt x="178" y="23"/>
                      <a:pt x="174" y="23"/>
                      <a:pt x="166" y="28"/>
                    </a:cubicBezTo>
                    <a:cubicBezTo>
                      <a:pt x="166" y="38"/>
                      <a:pt x="166" y="45"/>
                      <a:pt x="166" y="55"/>
                    </a:cubicBezTo>
                    <a:cubicBezTo>
                      <a:pt x="168" y="55"/>
                      <a:pt x="169" y="55"/>
                      <a:pt x="171" y="55"/>
                    </a:cubicBezTo>
                    <a:cubicBezTo>
                      <a:pt x="178" y="65"/>
                      <a:pt x="178" y="65"/>
                      <a:pt x="178" y="65"/>
                    </a:cubicBezTo>
                    <a:cubicBezTo>
                      <a:pt x="174" y="72"/>
                      <a:pt x="174" y="72"/>
                      <a:pt x="174" y="72"/>
                    </a:cubicBezTo>
                    <a:lnTo>
                      <a:pt x="58" y="72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81" name="iş1ïďe">
                <a:extLst>
                  <a:ext uri="{FF2B5EF4-FFF2-40B4-BE49-F238E27FC236}">
                    <a16:creationId xmlns:a16="http://schemas.microsoft.com/office/drawing/2014/main" id="{AB71DB15-AC89-EF4D-9581-A712A3F5D911}"/>
                  </a:ext>
                </a:extLst>
              </p:cNvPr>
              <p:cNvSpPr/>
              <p:nvPr/>
            </p:nvSpPr>
            <p:spPr bwMode="auto">
              <a:xfrm>
                <a:off x="3624263" y="3381375"/>
                <a:ext cx="577850" cy="200025"/>
              </a:xfrm>
              <a:custGeom>
                <a:avLst/>
                <a:gdLst>
                  <a:gd name="T0" fmla="*/ 130 w 175"/>
                  <a:gd name="T1" fmla="*/ 51 h 60"/>
                  <a:gd name="T2" fmla="*/ 130 w 175"/>
                  <a:gd name="T3" fmla="*/ 50 h 60"/>
                  <a:gd name="T4" fmla="*/ 48 w 175"/>
                  <a:gd name="T5" fmla="*/ 50 h 60"/>
                  <a:gd name="T6" fmla="*/ 48 w 175"/>
                  <a:gd name="T7" fmla="*/ 51 h 60"/>
                  <a:gd name="T8" fmla="*/ 52 w 175"/>
                  <a:gd name="T9" fmla="*/ 51 h 60"/>
                  <a:gd name="T10" fmla="*/ 48 w 175"/>
                  <a:gd name="T11" fmla="*/ 60 h 60"/>
                  <a:gd name="T12" fmla="*/ 7 w 175"/>
                  <a:gd name="T13" fmla="*/ 60 h 60"/>
                  <a:gd name="T14" fmla="*/ 10 w 175"/>
                  <a:gd name="T15" fmla="*/ 54 h 60"/>
                  <a:gd name="T16" fmla="*/ 14 w 175"/>
                  <a:gd name="T17" fmla="*/ 54 h 60"/>
                  <a:gd name="T18" fmla="*/ 13 w 175"/>
                  <a:gd name="T19" fmla="*/ 25 h 60"/>
                  <a:gd name="T20" fmla="*/ 0 w 175"/>
                  <a:gd name="T21" fmla="*/ 7 h 60"/>
                  <a:gd name="T22" fmla="*/ 28 w 175"/>
                  <a:gd name="T23" fmla="*/ 0 h 60"/>
                  <a:gd name="T24" fmla="*/ 55 w 175"/>
                  <a:gd name="T25" fmla="*/ 7 h 60"/>
                  <a:gd name="T26" fmla="*/ 48 w 175"/>
                  <a:gd name="T27" fmla="*/ 22 h 60"/>
                  <a:gd name="T28" fmla="*/ 127 w 175"/>
                  <a:gd name="T29" fmla="*/ 22 h 60"/>
                  <a:gd name="T30" fmla="*/ 119 w 175"/>
                  <a:gd name="T31" fmla="*/ 7 h 60"/>
                  <a:gd name="T32" fmla="*/ 147 w 175"/>
                  <a:gd name="T33" fmla="*/ 0 h 60"/>
                  <a:gd name="T34" fmla="*/ 175 w 175"/>
                  <a:gd name="T35" fmla="*/ 7 h 60"/>
                  <a:gd name="T36" fmla="*/ 161 w 175"/>
                  <a:gd name="T37" fmla="*/ 24 h 60"/>
                  <a:gd name="T38" fmla="*/ 161 w 175"/>
                  <a:gd name="T39" fmla="*/ 53 h 60"/>
                  <a:gd name="T40" fmla="*/ 165 w 175"/>
                  <a:gd name="T41" fmla="*/ 53 h 60"/>
                  <a:gd name="T42" fmla="*/ 169 w 175"/>
                  <a:gd name="T43" fmla="*/ 60 h 60"/>
                  <a:gd name="T44" fmla="*/ 128 w 175"/>
                  <a:gd name="T45" fmla="*/ 60 h 60"/>
                  <a:gd name="T46" fmla="*/ 124 w 175"/>
                  <a:gd name="T47" fmla="*/ 51 h 60"/>
                  <a:gd name="T48" fmla="*/ 130 w 175"/>
                  <a:gd name="T49" fmla="*/ 51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75" h="60">
                    <a:moveTo>
                      <a:pt x="130" y="51"/>
                    </a:moveTo>
                    <a:cubicBezTo>
                      <a:pt x="130" y="50"/>
                      <a:pt x="130" y="50"/>
                      <a:pt x="130" y="50"/>
                    </a:cubicBezTo>
                    <a:cubicBezTo>
                      <a:pt x="48" y="50"/>
                      <a:pt x="48" y="50"/>
                      <a:pt x="48" y="50"/>
                    </a:cubicBezTo>
                    <a:cubicBezTo>
                      <a:pt x="48" y="51"/>
                      <a:pt x="48" y="51"/>
                      <a:pt x="48" y="51"/>
                    </a:cubicBezTo>
                    <a:cubicBezTo>
                      <a:pt x="52" y="51"/>
                      <a:pt x="52" y="51"/>
                      <a:pt x="52" y="51"/>
                    </a:cubicBezTo>
                    <a:cubicBezTo>
                      <a:pt x="48" y="60"/>
                      <a:pt x="48" y="60"/>
                      <a:pt x="48" y="60"/>
                    </a:cubicBezTo>
                    <a:cubicBezTo>
                      <a:pt x="34" y="60"/>
                      <a:pt x="20" y="60"/>
                      <a:pt x="7" y="60"/>
                    </a:cubicBezTo>
                    <a:cubicBezTo>
                      <a:pt x="8" y="58"/>
                      <a:pt x="9" y="56"/>
                      <a:pt x="10" y="54"/>
                    </a:cubicBezTo>
                    <a:cubicBezTo>
                      <a:pt x="11" y="54"/>
                      <a:pt x="12" y="54"/>
                      <a:pt x="14" y="54"/>
                    </a:cubicBezTo>
                    <a:cubicBezTo>
                      <a:pt x="14" y="44"/>
                      <a:pt x="13" y="34"/>
                      <a:pt x="13" y="25"/>
                    </a:cubicBezTo>
                    <a:cubicBezTo>
                      <a:pt x="5" y="20"/>
                      <a:pt x="1" y="14"/>
                      <a:pt x="0" y="7"/>
                    </a:cubicBezTo>
                    <a:cubicBezTo>
                      <a:pt x="12" y="18"/>
                      <a:pt x="22" y="17"/>
                      <a:pt x="28" y="0"/>
                    </a:cubicBezTo>
                    <a:cubicBezTo>
                      <a:pt x="37" y="22"/>
                      <a:pt x="47" y="15"/>
                      <a:pt x="55" y="7"/>
                    </a:cubicBezTo>
                    <a:cubicBezTo>
                      <a:pt x="55" y="14"/>
                      <a:pt x="50" y="17"/>
                      <a:pt x="48" y="22"/>
                    </a:cubicBezTo>
                    <a:cubicBezTo>
                      <a:pt x="127" y="22"/>
                      <a:pt x="127" y="22"/>
                      <a:pt x="127" y="22"/>
                    </a:cubicBezTo>
                    <a:cubicBezTo>
                      <a:pt x="125" y="18"/>
                      <a:pt x="120" y="14"/>
                      <a:pt x="119" y="7"/>
                    </a:cubicBezTo>
                    <a:cubicBezTo>
                      <a:pt x="127" y="15"/>
                      <a:pt x="137" y="22"/>
                      <a:pt x="147" y="0"/>
                    </a:cubicBezTo>
                    <a:cubicBezTo>
                      <a:pt x="153" y="17"/>
                      <a:pt x="163" y="18"/>
                      <a:pt x="175" y="7"/>
                    </a:cubicBezTo>
                    <a:cubicBezTo>
                      <a:pt x="173" y="14"/>
                      <a:pt x="169" y="19"/>
                      <a:pt x="161" y="24"/>
                    </a:cubicBezTo>
                    <a:cubicBezTo>
                      <a:pt x="161" y="34"/>
                      <a:pt x="161" y="44"/>
                      <a:pt x="161" y="53"/>
                    </a:cubicBezTo>
                    <a:cubicBezTo>
                      <a:pt x="162" y="53"/>
                      <a:pt x="164" y="53"/>
                      <a:pt x="165" y="53"/>
                    </a:cubicBezTo>
                    <a:cubicBezTo>
                      <a:pt x="166" y="55"/>
                      <a:pt x="167" y="58"/>
                      <a:pt x="169" y="60"/>
                    </a:cubicBezTo>
                    <a:cubicBezTo>
                      <a:pt x="155" y="60"/>
                      <a:pt x="142" y="60"/>
                      <a:pt x="128" y="60"/>
                    </a:cubicBezTo>
                    <a:cubicBezTo>
                      <a:pt x="124" y="51"/>
                      <a:pt x="124" y="51"/>
                      <a:pt x="124" y="51"/>
                    </a:cubicBezTo>
                    <a:lnTo>
                      <a:pt x="130" y="51"/>
                    </a:lnTo>
                    <a:close/>
                  </a:path>
                </a:pathLst>
              </a:custGeom>
              <a:solidFill>
                <a:srgbClr val="1E26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82" name="ïṩḷíḍé">
                <a:extLst>
                  <a:ext uri="{FF2B5EF4-FFF2-40B4-BE49-F238E27FC236}">
                    <a16:creationId xmlns:a16="http://schemas.microsoft.com/office/drawing/2014/main" id="{FE48DBAC-D137-5E4A-AE2A-58A5E5D92FEF}"/>
                  </a:ext>
                </a:extLst>
              </p:cNvPr>
              <p:cNvSpPr/>
              <p:nvPr/>
            </p:nvSpPr>
            <p:spPr bwMode="auto">
              <a:xfrm>
                <a:off x="4065588" y="3490913"/>
                <a:ext cx="17463" cy="6350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83" name="ïśľíḍè">
                <a:extLst>
                  <a:ext uri="{FF2B5EF4-FFF2-40B4-BE49-F238E27FC236}">
                    <a16:creationId xmlns:a16="http://schemas.microsoft.com/office/drawing/2014/main" id="{64C522BC-A5D8-6E4A-8E2E-8A7E334324FA}"/>
                  </a:ext>
                </a:extLst>
              </p:cNvPr>
              <p:cNvSpPr/>
              <p:nvPr/>
            </p:nvSpPr>
            <p:spPr bwMode="auto">
              <a:xfrm>
                <a:off x="3740151" y="3490913"/>
                <a:ext cx="15875" cy="6350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84" name="í$ḻîḋè">
                <a:extLst>
                  <a:ext uri="{FF2B5EF4-FFF2-40B4-BE49-F238E27FC236}">
                    <a16:creationId xmlns:a16="http://schemas.microsoft.com/office/drawing/2014/main" id="{B2A17ADB-C350-6C47-A9E7-9353F379FA7E}"/>
                  </a:ext>
                </a:extLst>
              </p:cNvPr>
              <p:cNvSpPr/>
              <p:nvPr/>
            </p:nvSpPr>
            <p:spPr bwMode="auto">
              <a:xfrm>
                <a:off x="4125913" y="3490913"/>
                <a:ext cx="15875" cy="6350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85" name="iṣļíḋe">
                <a:extLst>
                  <a:ext uri="{FF2B5EF4-FFF2-40B4-BE49-F238E27FC236}">
                    <a16:creationId xmlns:a16="http://schemas.microsoft.com/office/drawing/2014/main" id="{19342845-CB0B-7842-A750-3CC457D90077}"/>
                  </a:ext>
                </a:extLst>
              </p:cNvPr>
              <p:cNvSpPr/>
              <p:nvPr/>
            </p:nvSpPr>
            <p:spPr bwMode="auto">
              <a:xfrm>
                <a:off x="3709988" y="3490913"/>
                <a:ext cx="15875" cy="6350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86" name="iṩḷiḓé">
                <a:extLst>
                  <a:ext uri="{FF2B5EF4-FFF2-40B4-BE49-F238E27FC236}">
                    <a16:creationId xmlns:a16="http://schemas.microsoft.com/office/drawing/2014/main" id="{3DC316BC-A0F4-B749-9D82-3E06B5258988}"/>
                  </a:ext>
                </a:extLst>
              </p:cNvPr>
              <p:cNvSpPr/>
              <p:nvPr/>
            </p:nvSpPr>
            <p:spPr bwMode="auto">
              <a:xfrm>
                <a:off x="4095751" y="3490913"/>
                <a:ext cx="17463" cy="6350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87" name="iSľiḍè">
                <a:extLst>
                  <a:ext uri="{FF2B5EF4-FFF2-40B4-BE49-F238E27FC236}">
                    <a16:creationId xmlns:a16="http://schemas.microsoft.com/office/drawing/2014/main" id="{079333E7-B194-C744-AFEB-1559449C15B0}"/>
                  </a:ext>
                </a:extLst>
              </p:cNvPr>
              <p:cNvSpPr/>
              <p:nvPr/>
            </p:nvSpPr>
            <p:spPr bwMode="auto">
              <a:xfrm>
                <a:off x="3663951" y="3460750"/>
                <a:ext cx="495300" cy="3175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88" name="ïṩḷîḍe">
                <a:extLst>
                  <a:ext uri="{FF2B5EF4-FFF2-40B4-BE49-F238E27FC236}">
                    <a16:creationId xmlns:a16="http://schemas.microsoft.com/office/drawing/2014/main" id="{008C6E34-7D64-E34A-9328-DF7C7638B8EA}"/>
                  </a:ext>
                </a:extLst>
              </p:cNvPr>
              <p:cNvSpPr/>
              <p:nvPr/>
            </p:nvSpPr>
            <p:spPr bwMode="auto">
              <a:xfrm>
                <a:off x="3663951" y="3473450"/>
                <a:ext cx="115888" cy="4763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89" name="íšḻiḑê">
                <a:extLst>
                  <a:ext uri="{FF2B5EF4-FFF2-40B4-BE49-F238E27FC236}">
                    <a16:creationId xmlns:a16="http://schemas.microsoft.com/office/drawing/2014/main" id="{AAABCA0A-9410-EA4D-8278-D2197B42AFF2}"/>
                  </a:ext>
                </a:extLst>
              </p:cNvPr>
              <p:cNvSpPr/>
              <p:nvPr/>
            </p:nvSpPr>
            <p:spPr bwMode="auto">
              <a:xfrm>
                <a:off x="3789363" y="3473450"/>
                <a:ext cx="42863" cy="4763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90" name="ïṩļïďè">
                <a:extLst>
                  <a:ext uri="{FF2B5EF4-FFF2-40B4-BE49-F238E27FC236}">
                    <a16:creationId xmlns:a16="http://schemas.microsoft.com/office/drawing/2014/main" id="{25E701C1-E0D7-8D42-A8D9-16C4F4697949}"/>
                  </a:ext>
                </a:extLst>
              </p:cNvPr>
              <p:cNvSpPr/>
              <p:nvPr/>
            </p:nvSpPr>
            <p:spPr bwMode="auto">
              <a:xfrm>
                <a:off x="3851276" y="3473450"/>
                <a:ext cx="57150" cy="4763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91" name="îṥlïḋê">
                <a:extLst>
                  <a:ext uri="{FF2B5EF4-FFF2-40B4-BE49-F238E27FC236}">
                    <a16:creationId xmlns:a16="http://schemas.microsoft.com/office/drawing/2014/main" id="{6481D560-8D59-3348-814B-8E2ED3F62DAE}"/>
                  </a:ext>
                </a:extLst>
              </p:cNvPr>
              <p:cNvSpPr/>
              <p:nvPr/>
            </p:nvSpPr>
            <p:spPr bwMode="auto">
              <a:xfrm>
                <a:off x="3917951" y="3473450"/>
                <a:ext cx="55563" cy="4763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92" name="îṧľïdè">
                <a:extLst>
                  <a:ext uri="{FF2B5EF4-FFF2-40B4-BE49-F238E27FC236}">
                    <a16:creationId xmlns:a16="http://schemas.microsoft.com/office/drawing/2014/main" id="{0F34FCCA-894E-A749-B1A9-98BDCE801EE3}"/>
                  </a:ext>
                </a:extLst>
              </p:cNvPr>
              <p:cNvSpPr/>
              <p:nvPr/>
            </p:nvSpPr>
            <p:spPr bwMode="auto">
              <a:xfrm>
                <a:off x="3994151" y="3473450"/>
                <a:ext cx="42863" cy="4763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93" name="iSḷîḓê">
                <a:extLst>
                  <a:ext uri="{FF2B5EF4-FFF2-40B4-BE49-F238E27FC236}">
                    <a16:creationId xmlns:a16="http://schemas.microsoft.com/office/drawing/2014/main" id="{A3E75E0C-D4F2-9547-BE26-5F24FA75CAB7}"/>
                  </a:ext>
                </a:extLst>
              </p:cNvPr>
              <p:cNvSpPr/>
              <p:nvPr/>
            </p:nvSpPr>
            <p:spPr bwMode="auto">
              <a:xfrm>
                <a:off x="4046538" y="3473450"/>
                <a:ext cx="112713" cy="4763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94" name="îślíďè">
                <a:extLst>
                  <a:ext uri="{FF2B5EF4-FFF2-40B4-BE49-F238E27FC236}">
                    <a16:creationId xmlns:a16="http://schemas.microsoft.com/office/drawing/2014/main" id="{0A289880-B5F4-0D44-AA71-D31B27BF5F0F}"/>
                  </a:ext>
                </a:extLst>
              </p:cNvPr>
              <p:cNvSpPr/>
              <p:nvPr/>
            </p:nvSpPr>
            <p:spPr bwMode="auto">
              <a:xfrm>
                <a:off x="3979863" y="3473450"/>
                <a:ext cx="7938" cy="4763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95" name="iSḻïḍè">
                <a:extLst>
                  <a:ext uri="{FF2B5EF4-FFF2-40B4-BE49-F238E27FC236}">
                    <a16:creationId xmlns:a16="http://schemas.microsoft.com/office/drawing/2014/main" id="{559C6F73-3756-4D4C-A745-5C39000DE67E}"/>
                  </a:ext>
                </a:extLst>
              </p:cNvPr>
              <p:cNvSpPr/>
              <p:nvPr/>
            </p:nvSpPr>
            <p:spPr bwMode="auto">
              <a:xfrm>
                <a:off x="3838576" y="3473450"/>
                <a:ext cx="6350" cy="4763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96" name="ïṡliḑê">
                <a:extLst>
                  <a:ext uri="{FF2B5EF4-FFF2-40B4-BE49-F238E27FC236}">
                    <a16:creationId xmlns:a16="http://schemas.microsoft.com/office/drawing/2014/main" id="{B94A9EAC-5077-9C43-A07C-D8647900EC8A}"/>
                  </a:ext>
                </a:extLst>
              </p:cNvPr>
              <p:cNvSpPr/>
              <p:nvPr/>
            </p:nvSpPr>
            <p:spPr bwMode="auto">
              <a:xfrm>
                <a:off x="3851276" y="3384550"/>
                <a:ext cx="26988" cy="6350"/>
              </a:xfrm>
              <a:custGeom>
                <a:avLst/>
                <a:gdLst>
                  <a:gd name="T0" fmla="*/ 8 w 8"/>
                  <a:gd name="T1" fmla="*/ 0 h 2"/>
                  <a:gd name="T2" fmla="*/ 8 w 8"/>
                  <a:gd name="T3" fmla="*/ 2 h 2"/>
                  <a:gd name="T4" fmla="*/ 0 w 8"/>
                  <a:gd name="T5" fmla="*/ 2 h 2"/>
                  <a:gd name="T6" fmla="*/ 8 w 8"/>
                  <a:gd name="T7" fmla="*/ 0 h 2"/>
                  <a:gd name="T8" fmla="*/ 8 w 8"/>
                  <a:gd name="T9" fmla="*/ 0 h 2"/>
                  <a:gd name="T10" fmla="*/ 8 w 8"/>
                  <a:gd name="T11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" h="2">
                    <a:moveTo>
                      <a:pt x="8" y="0"/>
                    </a:moveTo>
                    <a:cubicBezTo>
                      <a:pt x="8" y="2"/>
                      <a:pt x="8" y="2"/>
                      <a:pt x="8" y="2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0"/>
                      <a:pt x="8" y="0"/>
                    </a:cubicBezTo>
                    <a:close/>
                    <a:moveTo>
                      <a:pt x="8" y="0"/>
                    </a:moveTo>
                    <a:cubicBezTo>
                      <a:pt x="8" y="0"/>
                      <a:pt x="8" y="0"/>
                      <a:pt x="8" y="0"/>
                    </a:cubicBezTo>
                  </a:path>
                </a:pathLst>
              </a:custGeom>
              <a:solidFill>
                <a:srgbClr val="1E26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97" name="islïďé">
                <a:extLst>
                  <a:ext uri="{FF2B5EF4-FFF2-40B4-BE49-F238E27FC236}">
                    <a16:creationId xmlns:a16="http://schemas.microsoft.com/office/drawing/2014/main" id="{B54980F5-D4DB-3149-88E2-FC1B906C713D}"/>
                  </a:ext>
                </a:extLst>
              </p:cNvPr>
              <p:cNvSpPr/>
              <p:nvPr/>
            </p:nvSpPr>
            <p:spPr bwMode="auto">
              <a:xfrm>
                <a:off x="3817938" y="3384550"/>
                <a:ext cx="26988" cy="15875"/>
              </a:xfrm>
              <a:custGeom>
                <a:avLst/>
                <a:gdLst>
                  <a:gd name="T0" fmla="*/ 7 w 8"/>
                  <a:gd name="T1" fmla="*/ 0 h 5"/>
                  <a:gd name="T2" fmla="*/ 8 w 8"/>
                  <a:gd name="T3" fmla="*/ 2 h 5"/>
                  <a:gd name="T4" fmla="*/ 1 w 8"/>
                  <a:gd name="T5" fmla="*/ 5 h 5"/>
                  <a:gd name="T6" fmla="*/ 7 w 8"/>
                  <a:gd name="T7" fmla="*/ 0 h 5"/>
                  <a:gd name="T8" fmla="*/ 7 w 8"/>
                  <a:gd name="T9" fmla="*/ 0 h 5"/>
                  <a:gd name="T10" fmla="*/ 7 w 8"/>
                  <a:gd name="T11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" h="5">
                    <a:moveTo>
                      <a:pt x="7" y="0"/>
                    </a:moveTo>
                    <a:cubicBezTo>
                      <a:pt x="8" y="2"/>
                      <a:pt x="8" y="2"/>
                      <a:pt x="8" y="2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5"/>
                      <a:pt x="0" y="2"/>
                      <a:pt x="7" y="0"/>
                    </a:cubicBezTo>
                    <a:close/>
                    <a:moveTo>
                      <a:pt x="7" y="0"/>
                    </a:moveTo>
                    <a:cubicBezTo>
                      <a:pt x="7" y="0"/>
                      <a:pt x="7" y="0"/>
                      <a:pt x="7" y="0"/>
                    </a:cubicBezTo>
                  </a:path>
                </a:pathLst>
              </a:custGeom>
              <a:solidFill>
                <a:srgbClr val="1E26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98" name="îṥḷîdé">
                <a:extLst>
                  <a:ext uri="{FF2B5EF4-FFF2-40B4-BE49-F238E27FC236}">
                    <a16:creationId xmlns:a16="http://schemas.microsoft.com/office/drawing/2014/main" id="{8D26488D-9702-5B42-B3A8-2FE08043FC68}"/>
                  </a:ext>
                </a:extLst>
              </p:cNvPr>
              <p:cNvSpPr/>
              <p:nvPr/>
            </p:nvSpPr>
            <p:spPr bwMode="auto">
              <a:xfrm>
                <a:off x="3983038" y="3384550"/>
                <a:ext cx="26988" cy="15875"/>
              </a:xfrm>
              <a:custGeom>
                <a:avLst/>
                <a:gdLst>
                  <a:gd name="T0" fmla="*/ 1 w 8"/>
                  <a:gd name="T1" fmla="*/ 0 h 5"/>
                  <a:gd name="T2" fmla="*/ 0 w 8"/>
                  <a:gd name="T3" fmla="*/ 2 h 5"/>
                  <a:gd name="T4" fmla="*/ 7 w 8"/>
                  <a:gd name="T5" fmla="*/ 5 h 5"/>
                  <a:gd name="T6" fmla="*/ 1 w 8"/>
                  <a:gd name="T7" fmla="*/ 0 h 5"/>
                  <a:gd name="T8" fmla="*/ 1 w 8"/>
                  <a:gd name="T9" fmla="*/ 0 h 5"/>
                  <a:gd name="T10" fmla="*/ 1 w 8"/>
                  <a:gd name="T11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" h="5">
                    <a:moveTo>
                      <a:pt x="1" y="0"/>
                    </a:moveTo>
                    <a:cubicBezTo>
                      <a:pt x="0" y="2"/>
                      <a:pt x="0" y="2"/>
                      <a:pt x="0" y="2"/>
                    </a:cubicBezTo>
                    <a:cubicBezTo>
                      <a:pt x="7" y="5"/>
                      <a:pt x="7" y="5"/>
                      <a:pt x="7" y="5"/>
                    </a:cubicBezTo>
                    <a:cubicBezTo>
                      <a:pt x="7" y="5"/>
                      <a:pt x="8" y="2"/>
                      <a:pt x="1" y="0"/>
                    </a:cubicBezTo>
                    <a:close/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solidFill>
                <a:srgbClr val="1E26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99" name="isḷîḋé">
                <a:extLst>
                  <a:ext uri="{FF2B5EF4-FFF2-40B4-BE49-F238E27FC236}">
                    <a16:creationId xmlns:a16="http://schemas.microsoft.com/office/drawing/2014/main" id="{3328F539-E168-2444-AA27-A21E0FB88C68}"/>
                  </a:ext>
                </a:extLst>
              </p:cNvPr>
              <p:cNvSpPr/>
              <p:nvPr/>
            </p:nvSpPr>
            <p:spPr bwMode="auto">
              <a:xfrm>
                <a:off x="3884613" y="3384550"/>
                <a:ext cx="26988" cy="6350"/>
              </a:xfrm>
              <a:custGeom>
                <a:avLst/>
                <a:gdLst>
                  <a:gd name="T0" fmla="*/ 8 w 8"/>
                  <a:gd name="T1" fmla="*/ 0 h 2"/>
                  <a:gd name="T2" fmla="*/ 8 w 8"/>
                  <a:gd name="T3" fmla="*/ 2 h 2"/>
                  <a:gd name="T4" fmla="*/ 0 w 8"/>
                  <a:gd name="T5" fmla="*/ 2 h 2"/>
                  <a:gd name="T6" fmla="*/ 8 w 8"/>
                  <a:gd name="T7" fmla="*/ 0 h 2"/>
                  <a:gd name="T8" fmla="*/ 8 w 8"/>
                  <a:gd name="T9" fmla="*/ 0 h 2"/>
                  <a:gd name="T10" fmla="*/ 8 w 8"/>
                  <a:gd name="T11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" h="2">
                    <a:moveTo>
                      <a:pt x="8" y="0"/>
                    </a:moveTo>
                    <a:cubicBezTo>
                      <a:pt x="8" y="2"/>
                      <a:pt x="8" y="2"/>
                      <a:pt x="8" y="2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0"/>
                      <a:pt x="8" y="0"/>
                    </a:cubicBezTo>
                    <a:close/>
                    <a:moveTo>
                      <a:pt x="8" y="0"/>
                    </a:moveTo>
                    <a:cubicBezTo>
                      <a:pt x="8" y="0"/>
                      <a:pt x="8" y="0"/>
                      <a:pt x="8" y="0"/>
                    </a:cubicBezTo>
                  </a:path>
                </a:pathLst>
              </a:custGeom>
              <a:solidFill>
                <a:srgbClr val="1E26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00" name="iśḷïḑè">
                <a:extLst>
                  <a:ext uri="{FF2B5EF4-FFF2-40B4-BE49-F238E27FC236}">
                    <a16:creationId xmlns:a16="http://schemas.microsoft.com/office/drawing/2014/main" id="{CCD927C5-139A-7A4D-9593-5E38A4BCD7EE}"/>
                  </a:ext>
                </a:extLst>
              </p:cNvPr>
              <p:cNvSpPr/>
              <p:nvPr/>
            </p:nvSpPr>
            <p:spPr bwMode="auto">
              <a:xfrm>
                <a:off x="3917951" y="3384550"/>
                <a:ext cx="25400" cy="6350"/>
              </a:xfrm>
              <a:custGeom>
                <a:avLst/>
                <a:gdLst>
                  <a:gd name="T0" fmla="*/ 8 w 8"/>
                  <a:gd name="T1" fmla="*/ 0 h 2"/>
                  <a:gd name="T2" fmla="*/ 8 w 8"/>
                  <a:gd name="T3" fmla="*/ 2 h 2"/>
                  <a:gd name="T4" fmla="*/ 0 w 8"/>
                  <a:gd name="T5" fmla="*/ 2 h 2"/>
                  <a:gd name="T6" fmla="*/ 8 w 8"/>
                  <a:gd name="T7" fmla="*/ 0 h 2"/>
                  <a:gd name="T8" fmla="*/ 8 w 8"/>
                  <a:gd name="T9" fmla="*/ 0 h 2"/>
                  <a:gd name="T10" fmla="*/ 8 w 8"/>
                  <a:gd name="T11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" h="2">
                    <a:moveTo>
                      <a:pt x="8" y="0"/>
                    </a:moveTo>
                    <a:cubicBezTo>
                      <a:pt x="8" y="2"/>
                      <a:pt x="8" y="2"/>
                      <a:pt x="8" y="2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0"/>
                      <a:pt x="8" y="0"/>
                    </a:cubicBezTo>
                    <a:close/>
                    <a:moveTo>
                      <a:pt x="8" y="0"/>
                    </a:moveTo>
                    <a:cubicBezTo>
                      <a:pt x="8" y="0"/>
                      <a:pt x="8" y="0"/>
                      <a:pt x="8" y="0"/>
                    </a:cubicBezTo>
                  </a:path>
                </a:pathLst>
              </a:custGeom>
              <a:solidFill>
                <a:srgbClr val="1E26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01" name="iṧľiďé">
                <a:extLst>
                  <a:ext uri="{FF2B5EF4-FFF2-40B4-BE49-F238E27FC236}">
                    <a16:creationId xmlns:a16="http://schemas.microsoft.com/office/drawing/2014/main" id="{BBA4E80F-3918-1441-9422-4EF3F739AFD7}"/>
                  </a:ext>
                </a:extLst>
              </p:cNvPr>
              <p:cNvSpPr/>
              <p:nvPr/>
            </p:nvSpPr>
            <p:spPr bwMode="auto">
              <a:xfrm>
                <a:off x="3951288" y="3384550"/>
                <a:ext cx="25400" cy="6350"/>
              </a:xfrm>
              <a:custGeom>
                <a:avLst/>
                <a:gdLst>
                  <a:gd name="T0" fmla="*/ 8 w 8"/>
                  <a:gd name="T1" fmla="*/ 0 h 2"/>
                  <a:gd name="T2" fmla="*/ 8 w 8"/>
                  <a:gd name="T3" fmla="*/ 2 h 2"/>
                  <a:gd name="T4" fmla="*/ 0 w 8"/>
                  <a:gd name="T5" fmla="*/ 2 h 2"/>
                  <a:gd name="T6" fmla="*/ 8 w 8"/>
                  <a:gd name="T7" fmla="*/ 0 h 2"/>
                  <a:gd name="T8" fmla="*/ 8 w 8"/>
                  <a:gd name="T9" fmla="*/ 0 h 2"/>
                  <a:gd name="T10" fmla="*/ 8 w 8"/>
                  <a:gd name="T11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" h="2">
                    <a:moveTo>
                      <a:pt x="8" y="0"/>
                    </a:moveTo>
                    <a:cubicBezTo>
                      <a:pt x="8" y="2"/>
                      <a:pt x="8" y="2"/>
                      <a:pt x="8" y="2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0"/>
                      <a:pt x="8" y="0"/>
                    </a:cubicBezTo>
                    <a:close/>
                    <a:moveTo>
                      <a:pt x="8" y="0"/>
                    </a:moveTo>
                    <a:cubicBezTo>
                      <a:pt x="8" y="0"/>
                      <a:pt x="8" y="0"/>
                      <a:pt x="8" y="0"/>
                    </a:cubicBezTo>
                  </a:path>
                </a:pathLst>
              </a:custGeom>
              <a:solidFill>
                <a:srgbClr val="1E26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02" name="išľïḍé">
                <a:extLst>
                  <a:ext uri="{FF2B5EF4-FFF2-40B4-BE49-F238E27FC236}">
                    <a16:creationId xmlns:a16="http://schemas.microsoft.com/office/drawing/2014/main" id="{867B0927-8F2F-8842-8404-E9F92F9F8FF1}"/>
                  </a:ext>
                </a:extLst>
              </p:cNvPr>
              <p:cNvSpPr/>
              <p:nvPr/>
            </p:nvSpPr>
            <p:spPr bwMode="auto">
              <a:xfrm>
                <a:off x="3771901" y="3484563"/>
                <a:ext cx="7938" cy="60325"/>
              </a:xfrm>
              <a:prstGeom prst="rect">
                <a:avLst/>
              </a:prstGeom>
              <a:solidFill>
                <a:srgbClr val="FFFFFF"/>
              </a:solidFill>
              <a:ln w="0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03" name="îŝlîḑè">
                <a:extLst>
                  <a:ext uri="{FF2B5EF4-FFF2-40B4-BE49-F238E27FC236}">
                    <a16:creationId xmlns:a16="http://schemas.microsoft.com/office/drawing/2014/main" id="{A301A8F9-6F9B-3943-99D1-65E7088742D4}"/>
                  </a:ext>
                </a:extLst>
              </p:cNvPr>
              <p:cNvSpPr/>
              <p:nvPr/>
            </p:nvSpPr>
            <p:spPr bwMode="auto">
              <a:xfrm>
                <a:off x="3786188" y="3484563"/>
                <a:ext cx="46038" cy="60325"/>
              </a:xfrm>
              <a:custGeom>
                <a:avLst/>
                <a:gdLst>
                  <a:gd name="T0" fmla="*/ 8 w 29"/>
                  <a:gd name="T1" fmla="*/ 0 h 38"/>
                  <a:gd name="T2" fmla="*/ 20 w 29"/>
                  <a:gd name="T3" fmla="*/ 0 h 38"/>
                  <a:gd name="T4" fmla="*/ 29 w 29"/>
                  <a:gd name="T5" fmla="*/ 8 h 38"/>
                  <a:gd name="T6" fmla="*/ 29 w 29"/>
                  <a:gd name="T7" fmla="*/ 38 h 38"/>
                  <a:gd name="T8" fmla="*/ 0 w 29"/>
                  <a:gd name="T9" fmla="*/ 38 h 38"/>
                  <a:gd name="T10" fmla="*/ 0 w 29"/>
                  <a:gd name="T11" fmla="*/ 8 h 38"/>
                  <a:gd name="T12" fmla="*/ 8 w 29"/>
                  <a:gd name="T13" fmla="*/ 0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9" h="38">
                    <a:moveTo>
                      <a:pt x="8" y="0"/>
                    </a:moveTo>
                    <a:lnTo>
                      <a:pt x="20" y="0"/>
                    </a:lnTo>
                    <a:lnTo>
                      <a:pt x="29" y="8"/>
                    </a:lnTo>
                    <a:lnTo>
                      <a:pt x="29" y="38"/>
                    </a:lnTo>
                    <a:lnTo>
                      <a:pt x="0" y="38"/>
                    </a:lnTo>
                    <a:lnTo>
                      <a:pt x="0" y="8"/>
                    </a:lnTo>
                    <a:lnTo>
                      <a:pt x="8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04" name="îṩḻíḓe">
                <a:extLst>
                  <a:ext uri="{FF2B5EF4-FFF2-40B4-BE49-F238E27FC236}">
                    <a16:creationId xmlns:a16="http://schemas.microsoft.com/office/drawing/2014/main" id="{4ADC4919-2595-EC42-93F1-AC81598C38DC}"/>
                  </a:ext>
                </a:extLst>
              </p:cNvPr>
              <p:cNvSpPr/>
              <p:nvPr/>
            </p:nvSpPr>
            <p:spPr bwMode="auto">
              <a:xfrm>
                <a:off x="3994151" y="3484563"/>
                <a:ext cx="46038" cy="60325"/>
              </a:xfrm>
              <a:custGeom>
                <a:avLst/>
                <a:gdLst>
                  <a:gd name="T0" fmla="*/ 8 w 29"/>
                  <a:gd name="T1" fmla="*/ 0 h 38"/>
                  <a:gd name="T2" fmla="*/ 18 w 29"/>
                  <a:gd name="T3" fmla="*/ 0 h 38"/>
                  <a:gd name="T4" fmla="*/ 29 w 29"/>
                  <a:gd name="T5" fmla="*/ 8 h 38"/>
                  <a:gd name="T6" fmla="*/ 29 w 29"/>
                  <a:gd name="T7" fmla="*/ 38 h 38"/>
                  <a:gd name="T8" fmla="*/ 0 w 29"/>
                  <a:gd name="T9" fmla="*/ 38 h 38"/>
                  <a:gd name="T10" fmla="*/ 0 w 29"/>
                  <a:gd name="T11" fmla="*/ 8 h 38"/>
                  <a:gd name="T12" fmla="*/ 8 w 29"/>
                  <a:gd name="T13" fmla="*/ 0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9" h="38">
                    <a:moveTo>
                      <a:pt x="8" y="0"/>
                    </a:moveTo>
                    <a:lnTo>
                      <a:pt x="18" y="0"/>
                    </a:lnTo>
                    <a:lnTo>
                      <a:pt x="29" y="8"/>
                    </a:lnTo>
                    <a:lnTo>
                      <a:pt x="29" y="38"/>
                    </a:lnTo>
                    <a:lnTo>
                      <a:pt x="0" y="38"/>
                    </a:lnTo>
                    <a:lnTo>
                      <a:pt x="0" y="8"/>
                    </a:lnTo>
                    <a:lnTo>
                      <a:pt x="8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05" name="î$1îdè">
                <a:extLst>
                  <a:ext uri="{FF2B5EF4-FFF2-40B4-BE49-F238E27FC236}">
                    <a16:creationId xmlns:a16="http://schemas.microsoft.com/office/drawing/2014/main" id="{8F303413-D569-1F4D-8298-78E4F97EF2C0}"/>
                  </a:ext>
                </a:extLst>
              </p:cNvPr>
              <p:cNvSpPr/>
              <p:nvPr/>
            </p:nvSpPr>
            <p:spPr bwMode="auto">
              <a:xfrm>
                <a:off x="3851276" y="3484563"/>
                <a:ext cx="122238" cy="60325"/>
              </a:xfrm>
              <a:custGeom>
                <a:avLst/>
                <a:gdLst>
                  <a:gd name="T0" fmla="*/ 9 w 77"/>
                  <a:gd name="T1" fmla="*/ 0 h 38"/>
                  <a:gd name="T2" fmla="*/ 69 w 77"/>
                  <a:gd name="T3" fmla="*/ 0 h 38"/>
                  <a:gd name="T4" fmla="*/ 77 w 77"/>
                  <a:gd name="T5" fmla="*/ 8 h 38"/>
                  <a:gd name="T6" fmla="*/ 77 w 77"/>
                  <a:gd name="T7" fmla="*/ 38 h 38"/>
                  <a:gd name="T8" fmla="*/ 0 w 77"/>
                  <a:gd name="T9" fmla="*/ 38 h 38"/>
                  <a:gd name="T10" fmla="*/ 0 w 77"/>
                  <a:gd name="T11" fmla="*/ 8 h 38"/>
                  <a:gd name="T12" fmla="*/ 9 w 77"/>
                  <a:gd name="T13" fmla="*/ 0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7" h="38">
                    <a:moveTo>
                      <a:pt x="9" y="0"/>
                    </a:moveTo>
                    <a:lnTo>
                      <a:pt x="69" y="0"/>
                    </a:lnTo>
                    <a:lnTo>
                      <a:pt x="77" y="8"/>
                    </a:lnTo>
                    <a:lnTo>
                      <a:pt x="77" y="38"/>
                    </a:lnTo>
                    <a:lnTo>
                      <a:pt x="0" y="38"/>
                    </a:lnTo>
                    <a:lnTo>
                      <a:pt x="0" y="8"/>
                    </a:lnTo>
                    <a:lnTo>
                      <a:pt x="9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06" name="iśľïḓe">
                <a:extLst>
                  <a:ext uri="{FF2B5EF4-FFF2-40B4-BE49-F238E27FC236}">
                    <a16:creationId xmlns:a16="http://schemas.microsoft.com/office/drawing/2014/main" id="{38842937-FDCA-6941-8B67-F867A925FDCF}"/>
                  </a:ext>
                </a:extLst>
              </p:cNvPr>
              <p:cNvSpPr/>
              <p:nvPr/>
            </p:nvSpPr>
            <p:spPr bwMode="auto">
              <a:xfrm>
                <a:off x="4046538" y="3484563"/>
                <a:ext cx="6350" cy="60325"/>
              </a:xfrm>
              <a:prstGeom prst="rect">
                <a:avLst/>
              </a:prstGeom>
              <a:solidFill>
                <a:srgbClr val="FFFFFF"/>
              </a:solidFill>
              <a:ln w="0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07" name="iṣļïḑè">
                <a:extLst>
                  <a:ext uri="{FF2B5EF4-FFF2-40B4-BE49-F238E27FC236}">
                    <a16:creationId xmlns:a16="http://schemas.microsoft.com/office/drawing/2014/main" id="{36A50748-F007-3D44-9188-9CCCF4A7E025}"/>
                  </a:ext>
                </a:extLst>
              </p:cNvPr>
              <p:cNvSpPr/>
              <p:nvPr/>
            </p:nvSpPr>
            <p:spPr bwMode="auto">
              <a:xfrm>
                <a:off x="3838576" y="3484563"/>
                <a:ext cx="6350" cy="60325"/>
              </a:xfrm>
              <a:prstGeom prst="rect">
                <a:avLst/>
              </a:prstGeom>
              <a:solidFill>
                <a:srgbClr val="FFFFFF"/>
              </a:solidFill>
              <a:ln w="0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08" name="iṡḷidé">
                <a:extLst>
                  <a:ext uri="{FF2B5EF4-FFF2-40B4-BE49-F238E27FC236}">
                    <a16:creationId xmlns:a16="http://schemas.microsoft.com/office/drawing/2014/main" id="{19522ED5-C7BF-5F4D-8194-F7E1A8DEDD46}"/>
                  </a:ext>
                </a:extLst>
              </p:cNvPr>
              <p:cNvSpPr/>
              <p:nvPr/>
            </p:nvSpPr>
            <p:spPr bwMode="auto">
              <a:xfrm>
                <a:off x="3979863" y="3484563"/>
                <a:ext cx="3175" cy="60325"/>
              </a:xfrm>
              <a:prstGeom prst="rect">
                <a:avLst/>
              </a:prstGeom>
              <a:solidFill>
                <a:srgbClr val="FFFFFF"/>
              </a:solidFill>
              <a:ln w="0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09" name="íṡḷíḋe">
                <a:extLst>
                  <a:ext uri="{FF2B5EF4-FFF2-40B4-BE49-F238E27FC236}">
                    <a16:creationId xmlns:a16="http://schemas.microsoft.com/office/drawing/2014/main" id="{8672B506-ECAD-3448-AC68-460729E69835}"/>
                  </a:ext>
                </a:extLst>
              </p:cNvPr>
              <p:cNvSpPr/>
              <p:nvPr/>
            </p:nvSpPr>
            <p:spPr bwMode="auto">
              <a:xfrm>
                <a:off x="3811588" y="3551238"/>
                <a:ext cx="204788" cy="3175"/>
              </a:xfrm>
              <a:prstGeom prst="rect">
                <a:avLst/>
              </a:prstGeom>
              <a:solidFill>
                <a:srgbClr val="1E26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10" name="íŝ1iḑê">
                <a:extLst>
                  <a:ext uri="{FF2B5EF4-FFF2-40B4-BE49-F238E27FC236}">
                    <a16:creationId xmlns:a16="http://schemas.microsoft.com/office/drawing/2014/main" id="{C255849B-0750-7041-A670-223C3279E97C}"/>
                  </a:ext>
                </a:extLst>
              </p:cNvPr>
              <p:cNvSpPr/>
              <p:nvPr/>
            </p:nvSpPr>
            <p:spPr bwMode="auto">
              <a:xfrm>
                <a:off x="3805238" y="3557588"/>
                <a:ext cx="214313" cy="3175"/>
              </a:xfrm>
              <a:prstGeom prst="rect">
                <a:avLst/>
              </a:prstGeom>
              <a:solidFill>
                <a:srgbClr val="1E26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11" name="îṩḷiḑe">
                <a:extLst>
                  <a:ext uri="{FF2B5EF4-FFF2-40B4-BE49-F238E27FC236}">
                    <a16:creationId xmlns:a16="http://schemas.microsoft.com/office/drawing/2014/main" id="{16232912-DBF7-B840-A4AA-6D053116C766}"/>
                  </a:ext>
                </a:extLst>
              </p:cNvPr>
              <p:cNvSpPr/>
              <p:nvPr/>
            </p:nvSpPr>
            <p:spPr bwMode="auto">
              <a:xfrm>
                <a:off x="3802063" y="3567113"/>
                <a:ext cx="220663" cy="1588"/>
              </a:xfrm>
              <a:prstGeom prst="rect">
                <a:avLst/>
              </a:prstGeom>
              <a:solidFill>
                <a:srgbClr val="1E26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12" name="iṧḻiḑê">
                <a:extLst>
                  <a:ext uri="{FF2B5EF4-FFF2-40B4-BE49-F238E27FC236}">
                    <a16:creationId xmlns:a16="http://schemas.microsoft.com/office/drawing/2014/main" id="{4AE4FD53-FAA2-2444-899C-23EFB14213B4}"/>
                  </a:ext>
                </a:extLst>
              </p:cNvPr>
              <p:cNvSpPr/>
              <p:nvPr/>
            </p:nvSpPr>
            <p:spPr bwMode="auto">
              <a:xfrm>
                <a:off x="3802063" y="3570288"/>
                <a:ext cx="223838" cy="3175"/>
              </a:xfrm>
              <a:prstGeom prst="rect">
                <a:avLst/>
              </a:prstGeom>
              <a:solidFill>
                <a:srgbClr val="1E26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13" name="ïṣḻîḋè">
                <a:extLst>
                  <a:ext uri="{FF2B5EF4-FFF2-40B4-BE49-F238E27FC236}">
                    <a16:creationId xmlns:a16="http://schemas.microsoft.com/office/drawing/2014/main" id="{7028FD26-0F3F-C344-9DDF-1A48692668BE}"/>
                  </a:ext>
                </a:extLst>
              </p:cNvPr>
              <p:cNvSpPr/>
              <p:nvPr/>
            </p:nvSpPr>
            <p:spPr bwMode="auto">
              <a:xfrm>
                <a:off x="3795713" y="3581400"/>
                <a:ext cx="234950" cy="3175"/>
              </a:xfrm>
              <a:prstGeom prst="rect">
                <a:avLst/>
              </a:prstGeom>
              <a:solidFill>
                <a:srgbClr val="1E26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14" name="îṡ1îḍé">
                <a:extLst>
                  <a:ext uri="{FF2B5EF4-FFF2-40B4-BE49-F238E27FC236}">
                    <a16:creationId xmlns:a16="http://schemas.microsoft.com/office/drawing/2014/main" id="{46B44F2F-838F-5647-B04D-1182BEFAA08C}"/>
                  </a:ext>
                </a:extLst>
              </p:cNvPr>
              <p:cNvSpPr/>
              <p:nvPr/>
            </p:nvSpPr>
            <p:spPr bwMode="auto">
              <a:xfrm>
                <a:off x="3633788" y="3587750"/>
                <a:ext cx="560388" cy="6350"/>
              </a:xfrm>
              <a:custGeom>
                <a:avLst/>
                <a:gdLst>
                  <a:gd name="T0" fmla="*/ 0 w 353"/>
                  <a:gd name="T1" fmla="*/ 0 h 4"/>
                  <a:gd name="T2" fmla="*/ 353 w 353"/>
                  <a:gd name="T3" fmla="*/ 0 h 4"/>
                  <a:gd name="T4" fmla="*/ 351 w 353"/>
                  <a:gd name="T5" fmla="*/ 4 h 4"/>
                  <a:gd name="T6" fmla="*/ 2 w 353"/>
                  <a:gd name="T7" fmla="*/ 4 h 4"/>
                  <a:gd name="T8" fmla="*/ 0 w 353"/>
                  <a:gd name="T9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53" h="4">
                    <a:moveTo>
                      <a:pt x="0" y="0"/>
                    </a:moveTo>
                    <a:lnTo>
                      <a:pt x="353" y="0"/>
                    </a:lnTo>
                    <a:lnTo>
                      <a:pt x="351" y="4"/>
                    </a:lnTo>
                    <a:lnTo>
                      <a:pt x="2" y="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1E26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15" name="îš1íḑe">
                <a:extLst>
                  <a:ext uri="{FF2B5EF4-FFF2-40B4-BE49-F238E27FC236}">
                    <a16:creationId xmlns:a16="http://schemas.microsoft.com/office/drawing/2014/main" id="{941EA2D9-B725-B542-A3F7-A3E23DDBEC40}"/>
                  </a:ext>
                </a:extLst>
              </p:cNvPr>
              <p:cNvSpPr/>
              <p:nvPr/>
            </p:nvSpPr>
            <p:spPr bwMode="auto">
              <a:xfrm>
                <a:off x="3640138" y="3600450"/>
                <a:ext cx="547688" cy="6350"/>
              </a:xfrm>
              <a:custGeom>
                <a:avLst/>
                <a:gdLst>
                  <a:gd name="T0" fmla="*/ 0 w 345"/>
                  <a:gd name="T1" fmla="*/ 0 h 4"/>
                  <a:gd name="T2" fmla="*/ 345 w 345"/>
                  <a:gd name="T3" fmla="*/ 0 h 4"/>
                  <a:gd name="T4" fmla="*/ 343 w 345"/>
                  <a:gd name="T5" fmla="*/ 4 h 4"/>
                  <a:gd name="T6" fmla="*/ 2 w 345"/>
                  <a:gd name="T7" fmla="*/ 4 h 4"/>
                  <a:gd name="T8" fmla="*/ 0 w 345"/>
                  <a:gd name="T9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45" h="4">
                    <a:moveTo>
                      <a:pt x="0" y="0"/>
                    </a:moveTo>
                    <a:lnTo>
                      <a:pt x="345" y="0"/>
                    </a:lnTo>
                    <a:lnTo>
                      <a:pt x="343" y="4"/>
                    </a:lnTo>
                    <a:lnTo>
                      <a:pt x="2" y="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1E26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16" name="iš1ïḍe">
                <a:extLst>
                  <a:ext uri="{FF2B5EF4-FFF2-40B4-BE49-F238E27FC236}">
                    <a16:creationId xmlns:a16="http://schemas.microsoft.com/office/drawing/2014/main" id="{48E883DC-7FA2-5045-B010-995FAA503D47}"/>
                  </a:ext>
                </a:extLst>
              </p:cNvPr>
              <p:cNvSpPr/>
              <p:nvPr/>
            </p:nvSpPr>
            <p:spPr bwMode="auto">
              <a:xfrm>
                <a:off x="3736976" y="3406775"/>
                <a:ext cx="352425" cy="4763"/>
              </a:xfrm>
              <a:prstGeom prst="rect">
                <a:avLst/>
              </a:prstGeom>
              <a:solidFill>
                <a:srgbClr val="1E26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17" name="îSḻîde">
                <a:extLst>
                  <a:ext uri="{FF2B5EF4-FFF2-40B4-BE49-F238E27FC236}">
                    <a16:creationId xmlns:a16="http://schemas.microsoft.com/office/drawing/2014/main" id="{8DF837D3-E0F5-E544-B0DC-A65DE0C91AD3}"/>
                  </a:ext>
                </a:extLst>
              </p:cNvPr>
              <p:cNvSpPr/>
              <p:nvPr/>
            </p:nvSpPr>
            <p:spPr bwMode="auto">
              <a:xfrm>
                <a:off x="3746501" y="3417888"/>
                <a:ext cx="33338" cy="3175"/>
              </a:xfrm>
              <a:prstGeom prst="rect">
                <a:avLst/>
              </a:prstGeom>
              <a:solidFill>
                <a:srgbClr val="1E26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18" name="î$ḻîḑé">
                <a:extLst>
                  <a:ext uri="{FF2B5EF4-FFF2-40B4-BE49-F238E27FC236}">
                    <a16:creationId xmlns:a16="http://schemas.microsoft.com/office/drawing/2014/main" id="{E5280F75-1ED2-5546-8326-8CE5FB49F7BC}"/>
                  </a:ext>
                </a:extLst>
              </p:cNvPr>
              <p:cNvSpPr/>
              <p:nvPr/>
            </p:nvSpPr>
            <p:spPr bwMode="auto">
              <a:xfrm>
                <a:off x="3805238" y="3417888"/>
                <a:ext cx="211138" cy="1588"/>
              </a:xfrm>
              <a:prstGeom prst="rect">
                <a:avLst/>
              </a:prstGeom>
              <a:solidFill>
                <a:srgbClr val="1E26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19" name="íŝļïḓe">
                <a:extLst>
                  <a:ext uri="{FF2B5EF4-FFF2-40B4-BE49-F238E27FC236}">
                    <a16:creationId xmlns:a16="http://schemas.microsoft.com/office/drawing/2014/main" id="{563298BF-D12F-D547-A9EB-A2FD0E7644E9}"/>
                  </a:ext>
                </a:extLst>
              </p:cNvPr>
              <p:cNvSpPr/>
              <p:nvPr/>
            </p:nvSpPr>
            <p:spPr bwMode="auto">
              <a:xfrm>
                <a:off x="3811588" y="3421063"/>
                <a:ext cx="3175" cy="30163"/>
              </a:xfrm>
              <a:prstGeom prst="rect">
                <a:avLst/>
              </a:pr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20" name="îS1iḍé">
                <a:extLst>
                  <a:ext uri="{FF2B5EF4-FFF2-40B4-BE49-F238E27FC236}">
                    <a16:creationId xmlns:a16="http://schemas.microsoft.com/office/drawing/2014/main" id="{5C471C22-4F9F-5645-B7B9-5808162B9B40}"/>
                  </a:ext>
                </a:extLst>
              </p:cNvPr>
              <p:cNvSpPr/>
              <p:nvPr/>
            </p:nvSpPr>
            <p:spPr bwMode="auto">
              <a:xfrm>
                <a:off x="3802063" y="3421063"/>
                <a:ext cx="3175" cy="30163"/>
              </a:xfrm>
              <a:prstGeom prst="rect">
                <a:avLst/>
              </a:pr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21" name="išlïdé">
                <a:extLst>
                  <a:ext uri="{FF2B5EF4-FFF2-40B4-BE49-F238E27FC236}">
                    <a16:creationId xmlns:a16="http://schemas.microsoft.com/office/drawing/2014/main" id="{4908E9FF-6973-284E-A16B-584A73C9AB48}"/>
                  </a:ext>
                </a:extLst>
              </p:cNvPr>
              <p:cNvSpPr/>
              <p:nvPr/>
            </p:nvSpPr>
            <p:spPr bwMode="auto">
              <a:xfrm>
                <a:off x="3789363" y="3421063"/>
                <a:ext cx="6350" cy="30163"/>
              </a:xfrm>
              <a:prstGeom prst="rect">
                <a:avLst/>
              </a:pr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22" name="ïSlïde">
                <a:extLst>
                  <a:ext uri="{FF2B5EF4-FFF2-40B4-BE49-F238E27FC236}">
                    <a16:creationId xmlns:a16="http://schemas.microsoft.com/office/drawing/2014/main" id="{4CA791D0-30E7-704B-ACD4-B15DA1C0F1EC}"/>
                  </a:ext>
                </a:extLst>
              </p:cNvPr>
              <p:cNvSpPr/>
              <p:nvPr/>
            </p:nvSpPr>
            <p:spPr bwMode="auto">
              <a:xfrm>
                <a:off x="3822701" y="3421063"/>
                <a:ext cx="6350" cy="30163"/>
              </a:xfrm>
              <a:custGeom>
                <a:avLst/>
                <a:gdLst>
                  <a:gd name="T0" fmla="*/ 0 w 2"/>
                  <a:gd name="T1" fmla="*/ 0 h 9"/>
                  <a:gd name="T2" fmla="*/ 2 w 2"/>
                  <a:gd name="T3" fmla="*/ 0 h 9"/>
                  <a:gd name="T4" fmla="*/ 2 w 2"/>
                  <a:gd name="T5" fmla="*/ 9 h 9"/>
                  <a:gd name="T6" fmla="*/ 0 w 2"/>
                  <a:gd name="T7" fmla="*/ 9 h 9"/>
                  <a:gd name="T8" fmla="*/ 0 w 2"/>
                  <a:gd name="T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9">
                    <a:moveTo>
                      <a:pt x="0" y="0"/>
                    </a:moveTo>
                    <a:cubicBezTo>
                      <a:pt x="1" y="0"/>
                      <a:pt x="1" y="0"/>
                      <a:pt x="2" y="0"/>
                    </a:cubicBezTo>
                    <a:cubicBezTo>
                      <a:pt x="2" y="3"/>
                      <a:pt x="2" y="6"/>
                      <a:pt x="2" y="9"/>
                    </a:cubicBezTo>
                    <a:cubicBezTo>
                      <a:pt x="1" y="9"/>
                      <a:pt x="1" y="9"/>
                      <a:pt x="0" y="9"/>
                    </a:cubicBezTo>
                    <a:cubicBezTo>
                      <a:pt x="0" y="6"/>
                      <a:pt x="0" y="3"/>
                      <a:pt x="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23" name="îşľïďe">
                <a:extLst>
                  <a:ext uri="{FF2B5EF4-FFF2-40B4-BE49-F238E27FC236}">
                    <a16:creationId xmlns:a16="http://schemas.microsoft.com/office/drawing/2014/main" id="{4EFC80CE-CF61-B045-B80A-02E394E45BAB}"/>
                  </a:ext>
                </a:extLst>
              </p:cNvPr>
              <p:cNvSpPr/>
              <p:nvPr/>
            </p:nvSpPr>
            <p:spPr bwMode="auto">
              <a:xfrm>
                <a:off x="3832226" y="3421063"/>
                <a:ext cx="6350" cy="30163"/>
              </a:xfrm>
              <a:custGeom>
                <a:avLst/>
                <a:gdLst>
                  <a:gd name="T0" fmla="*/ 0 w 2"/>
                  <a:gd name="T1" fmla="*/ 0 h 9"/>
                  <a:gd name="T2" fmla="*/ 2 w 2"/>
                  <a:gd name="T3" fmla="*/ 0 h 9"/>
                  <a:gd name="T4" fmla="*/ 2 w 2"/>
                  <a:gd name="T5" fmla="*/ 9 h 9"/>
                  <a:gd name="T6" fmla="*/ 0 w 2"/>
                  <a:gd name="T7" fmla="*/ 9 h 9"/>
                  <a:gd name="T8" fmla="*/ 0 w 2"/>
                  <a:gd name="T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9">
                    <a:moveTo>
                      <a:pt x="0" y="0"/>
                    </a:moveTo>
                    <a:cubicBezTo>
                      <a:pt x="1" y="0"/>
                      <a:pt x="1" y="0"/>
                      <a:pt x="2" y="0"/>
                    </a:cubicBezTo>
                    <a:cubicBezTo>
                      <a:pt x="2" y="3"/>
                      <a:pt x="2" y="6"/>
                      <a:pt x="2" y="9"/>
                    </a:cubicBezTo>
                    <a:cubicBezTo>
                      <a:pt x="1" y="9"/>
                      <a:pt x="1" y="9"/>
                      <a:pt x="0" y="9"/>
                    </a:cubicBezTo>
                    <a:cubicBezTo>
                      <a:pt x="0" y="6"/>
                      <a:pt x="0" y="3"/>
                      <a:pt x="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24" name="ïşľíďê">
                <a:extLst>
                  <a:ext uri="{FF2B5EF4-FFF2-40B4-BE49-F238E27FC236}">
                    <a16:creationId xmlns:a16="http://schemas.microsoft.com/office/drawing/2014/main" id="{E0C02EF5-B61D-A34B-AB84-3A92A3E948AC}"/>
                  </a:ext>
                </a:extLst>
              </p:cNvPr>
              <p:cNvSpPr/>
              <p:nvPr/>
            </p:nvSpPr>
            <p:spPr bwMode="auto">
              <a:xfrm>
                <a:off x="3844926" y="3421063"/>
                <a:ext cx="3175" cy="30163"/>
              </a:xfrm>
              <a:custGeom>
                <a:avLst/>
                <a:gdLst>
                  <a:gd name="T0" fmla="*/ 0 w 1"/>
                  <a:gd name="T1" fmla="*/ 0 h 9"/>
                  <a:gd name="T2" fmla="*/ 1 w 1"/>
                  <a:gd name="T3" fmla="*/ 0 h 9"/>
                  <a:gd name="T4" fmla="*/ 1 w 1"/>
                  <a:gd name="T5" fmla="*/ 9 h 9"/>
                  <a:gd name="T6" fmla="*/ 0 w 1"/>
                  <a:gd name="T7" fmla="*/ 9 h 9"/>
                  <a:gd name="T8" fmla="*/ 0 w 1"/>
                  <a:gd name="T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9">
                    <a:moveTo>
                      <a:pt x="0" y="0"/>
                    </a:moveTo>
                    <a:cubicBezTo>
                      <a:pt x="0" y="0"/>
                      <a:pt x="1" y="0"/>
                      <a:pt x="1" y="0"/>
                    </a:cubicBezTo>
                    <a:cubicBezTo>
                      <a:pt x="1" y="3"/>
                      <a:pt x="1" y="6"/>
                      <a:pt x="1" y="9"/>
                    </a:cubicBezTo>
                    <a:cubicBezTo>
                      <a:pt x="1" y="9"/>
                      <a:pt x="0" y="9"/>
                      <a:pt x="0" y="9"/>
                    </a:cubicBezTo>
                    <a:cubicBezTo>
                      <a:pt x="0" y="6"/>
                      <a:pt x="0" y="3"/>
                      <a:pt x="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25" name="íś1ïdè">
                <a:extLst>
                  <a:ext uri="{FF2B5EF4-FFF2-40B4-BE49-F238E27FC236}">
                    <a16:creationId xmlns:a16="http://schemas.microsoft.com/office/drawing/2014/main" id="{89D8E1E0-4C7F-7840-9EF4-3ED33002F3BB}"/>
                  </a:ext>
                </a:extLst>
              </p:cNvPr>
              <p:cNvSpPr/>
              <p:nvPr/>
            </p:nvSpPr>
            <p:spPr bwMode="auto">
              <a:xfrm>
                <a:off x="3854451" y="3421063"/>
                <a:ext cx="7938" cy="30163"/>
              </a:xfrm>
              <a:custGeom>
                <a:avLst/>
                <a:gdLst>
                  <a:gd name="T0" fmla="*/ 0 w 2"/>
                  <a:gd name="T1" fmla="*/ 0 h 9"/>
                  <a:gd name="T2" fmla="*/ 2 w 2"/>
                  <a:gd name="T3" fmla="*/ 0 h 9"/>
                  <a:gd name="T4" fmla="*/ 2 w 2"/>
                  <a:gd name="T5" fmla="*/ 9 h 9"/>
                  <a:gd name="T6" fmla="*/ 0 w 2"/>
                  <a:gd name="T7" fmla="*/ 9 h 9"/>
                  <a:gd name="T8" fmla="*/ 0 w 2"/>
                  <a:gd name="T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9">
                    <a:moveTo>
                      <a:pt x="0" y="0"/>
                    </a:moveTo>
                    <a:cubicBezTo>
                      <a:pt x="0" y="0"/>
                      <a:pt x="1" y="0"/>
                      <a:pt x="2" y="0"/>
                    </a:cubicBezTo>
                    <a:cubicBezTo>
                      <a:pt x="2" y="3"/>
                      <a:pt x="2" y="6"/>
                      <a:pt x="2" y="9"/>
                    </a:cubicBezTo>
                    <a:cubicBezTo>
                      <a:pt x="1" y="9"/>
                      <a:pt x="0" y="9"/>
                      <a:pt x="0" y="9"/>
                    </a:cubicBezTo>
                    <a:cubicBezTo>
                      <a:pt x="0" y="6"/>
                      <a:pt x="0" y="3"/>
                      <a:pt x="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26" name="iṩḷiḍe">
                <a:extLst>
                  <a:ext uri="{FF2B5EF4-FFF2-40B4-BE49-F238E27FC236}">
                    <a16:creationId xmlns:a16="http://schemas.microsoft.com/office/drawing/2014/main" id="{AD9C48EA-F581-9946-8DC9-4BDF21F3D287}"/>
                  </a:ext>
                </a:extLst>
              </p:cNvPr>
              <p:cNvSpPr/>
              <p:nvPr/>
            </p:nvSpPr>
            <p:spPr bwMode="auto">
              <a:xfrm>
                <a:off x="3865563" y="3421063"/>
                <a:ext cx="6350" cy="30163"/>
              </a:xfrm>
              <a:custGeom>
                <a:avLst/>
                <a:gdLst>
                  <a:gd name="T0" fmla="*/ 0 w 2"/>
                  <a:gd name="T1" fmla="*/ 0 h 9"/>
                  <a:gd name="T2" fmla="*/ 2 w 2"/>
                  <a:gd name="T3" fmla="*/ 0 h 9"/>
                  <a:gd name="T4" fmla="*/ 2 w 2"/>
                  <a:gd name="T5" fmla="*/ 9 h 9"/>
                  <a:gd name="T6" fmla="*/ 0 w 2"/>
                  <a:gd name="T7" fmla="*/ 9 h 9"/>
                  <a:gd name="T8" fmla="*/ 0 w 2"/>
                  <a:gd name="T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9">
                    <a:moveTo>
                      <a:pt x="0" y="0"/>
                    </a:moveTo>
                    <a:cubicBezTo>
                      <a:pt x="1" y="0"/>
                      <a:pt x="1" y="0"/>
                      <a:pt x="2" y="0"/>
                    </a:cubicBezTo>
                    <a:cubicBezTo>
                      <a:pt x="2" y="3"/>
                      <a:pt x="2" y="6"/>
                      <a:pt x="2" y="9"/>
                    </a:cubicBezTo>
                    <a:cubicBezTo>
                      <a:pt x="1" y="9"/>
                      <a:pt x="1" y="9"/>
                      <a:pt x="0" y="9"/>
                    </a:cubicBezTo>
                    <a:cubicBezTo>
                      <a:pt x="0" y="6"/>
                      <a:pt x="0" y="3"/>
                      <a:pt x="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27" name="ïŝ1iďè">
                <a:extLst>
                  <a:ext uri="{FF2B5EF4-FFF2-40B4-BE49-F238E27FC236}">
                    <a16:creationId xmlns:a16="http://schemas.microsoft.com/office/drawing/2014/main" id="{345025D0-8B67-9C40-8728-02649DA348C1}"/>
                  </a:ext>
                </a:extLst>
              </p:cNvPr>
              <p:cNvSpPr/>
              <p:nvPr/>
            </p:nvSpPr>
            <p:spPr bwMode="auto">
              <a:xfrm>
                <a:off x="3878263" y="3421063"/>
                <a:ext cx="3175" cy="30163"/>
              </a:xfrm>
              <a:custGeom>
                <a:avLst/>
                <a:gdLst>
                  <a:gd name="T0" fmla="*/ 0 w 1"/>
                  <a:gd name="T1" fmla="*/ 0 h 9"/>
                  <a:gd name="T2" fmla="*/ 1 w 1"/>
                  <a:gd name="T3" fmla="*/ 0 h 9"/>
                  <a:gd name="T4" fmla="*/ 1 w 1"/>
                  <a:gd name="T5" fmla="*/ 9 h 9"/>
                  <a:gd name="T6" fmla="*/ 0 w 1"/>
                  <a:gd name="T7" fmla="*/ 9 h 9"/>
                  <a:gd name="T8" fmla="*/ 0 w 1"/>
                  <a:gd name="T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9">
                    <a:moveTo>
                      <a:pt x="0" y="0"/>
                    </a:moveTo>
                    <a:cubicBezTo>
                      <a:pt x="0" y="0"/>
                      <a:pt x="1" y="0"/>
                      <a:pt x="1" y="0"/>
                    </a:cubicBezTo>
                    <a:cubicBezTo>
                      <a:pt x="1" y="3"/>
                      <a:pt x="1" y="6"/>
                      <a:pt x="1" y="9"/>
                    </a:cubicBezTo>
                    <a:cubicBezTo>
                      <a:pt x="1" y="9"/>
                      <a:pt x="0" y="9"/>
                      <a:pt x="0" y="9"/>
                    </a:cubicBezTo>
                    <a:cubicBezTo>
                      <a:pt x="0" y="6"/>
                      <a:pt x="0" y="3"/>
                      <a:pt x="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28" name="íṩļíḋê">
                <a:extLst>
                  <a:ext uri="{FF2B5EF4-FFF2-40B4-BE49-F238E27FC236}">
                    <a16:creationId xmlns:a16="http://schemas.microsoft.com/office/drawing/2014/main" id="{9FA9D742-9195-6642-B445-99B24C17BC0C}"/>
                  </a:ext>
                </a:extLst>
              </p:cNvPr>
              <p:cNvSpPr/>
              <p:nvPr/>
            </p:nvSpPr>
            <p:spPr bwMode="auto">
              <a:xfrm>
                <a:off x="3887788" y="3421063"/>
                <a:ext cx="3175" cy="30163"/>
              </a:xfrm>
              <a:custGeom>
                <a:avLst/>
                <a:gdLst>
                  <a:gd name="T0" fmla="*/ 0 w 1"/>
                  <a:gd name="T1" fmla="*/ 0 h 9"/>
                  <a:gd name="T2" fmla="*/ 1 w 1"/>
                  <a:gd name="T3" fmla="*/ 0 h 9"/>
                  <a:gd name="T4" fmla="*/ 1 w 1"/>
                  <a:gd name="T5" fmla="*/ 9 h 9"/>
                  <a:gd name="T6" fmla="*/ 0 w 1"/>
                  <a:gd name="T7" fmla="*/ 9 h 9"/>
                  <a:gd name="T8" fmla="*/ 0 w 1"/>
                  <a:gd name="T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9">
                    <a:moveTo>
                      <a:pt x="0" y="0"/>
                    </a:moveTo>
                    <a:cubicBezTo>
                      <a:pt x="0" y="0"/>
                      <a:pt x="1" y="0"/>
                      <a:pt x="1" y="0"/>
                    </a:cubicBezTo>
                    <a:cubicBezTo>
                      <a:pt x="1" y="3"/>
                      <a:pt x="1" y="6"/>
                      <a:pt x="1" y="9"/>
                    </a:cubicBezTo>
                    <a:cubicBezTo>
                      <a:pt x="1" y="9"/>
                      <a:pt x="0" y="9"/>
                      <a:pt x="0" y="9"/>
                    </a:cubicBezTo>
                    <a:cubicBezTo>
                      <a:pt x="0" y="6"/>
                      <a:pt x="0" y="3"/>
                      <a:pt x="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29" name="ïṧ1ïdè">
                <a:extLst>
                  <a:ext uri="{FF2B5EF4-FFF2-40B4-BE49-F238E27FC236}">
                    <a16:creationId xmlns:a16="http://schemas.microsoft.com/office/drawing/2014/main" id="{B4D185C7-1AF5-8342-9191-D8FAB89F145D}"/>
                  </a:ext>
                </a:extLst>
              </p:cNvPr>
              <p:cNvSpPr/>
              <p:nvPr/>
            </p:nvSpPr>
            <p:spPr bwMode="auto">
              <a:xfrm>
                <a:off x="3897313" y="3421063"/>
                <a:ext cx="7938" cy="30163"/>
              </a:xfrm>
              <a:custGeom>
                <a:avLst/>
                <a:gdLst>
                  <a:gd name="T0" fmla="*/ 0 w 2"/>
                  <a:gd name="T1" fmla="*/ 0 h 9"/>
                  <a:gd name="T2" fmla="*/ 2 w 2"/>
                  <a:gd name="T3" fmla="*/ 0 h 9"/>
                  <a:gd name="T4" fmla="*/ 2 w 2"/>
                  <a:gd name="T5" fmla="*/ 9 h 9"/>
                  <a:gd name="T6" fmla="*/ 0 w 2"/>
                  <a:gd name="T7" fmla="*/ 9 h 9"/>
                  <a:gd name="T8" fmla="*/ 0 w 2"/>
                  <a:gd name="T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9">
                    <a:moveTo>
                      <a:pt x="0" y="0"/>
                    </a:moveTo>
                    <a:cubicBezTo>
                      <a:pt x="1" y="0"/>
                      <a:pt x="1" y="0"/>
                      <a:pt x="2" y="0"/>
                    </a:cubicBezTo>
                    <a:cubicBezTo>
                      <a:pt x="2" y="3"/>
                      <a:pt x="2" y="6"/>
                      <a:pt x="2" y="9"/>
                    </a:cubicBezTo>
                    <a:cubicBezTo>
                      <a:pt x="1" y="9"/>
                      <a:pt x="1" y="9"/>
                      <a:pt x="0" y="9"/>
                    </a:cubicBezTo>
                    <a:cubicBezTo>
                      <a:pt x="0" y="6"/>
                      <a:pt x="0" y="3"/>
                      <a:pt x="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30" name="íŝḻîḍé">
                <a:extLst>
                  <a:ext uri="{FF2B5EF4-FFF2-40B4-BE49-F238E27FC236}">
                    <a16:creationId xmlns:a16="http://schemas.microsoft.com/office/drawing/2014/main" id="{C2733F06-2680-A741-BFBA-70A185222B1F}"/>
                  </a:ext>
                </a:extLst>
              </p:cNvPr>
              <p:cNvSpPr/>
              <p:nvPr/>
            </p:nvSpPr>
            <p:spPr bwMode="auto">
              <a:xfrm>
                <a:off x="3908426" y="3421063"/>
                <a:ext cx="6350" cy="30163"/>
              </a:xfrm>
              <a:custGeom>
                <a:avLst/>
                <a:gdLst>
                  <a:gd name="T0" fmla="*/ 0 w 2"/>
                  <a:gd name="T1" fmla="*/ 0 h 9"/>
                  <a:gd name="T2" fmla="*/ 2 w 2"/>
                  <a:gd name="T3" fmla="*/ 0 h 9"/>
                  <a:gd name="T4" fmla="*/ 2 w 2"/>
                  <a:gd name="T5" fmla="*/ 9 h 9"/>
                  <a:gd name="T6" fmla="*/ 0 w 2"/>
                  <a:gd name="T7" fmla="*/ 9 h 9"/>
                  <a:gd name="T8" fmla="*/ 0 w 2"/>
                  <a:gd name="T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9">
                    <a:moveTo>
                      <a:pt x="0" y="0"/>
                    </a:moveTo>
                    <a:cubicBezTo>
                      <a:pt x="1" y="0"/>
                      <a:pt x="1" y="0"/>
                      <a:pt x="2" y="0"/>
                    </a:cubicBezTo>
                    <a:cubicBezTo>
                      <a:pt x="2" y="3"/>
                      <a:pt x="2" y="6"/>
                      <a:pt x="2" y="9"/>
                    </a:cubicBezTo>
                    <a:cubicBezTo>
                      <a:pt x="1" y="9"/>
                      <a:pt x="1" y="9"/>
                      <a:pt x="0" y="9"/>
                    </a:cubicBezTo>
                    <a:cubicBezTo>
                      <a:pt x="0" y="6"/>
                      <a:pt x="0" y="3"/>
                      <a:pt x="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31" name="îşḻïḓé">
                <a:extLst>
                  <a:ext uri="{FF2B5EF4-FFF2-40B4-BE49-F238E27FC236}">
                    <a16:creationId xmlns:a16="http://schemas.microsoft.com/office/drawing/2014/main" id="{014B01FB-BE4B-3B4E-B997-C94B4B8DC4FC}"/>
                  </a:ext>
                </a:extLst>
              </p:cNvPr>
              <p:cNvSpPr/>
              <p:nvPr/>
            </p:nvSpPr>
            <p:spPr bwMode="auto">
              <a:xfrm>
                <a:off x="3921126" y="3421063"/>
                <a:ext cx="3175" cy="30163"/>
              </a:xfrm>
              <a:custGeom>
                <a:avLst/>
                <a:gdLst>
                  <a:gd name="T0" fmla="*/ 0 w 1"/>
                  <a:gd name="T1" fmla="*/ 0 h 9"/>
                  <a:gd name="T2" fmla="*/ 1 w 1"/>
                  <a:gd name="T3" fmla="*/ 0 h 9"/>
                  <a:gd name="T4" fmla="*/ 1 w 1"/>
                  <a:gd name="T5" fmla="*/ 9 h 9"/>
                  <a:gd name="T6" fmla="*/ 0 w 1"/>
                  <a:gd name="T7" fmla="*/ 9 h 9"/>
                  <a:gd name="T8" fmla="*/ 0 w 1"/>
                  <a:gd name="T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9">
                    <a:moveTo>
                      <a:pt x="0" y="0"/>
                    </a:moveTo>
                    <a:cubicBezTo>
                      <a:pt x="0" y="0"/>
                      <a:pt x="1" y="0"/>
                      <a:pt x="1" y="0"/>
                    </a:cubicBezTo>
                    <a:cubicBezTo>
                      <a:pt x="1" y="3"/>
                      <a:pt x="1" y="6"/>
                      <a:pt x="1" y="9"/>
                    </a:cubicBezTo>
                    <a:cubicBezTo>
                      <a:pt x="1" y="9"/>
                      <a:pt x="0" y="9"/>
                      <a:pt x="0" y="9"/>
                    </a:cubicBezTo>
                    <a:cubicBezTo>
                      <a:pt x="0" y="6"/>
                      <a:pt x="0" y="3"/>
                      <a:pt x="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32" name="íśļíďè">
                <a:extLst>
                  <a:ext uri="{FF2B5EF4-FFF2-40B4-BE49-F238E27FC236}">
                    <a16:creationId xmlns:a16="http://schemas.microsoft.com/office/drawing/2014/main" id="{D2C86E61-AEF7-8D44-A72A-CCBD093CD264}"/>
                  </a:ext>
                </a:extLst>
              </p:cNvPr>
              <p:cNvSpPr/>
              <p:nvPr/>
            </p:nvSpPr>
            <p:spPr bwMode="auto">
              <a:xfrm>
                <a:off x="3930651" y="3421063"/>
                <a:ext cx="3175" cy="30163"/>
              </a:xfrm>
              <a:custGeom>
                <a:avLst/>
                <a:gdLst>
                  <a:gd name="T0" fmla="*/ 0 w 1"/>
                  <a:gd name="T1" fmla="*/ 0 h 9"/>
                  <a:gd name="T2" fmla="*/ 1 w 1"/>
                  <a:gd name="T3" fmla="*/ 0 h 9"/>
                  <a:gd name="T4" fmla="*/ 1 w 1"/>
                  <a:gd name="T5" fmla="*/ 9 h 9"/>
                  <a:gd name="T6" fmla="*/ 0 w 1"/>
                  <a:gd name="T7" fmla="*/ 9 h 9"/>
                  <a:gd name="T8" fmla="*/ 0 w 1"/>
                  <a:gd name="T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9">
                    <a:moveTo>
                      <a:pt x="0" y="0"/>
                    </a:moveTo>
                    <a:cubicBezTo>
                      <a:pt x="0" y="0"/>
                      <a:pt x="1" y="0"/>
                      <a:pt x="1" y="0"/>
                    </a:cubicBezTo>
                    <a:cubicBezTo>
                      <a:pt x="1" y="3"/>
                      <a:pt x="1" y="6"/>
                      <a:pt x="1" y="9"/>
                    </a:cubicBezTo>
                    <a:cubicBezTo>
                      <a:pt x="1" y="9"/>
                      <a:pt x="0" y="9"/>
                      <a:pt x="0" y="9"/>
                    </a:cubicBezTo>
                    <a:cubicBezTo>
                      <a:pt x="0" y="6"/>
                      <a:pt x="0" y="3"/>
                      <a:pt x="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33" name="iŝ1ïdé">
                <a:extLst>
                  <a:ext uri="{FF2B5EF4-FFF2-40B4-BE49-F238E27FC236}">
                    <a16:creationId xmlns:a16="http://schemas.microsoft.com/office/drawing/2014/main" id="{E52432BC-DDB5-5445-B39A-4782F514F2DC}"/>
                  </a:ext>
                </a:extLst>
              </p:cNvPr>
              <p:cNvSpPr/>
              <p:nvPr/>
            </p:nvSpPr>
            <p:spPr bwMode="auto">
              <a:xfrm>
                <a:off x="3940176" y="3421063"/>
                <a:ext cx="7938" cy="30163"/>
              </a:xfrm>
              <a:custGeom>
                <a:avLst/>
                <a:gdLst>
                  <a:gd name="T0" fmla="*/ 0 w 2"/>
                  <a:gd name="T1" fmla="*/ 0 h 9"/>
                  <a:gd name="T2" fmla="*/ 2 w 2"/>
                  <a:gd name="T3" fmla="*/ 0 h 9"/>
                  <a:gd name="T4" fmla="*/ 2 w 2"/>
                  <a:gd name="T5" fmla="*/ 9 h 9"/>
                  <a:gd name="T6" fmla="*/ 0 w 2"/>
                  <a:gd name="T7" fmla="*/ 9 h 9"/>
                  <a:gd name="T8" fmla="*/ 0 w 2"/>
                  <a:gd name="T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9">
                    <a:moveTo>
                      <a:pt x="0" y="0"/>
                    </a:moveTo>
                    <a:cubicBezTo>
                      <a:pt x="1" y="0"/>
                      <a:pt x="1" y="0"/>
                      <a:pt x="2" y="0"/>
                    </a:cubicBezTo>
                    <a:cubicBezTo>
                      <a:pt x="2" y="3"/>
                      <a:pt x="2" y="6"/>
                      <a:pt x="2" y="9"/>
                    </a:cubicBezTo>
                    <a:cubicBezTo>
                      <a:pt x="1" y="9"/>
                      <a:pt x="1" y="9"/>
                      <a:pt x="0" y="9"/>
                    </a:cubicBezTo>
                    <a:cubicBezTo>
                      <a:pt x="0" y="6"/>
                      <a:pt x="0" y="3"/>
                      <a:pt x="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34" name="is1ídè">
                <a:extLst>
                  <a:ext uri="{FF2B5EF4-FFF2-40B4-BE49-F238E27FC236}">
                    <a16:creationId xmlns:a16="http://schemas.microsoft.com/office/drawing/2014/main" id="{834925A1-ED87-FD42-A0C4-CC7C8CCD712C}"/>
                  </a:ext>
                </a:extLst>
              </p:cNvPr>
              <p:cNvSpPr/>
              <p:nvPr/>
            </p:nvSpPr>
            <p:spPr bwMode="auto">
              <a:xfrm>
                <a:off x="3951288" y="3421063"/>
                <a:ext cx="6350" cy="30163"/>
              </a:xfrm>
              <a:custGeom>
                <a:avLst/>
                <a:gdLst>
                  <a:gd name="T0" fmla="*/ 0 w 2"/>
                  <a:gd name="T1" fmla="*/ 0 h 9"/>
                  <a:gd name="T2" fmla="*/ 2 w 2"/>
                  <a:gd name="T3" fmla="*/ 0 h 9"/>
                  <a:gd name="T4" fmla="*/ 2 w 2"/>
                  <a:gd name="T5" fmla="*/ 9 h 9"/>
                  <a:gd name="T6" fmla="*/ 0 w 2"/>
                  <a:gd name="T7" fmla="*/ 9 h 9"/>
                  <a:gd name="T8" fmla="*/ 0 w 2"/>
                  <a:gd name="T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9">
                    <a:moveTo>
                      <a:pt x="0" y="0"/>
                    </a:moveTo>
                    <a:cubicBezTo>
                      <a:pt x="1" y="0"/>
                      <a:pt x="2" y="0"/>
                      <a:pt x="2" y="0"/>
                    </a:cubicBezTo>
                    <a:cubicBezTo>
                      <a:pt x="2" y="3"/>
                      <a:pt x="2" y="6"/>
                      <a:pt x="2" y="9"/>
                    </a:cubicBezTo>
                    <a:cubicBezTo>
                      <a:pt x="2" y="9"/>
                      <a:pt x="1" y="9"/>
                      <a:pt x="0" y="9"/>
                    </a:cubicBezTo>
                    <a:cubicBezTo>
                      <a:pt x="0" y="6"/>
                      <a:pt x="0" y="3"/>
                      <a:pt x="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35" name="islíďê">
                <a:extLst>
                  <a:ext uri="{FF2B5EF4-FFF2-40B4-BE49-F238E27FC236}">
                    <a16:creationId xmlns:a16="http://schemas.microsoft.com/office/drawing/2014/main" id="{16CCF2FF-21DC-FC49-97DF-2DAC2C1CD64F}"/>
                  </a:ext>
                </a:extLst>
              </p:cNvPr>
              <p:cNvSpPr/>
              <p:nvPr/>
            </p:nvSpPr>
            <p:spPr bwMode="auto">
              <a:xfrm>
                <a:off x="3963988" y="3421063"/>
                <a:ext cx="3175" cy="30163"/>
              </a:xfrm>
              <a:custGeom>
                <a:avLst/>
                <a:gdLst>
                  <a:gd name="T0" fmla="*/ 0 w 1"/>
                  <a:gd name="T1" fmla="*/ 0 h 9"/>
                  <a:gd name="T2" fmla="*/ 1 w 1"/>
                  <a:gd name="T3" fmla="*/ 0 h 9"/>
                  <a:gd name="T4" fmla="*/ 1 w 1"/>
                  <a:gd name="T5" fmla="*/ 9 h 9"/>
                  <a:gd name="T6" fmla="*/ 0 w 1"/>
                  <a:gd name="T7" fmla="*/ 9 h 9"/>
                  <a:gd name="T8" fmla="*/ 0 w 1"/>
                  <a:gd name="T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9">
                    <a:moveTo>
                      <a:pt x="0" y="0"/>
                    </a:moveTo>
                    <a:cubicBezTo>
                      <a:pt x="0" y="0"/>
                      <a:pt x="1" y="0"/>
                      <a:pt x="1" y="0"/>
                    </a:cubicBezTo>
                    <a:cubicBezTo>
                      <a:pt x="1" y="3"/>
                      <a:pt x="1" y="6"/>
                      <a:pt x="1" y="9"/>
                    </a:cubicBezTo>
                    <a:cubicBezTo>
                      <a:pt x="1" y="9"/>
                      <a:pt x="0" y="9"/>
                      <a:pt x="0" y="9"/>
                    </a:cubicBezTo>
                    <a:cubicBezTo>
                      <a:pt x="0" y="6"/>
                      <a:pt x="0" y="3"/>
                      <a:pt x="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36" name="iṩlíḑê">
                <a:extLst>
                  <a:ext uri="{FF2B5EF4-FFF2-40B4-BE49-F238E27FC236}">
                    <a16:creationId xmlns:a16="http://schemas.microsoft.com/office/drawing/2014/main" id="{DD7C5A19-55D8-DC48-B1AF-2FAC8609E167}"/>
                  </a:ext>
                </a:extLst>
              </p:cNvPr>
              <p:cNvSpPr/>
              <p:nvPr/>
            </p:nvSpPr>
            <p:spPr bwMode="auto">
              <a:xfrm>
                <a:off x="3973513" y="3421063"/>
                <a:ext cx="6350" cy="30163"/>
              </a:xfrm>
              <a:custGeom>
                <a:avLst/>
                <a:gdLst>
                  <a:gd name="T0" fmla="*/ 0 w 2"/>
                  <a:gd name="T1" fmla="*/ 0 h 9"/>
                  <a:gd name="T2" fmla="*/ 2 w 2"/>
                  <a:gd name="T3" fmla="*/ 0 h 9"/>
                  <a:gd name="T4" fmla="*/ 2 w 2"/>
                  <a:gd name="T5" fmla="*/ 9 h 9"/>
                  <a:gd name="T6" fmla="*/ 0 w 2"/>
                  <a:gd name="T7" fmla="*/ 9 h 9"/>
                  <a:gd name="T8" fmla="*/ 0 w 2"/>
                  <a:gd name="T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9">
                    <a:moveTo>
                      <a:pt x="0" y="0"/>
                    </a:moveTo>
                    <a:cubicBezTo>
                      <a:pt x="1" y="0"/>
                      <a:pt x="1" y="0"/>
                      <a:pt x="2" y="0"/>
                    </a:cubicBezTo>
                    <a:cubicBezTo>
                      <a:pt x="2" y="3"/>
                      <a:pt x="2" y="6"/>
                      <a:pt x="2" y="9"/>
                    </a:cubicBezTo>
                    <a:cubicBezTo>
                      <a:pt x="1" y="9"/>
                      <a:pt x="1" y="9"/>
                      <a:pt x="0" y="9"/>
                    </a:cubicBezTo>
                    <a:cubicBezTo>
                      <a:pt x="0" y="6"/>
                      <a:pt x="0" y="3"/>
                      <a:pt x="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37" name="îṥḷïďê">
                <a:extLst>
                  <a:ext uri="{FF2B5EF4-FFF2-40B4-BE49-F238E27FC236}">
                    <a16:creationId xmlns:a16="http://schemas.microsoft.com/office/drawing/2014/main" id="{A2A1B4CA-64B0-C54E-95D2-B8273AFA915A}"/>
                  </a:ext>
                </a:extLst>
              </p:cNvPr>
              <p:cNvSpPr/>
              <p:nvPr/>
            </p:nvSpPr>
            <p:spPr bwMode="auto">
              <a:xfrm>
                <a:off x="3983038" y="3421063"/>
                <a:ext cx="7938" cy="30163"/>
              </a:xfrm>
              <a:custGeom>
                <a:avLst/>
                <a:gdLst>
                  <a:gd name="T0" fmla="*/ 0 w 2"/>
                  <a:gd name="T1" fmla="*/ 0 h 9"/>
                  <a:gd name="T2" fmla="*/ 2 w 2"/>
                  <a:gd name="T3" fmla="*/ 0 h 9"/>
                  <a:gd name="T4" fmla="*/ 2 w 2"/>
                  <a:gd name="T5" fmla="*/ 9 h 9"/>
                  <a:gd name="T6" fmla="*/ 0 w 2"/>
                  <a:gd name="T7" fmla="*/ 9 h 9"/>
                  <a:gd name="T8" fmla="*/ 0 w 2"/>
                  <a:gd name="T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9">
                    <a:moveTo>
                      <a:pt x="0" y="0"/>
                    </a:moveTo>
                    <a:cubicBezTo>
                      <a:pt x="1" y="0"/>
                      <a:pt x="1" y="0"/>
                      <a:pt x="2" y="0"/>
                    </a:cubicBezTo>
                    <a:cubicBezTo>
                      <a:pt x="2" y="3"/>
                      <a:pt x="2" y="6"/>
                      <a:pt x="2" y="9"/>
                    </a:cubicBezTo>
                    <a:cubicBezTo>
                      <a:pt x="1" y="9"/>
                      <a:pt x="1" y="9"/>
                      <a:pt x="0" y="9"/>
                    </a:cubicBezTo>
                    <a:cubicBezTo>
                      <a:pt x="0" y="6"/>
                      <a:pt x="0" y="3"/>
                      <a:pt x="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38" name="íṥḻïďè">
                <a:extLst>
                  <a:ext uri="{FF2B5EF4-FFF2-40B4-BE49-F238E27FC236}">
                    <a16:creationId xmlns:a16="http://schemas.microsoft.com/office/drawing/2014/main" id="{4F81F73E-836F-D742-820C-740E05DED8A0}"/>
                  </a:ext>
                </a:extLst>
              </p:cNvPr>
              <p:cNvSpPr/>
              <p:nvPr/>
            </p:nvSpPr>
            <p:spPr bwMode="auto">
              <a:xfrm>
                <a:off x="3997326" y="3421063"/>
                <a:ext cx="3175" cy="30163"/>
              </a:xfrm>
              <a:custGeom>
                <a:avLst/>
                <a:gdLst>
                  <a:gd name="T0" fmla="*/ 0 w 1"/>
                  <a:gd name="T1" fmla="*/ 0 h 9"/>
                  <a:gd name="T2" fmla="*/ 1 w 1"/>
                  <a:gd name="T3" fmla="*/ 0 h 9"/>
                  <a:gd name="T4" fmla="*/ 1 w 1"/>
                  <a:gd name="T5" fmla="*/ 9 h 9"/>
                  <a:gd name="T6" fmla="*/ 0 w 1"/>
                  <a:gd name="T7" fmla="*/ 9 h 9"/>
                  <a:gd name="T8" fmla="*/ 0 w 1"/>
                  <a:gd name="T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9">
                    <a:moveTo>
                      <a:pt x="0" y="0"/>
                    </a:moveTo>
                    <a:cubicBezTo>
                      <a:pt x="0" y="0"/>
                      <a:pt x="1" y="0"/>
                      <a:pt x="1" y="0"/>
                    </a:cubicBezTo>
                    <a:cubicBezTo>
                      <a:pt x="1" y="3"/>
                      <a:pt x="1" y="6"/>
                      <a:pt x="1" y="9"/>
                    </a:cubicBezTo>
                    <a:cubicBezTo>
                      <a:pt x="1" y="9"/>
                      <a:pt x="0" y="9"/>
                      <a:pt x="0" y="9"/>
                    </a:cubicBezTo>
                    <a:cubicBezTo>
                      <a:pt x="0" y="6"/>
                      <a:pt x="0" y="3"/>
                      <a:pt x="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39" name="íṡḷíḍè">
                <a:extLst>
                  <a:ext uri="{FF2B5EF4-FFF2-40B4-BE49-F238E27FC236}">
                    <a16:creationId xmlns:a16="http://schemas.microsoft.com/office/drawing/2014/main" id="{C5170157-A63E-F640-A382-23D591FD4A16}"/>
                  </a:ext>
                </a:extLst>
              </p:cNvPr>
              <p:cNvSpPr/>
              <p:nvPr/>
            </p:nvSpPr>
            <p:spPr bwMode="auto">
              <a:xfrm>
                <a:off x="4006851" y="3421063"/>
                <a:ext cx="3175" cy="30163"/>
              </a:xfrm>
              <a:prstGeom prst="rect">
                <a:avLst/>
              </a:pr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40" name="î$ḷîḑé">
                <a:extLst>
                  <a:ext uri="{FF2B5EF4-FFF2-40B4-BE49-F238E27FC236}">
                    <a16:creationId xmlns:a16="http://schemas.microsoft.com/office/drawing/2014/main" id="{6C511E9B-6950-0E44-A7C2-9E63E1B7276F}"/>
                  </a:ext>
                </a:extLst>
              </p:cNvPr>
              <p:cNvSpPr/>
              <p:nvPr/>
            </p:nvSpPr>
            <p:spPr bwMode="auto">
              <a:xfrm>
                <a:off x="4016376" y="3421063"/>
                <a:ext cx="6350" cy="30163"/>
              </a:xfrm>
              <a:prstGeom prst="rect">
                <a:avLst/>
              </a:pr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41" name="í$ľîdè">
                <a:extLst>
                  <a:ext uri="{FF2B5EF4-FFF2-40B4-BE49-F238E27FC236}">
                    <a16:creationId xmlns:a16="http://schemas.microsoft.com/office/drawing/2014/main" id="{C6900325-308B-E749-BF24-835453E473DC}"/>
                  </a:ext>
                </a:extLst>
              </p:cNvPr>
              <p:cNvSpPr/>
              <p:nvPr/>
            </p:nvSpPr>
            <p:spPr bwMode="auto">
              <a:xfrm>
                <a:off x="4025901" y="3421063"/>
                <a:ext cx="7938" cy="30163"/>
              </a:xfrm>
              <a:prstGeom prst="rect">
                <a:avLst/>
              </a:pr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42" name="iṥ1iḍè">
                <a:extLst>
                  <a:ext uri="{FF2B5EF4-FFF2-40B4-BE49-F238E27FC236}">
                    <a16:creationId xmlns:a16="http://schemas.microsoft.com/office/drawing/2014/main" id="{D0AE4C74-5652-854A-818C-DEB1D55A1615}"/>
                  </a:ext>
                </a:extLst>
              </p:cNvPr>
              <p:cNvSpPr/>
              <p:nvPr/>
            </p:nvSpPr>
            <p:spPr bwMode="auto">
              <a:xfrm>
                <a:off x="4040188" y="3417888"/>
                <a:ext cx="39688" cy="3175"/>
              </a:xfrm>
              <a:prstGeom prst="rect">
                <a:avLst/>
              </a:prstGeom>
              <a:solidFill>
                <a:srgbClr val="1E26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43" name="ïslidé">
                <a:extLst>
                  <a:ext uri="{FF2B5EF4-FFF2-40B4-BE49-F238E27FC236}">
                    <a16:creationId xmlns:a16="http://schemas.microsoft.com/office/drawing/2014/main" id="{6FEF2DB5-1375-884B-BFC4-89B428E9752A}"/>
                  </a:ext>
                </a:extLst>
              </p:cNvPr>
              <p:cNvSpPr/>
              <p:nvPr/>
            </p:nvSpPr>
            <p:spPr bwMode="auto">
              <a:xfrm>
                <a:off x="3679826" y="3490913"/>
                <a:ext cx="17463" cy="6350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44" name="íṡlïďè">
                <a:extLst>
                  <a:ext uri="{FF2B5EF4-FFF2-40B4-BE49-F238E27FC236}">
                    <a16:creationId xmlns:a16="http://schemas.microsoft.com/office/drawing/2014/main" id="{69F1BA50-AEBC-9244-A454-75C05BC0E5DD}"/>
                  </a:ext>
                </a:extLst>
              </p:cNvPr>
              <p:cNvSpPr/>
              <p:nvPr/>
            </p:nvSpPr>
            <p:spPr bwMode="auto">
              <a:xfrm>
                <a:off x="3884613" y="3490913"/>
                <a:ext cx="55563" cy="53975"/>
              </a:xfrm>
              <a:custGeom>
                <a:avLst/>
                <a:gdLst>
                  <a:gd name="T0" fmla="*/ 0 w 35"/>
                  <a:gd name="T1" fmla="*/ 0 h 34"/>
                  <a:gd name="T2" fmla="*/ 35 w 35"/>
                  <a:gd name="T3" fmla="*/ 0 h 34"/>
                  <a:gd name="T4" fmla="*/ 35 w 35"/>
                  <a:gd name="T5" fmla="*/ 34 h 34"/>
                  <a:gd name="T6" fmla="*/ 0 w 35"/>
                  <a:gd name="T7" fmla="*/ 34 h 34"/>
                  <a:gd name="T8" fmla="*/ 0 w 35"/>
                  <a:gd name="T9" fmla="*/ 0 h 34"/>
                  <a:gd name="T10" fmla="*/ 0 w 35"/>
                  <a:gd name="T11" fmla="*/ 0 h 34"/>
                  <a:gd name="T12" fmla="*/ 4 w 35"/>
                  <a:gd name="T13" fmla="*/ 8 h 34"/>
                  <a:gd name="T14" fmla="*/ 4 w 35"/>
                  <a:gd name="T15" fmla="*/ 27 h 34"/>
                  <a:gd name="T16" fmla="*/ 8 w 35"/>
                  <a:gd name="T17" fmla="*/ 27 h 34"/>
                  <a:gd name="T18" fmla="*/ 8 w 35"/>
                  <a:gd name="T19" fmla="*/ 8 h 34"/>
                  <a:gd name="T20" fmla="*/ 4 w 35"/>
                  <a:gd name="T21" fmla="*/ 8 h 34"/>
                  <a:gd name="T22" fmla="*/ 4 w 35"/>
                  <a:gd name="T23" fmla="*/ 8 h 34"/>
                  <a:gd name="T24" fmla="*/ 29 w 35"/>
                  <a:gd name="T25" fmla="*/ 8 h 34"/>
                  <a:gd name="T26" fmla="*/ 29 w 35"/>
                  <a:gd name="T27" fmla="*/ 27 h 34"/>
                  <a:gd name="T28" fmla="*/ 31 w 35"/>
                  <a:gd name="T29" fmla="*/ 27 h 34"/>
                  <a:gd name="T30" fmla="*/ 31 w 35"/>
                  <a:gd name="T31" fmla="*/ 8 h 34"/>
                  <a:gd name="T32" fmla="*/ 29 w 35"/>
                  <a:gd name="T33" fmla="*/ 8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35" h="34">
                    <a:moveTo>
                      <a:pt x="0" y="0"/>
                    </a:moveTo>
                    <a:lnTo>
                      <a:pt x="35" y="0"/>
                    </a:lnTo>
                    <a:lnTo>
                      <a:pt x="35" y="34"/>
                    </a:lnTo>
                    <a:lnTo>
                      <a:pt x="0" y="34"/>
                    </a:lnTo>
                    <a:lnTo>
                      <a:pt x="0" y="0"/>
                    </a:lnTo>
                    <a:lnTo>
                      <a:pt x="0" y="0"/>
                    </a:lnTo>
                    <a:close/>
                    <a:moveTo>
                      <a:pt x="4" y="8"/>
                    </a:moveTo>
                    <a:lnTo>
                      <a:pt x="4" y="27"/>
                    </a:lnTo>
                    <a:lnTo>
                      <a:pt x="8" y="27"/>
                    </a:lnTo>
                    <a:lnTo>
                      <a:pt x="8" y="8"/>
                    </a:lnTo>
                    <a:lnTo>
                      <a:pt x="4" y="8"/>
                    </a:lnTo>
                    <a:lnTo>
                      <a:pt x="4" y="8"/>
                    </a:lnTo>
                    <a:close/>
                    <a:moveTo>
                      <a:pt x="29" y="8"/>
                    </a:moveTo>
                    <a:lnTo>
                      <a:pt x="29" y="27"/>
                    </a:lnTo>
                    <a:lnTo>
                      <a:pt x="31" y="27"/>
                    </a:lnTo>
                    <a:lnTo>
                      <a:pt x="31" y="8"/>
                    </a:lnTo>
                    <a:lnTo>
                      <a:pt x="29" y="8"/>
                    </a:lnTo>
                    <a:close/>
                  </a:path>
                </a:pathLst>
              </a:custGeom>
              <a:solidFill>
                <a:srgbClr val="1E26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45" name="iṧ1ïḓè">
                <a:extLst>
                  <a:ext uri="{FF2B5EF4-FFF2-40B4-BE49-F238E27FC236}">
                    <a16:creationId xmlns:a16="http://schemas.microsoft.com/office/drawing/2014/main" id="{50950010-F52C-6841-A9E4-812673F9BCE8}"/>
                  </a:ext>
                </a:extLst>
              </p:cNvPr>
              <p:cNvSpPr/>
              <p:nvPr/>
            </p:nvSpPr>
            <p:spPr bwMode="auto">
              <a:xfrm>
                <a:off x="3551238" y="3067050"/>
                <a:ext cx="722313" cy="727075"/>
              </a:xfrm>
              <a:custGeom>
                <a:avLst/>
                <a:gdLst>
                  <a:gd name="T0" fmla="*/ 109 w 219"/>
                  <a:gd name="T1" fmla="*/ 0 h 218"/>
                  <a:gd name="T2" fmla="*/ 219 w 219"/>
                  <a:gd name="T3" fmla="*/ 109 h 218"/>
                  <a:gd name="T4" fmla="*/ 109 w 219"/>
                  <a:gd name="T5" fmla="*/ 218 h 218"/>
                  <a:gd name="T6" fmla="*/ 0 w 219"/>
                  <a:gd name="T7" fmla="*/ 109 h 218"/>
                  <a:gd name="T8" fmla="*/ 109 w 219"/>
                  <a:gd name="T9" fmla="*/ 0 h 218"/>
                  <a:gd name="T10" fmla="*/ 109 w 219"/>
                  <a:gd name="T11" fmla="*/ 3 h 218"/>
                  <a:gd name="T12" fmla="*/ 4 w 219"/>
                  <a:gd name="T13" fmla="*/ 109 h 218"/>
                  <a:gd name="T14" fmla="*/ 109 w 219"/>
                  <a:gd name="T15" fmla="*/ 215 h 218"/>
                  <a:gd name="T16" fmla="*/ 215 w 219"/>
                  <a:gd name="T17" fmla="*/ 109 h 218"/>
                  <a:gd name="T18" fmla="*/ 109 w 219"/>
                  <a:gd name="T19" fmla="*/ 3 h 2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19" h="218">
                    <a:moveTo>
                      <a:pt x="109" y="0"/>
                    </a:moveTo>
                    <a:cubicBezTo>
                      <a:pt x="170" y="0"/>
                      <a:pt x="219" y="49"/>
                      <a:pt x="219" y="109"/>
                    </a:cubicBezTo>
                    <a:cubicBezTo>
                      <a:pt x="219" y="169"/>
                      <a:pt x="170" y="218"/>
                      <a:pt x="109" y="218"/>
                    </a:cubicBezTo>
                    <a:cubicBezTo>
                      <a:pt x="49" y="218"/>
                      <a:pt x="0" y="169"/>
                      <a:pt x="0" y="109"/>
                    </a:cubicBezTo>
                    <a:cubicBezTo>
                      <a:pt x="0" y="49"/>
                      <a:pt x="49" y="0"/>
                      <a:pt x="109" y="0"/>
                    </a:cubicBezTo>
                    <a:close/>
                    <a:moveTo>
                      <a:pt x="109" y="3"/>
                    </a:moveTo>
                    <a:cubicBezTo>
                      <a:pt x="51" y="3"/>
                      <a:pt x="4" y="51"/>
                      <a:pt x="4" y="109"/>
                    </a:cubicBezTo>
                    <a:cubicBezTo>
                      <a:pt x="4" y="167"/>
                      <a:pt x="51" y="215"/>
                      <a:pt x="109" y="215"/>
                    </a:cubicBezTo>
                    <a:cubicBezTo>
                      <a:pt x="168" y="215"/>
                      <a:pt x="215" y="167"/>
                      <a:pt x="215" y="109"/>
                    </a:cubicBezTo>
                    <a:cubicBezTo>
                      <a:pt x="215" y="51"/>
                      <a:pt x="168" y="3"/>
                      <a:pt x="109" y="3"/>
                    </a:cubicBezTo>
                    <a:close/>
                  </a:path>
                </a:pathLst>
              </a:custGeom>
              <a:solidFill>
                <a:srgbClr val="1E26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</p:grpSp>
        <p:grpSp>
          <p:nvGrpSpPr>
            <p:cNvPr id="247" name="íşḷïḑe">
              <a:extLst>
                <a:ext uri="{FF2B5EF4-FFF2-40B4-BE49-F238E27FC236}">
                  <a16:creationId xmlns:a16="http://schemas.microsoft.com/office/drawing/2014/main" id="{1EA826F0-AE07-504D-9C6E-4A6302BDCA69}"/>
                </a:ext>
              </a:extLst>
            </p:cNvPr>
            <p:cNvGrpSpPr/>
            <p:nvPr userDrawn="1"/>
          </p:nvGrpSpPr>
          <p:grpSpPr>
            <a:xfrm>
              <a:off x="4894762" y="471192"/>
              <a:ext cx="4437911" cy="1614111"/>
              <a:chOff x="4412452" y="3106738"/>
              <a:chExt cx="2312689" cy="841148"/>
            </a:xfrm>
          </p:grpSpPr>
          <p:grpSp>
            <p:nvGrpSpPr>
              <p:cNvPr id="248" name="îṥľíḑé">
                <a:extLst>
                  <a:ext uri="{FF2B5EF4-FFF2-40B4-BE49-F238E27FC236}">
                    <a16:creationId xmlns:a16="http://schemas.microsoft.com/office/drawing/2014/main" id="{39D64547-5156-9A46-BECB-158A08F4DD51}"/>
                  </a:ext>
                </a:extLst>
              </p:cNvPr>
              <p:cNvGrpSpPr/>
              <p:nvPr/>
            </p:nvGrpSpPr>
            <p:grpSpPr>
              <a:xfrm>
                <a:off x="4422776" y="3106738"/>
                <a:ext cx="2293937" cy="617538"/>
                <a:chOff x="4422776" y="3106738"/>
                <a:chExt cx="2293937" cy="617538"/>
              </a:xfrm>
            </p:grpSpPr>
            <p:sp>
              <p:nvSpPr>
                <p:cNvPr id="265" name="išḻiḑé">
                  <a:extLst>
                    <a:ext uri="{FF2B5EF4-FFF2-40B4-BE49-F238E27FC236}">
                      <a16:creationId xmlns:a16="http://schemas.microsoft.com/office/drawing/2014/main" id="{E9E95CFA-B471-D346-88CE-BF00280196C0}"/>
                    </a:ext>
                  </a:extLst>
                </p:cNvPr>
                <p:cNvSpPr/>
                <p:nvPr/>
              </p:nvSpPr>
              <p:spPr bwMode="auto">
                <a:xfrm>
                  <a:off x="4811713" y="3200400"/>
                  <a:ext cx="49213" cy="100013"/>
                </a:xfrm>
                <a:custGeom>
                  <a:avLst/>
                  <a:gdLst>
                    <a:gd name="T0" fmla="*/ 0 w 15"/>
                    <a:gd name="T1" fmla="*/ 1 h 30"/>
                    <a:gd name="T2" fmla="*/ 1 w 15"/>
                    <a:gd name="T3" fmla="*/ 12 h 30"/>
                    <a:gd name="T4" fmla="*/ 0 w 15"/>
                    <a:gd name="T5" fmla="*/ 21 h 30"/>
                    <a:gd name="T6" fmla="*/ 2 w 15"/>
                    <a:gd name="T7" fmla="*/ 28 h 30"/>
                    <a:gd name="T8" fmla="*/ 7 w 15"/>
                    <a:gd name="T9" fmla="*/ 30 h 30"/>
                    <a:gd name="T10" fmla="*/ 12 w 15"/>
                    <a:gd name="T11" fmla="*/ 26 h 30"/>
                    <a:gd name="T12" fmla="*/ 15 w 15"/>
                    <a:gd name="T13" fmla="*/ 18 h 30"/>
                    <a:gd name="T14" fmla="*/ 3 w 15"/>
                    <a:gd name="T15" fmla="*/ 0 h 30"/>
                    <a:gd name="T16" fmla="*/ 0 w 15"/>
                    <a:gd name="T17" fmla="*/ 1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5" h="30">
                      <a:moveTo>
                        <a:pt x="0" y="1"/>
                      </a:moveTo>
                      <a:cubicBezTo>
                        <a:pt x="1" y="12"/>
                        <a:pt x="1" y="12"/>
                        <a:pt x="1" y="12"/>
                      </a:cubicBezTo>
                      <a:cubicBezTo>
                        <a:pt x="1" y="13"/>
                        <a:pt x="0" y="18"/>
                        <a:pt x="0" y="21"/>
                      </a:cubicBezTo>
                      <a:cubicBezTo>
                        <a:pt x="0" y="24"/>
                        <a:pt x="2" y="25"/>
                        <a:pt x="2" y="28"/>
                      </a:cubicBezTo>
                      <a:cubicBezTo>
                        <a:pt x="7" y="30"/>
                        <a:pt x="7" y="30"/>
                        <a:pt x="7" y="30"/>
                      </a:cubicBezTo>
                      <a:cubicBezTo>
                        <a:pt x="9" y="27"/>
                        <a:pt x="10" y="29"/>
                        <a:pt x="12" y="26"/>
                      </a:cubicBezTo>
                      <a:cubicBezTo>
                        <a:pt x="14" y="23"/>
                        <a:pt x="14" y="21"/>
                        <a:pt x="15" y="18"/>
                      </a:cubicBezTo>
                      <a:cubicBezTo>
                        <a:pt x="12" y="7"/>
                        <a:pt x="13" y="5"/>
                        <a:pt x="3" y="0"/>
                      </a:cubicBez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rgbClr val="E6001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266" name="íṥľíďè">
                  <a:extLst>
                    <a:ext uri="{FF2B5EF4-FFF2-40B4-BE49-F238E27FC236}">
                      <a16:creationId xmlns:a16="http://schemas.microsoft.com/office/drawing/2014/main" id="{EB890018-20C4-6246-8A3C-F7FD68602FDA}"/>
                    </a:ext>
                  </a:extLst>
                </p:cNvPr>
                <p:cNvSpPr/>
                <p:nvPr/>
              </p:nvSpPr>
              <p:spPr bwMode="auto">
                <a:xfrm>
                  <a:off x="5221288" y="3184525"/>
                  <a:ext cx="36513" cy="122238"/>
                </a:xfrm>
                <a:custGeom>
                  <a:avLst/>
                  <a:gdLst>
                    <a:gd name="T0" fmla="*/ 0 w 11"/>
                    <a:gd name="T1" fmla="*/ 3 h 37"/>
                    <a:gd name="T2" fmla="*/ 2 w 11"/>
                    <a:gd name="T3" fmla="*/ 14 h 37"/>
                    <a:gd name="T4" fmla="*/ 0 w 11"/>
                    <a:gd name="T5" fmla="*/ 33 h 37"/>
                    <a:gd name="T6" fmla="*/ 0 w 11"/>
                    <a:gd name="T7" fmla="*/ 36 h 37"/>
                    <a:gd name="T8" fmla="*/ 2 w 11"/>
                    <a:gd name="T9" fmla="*/ 37 h 37"/>
                    <a:gd name="T10" fmla="*/ 8 w 11"/>
                    <a:gd name="T11" fmla="*/ 27 h 37"/>
                    <a:gd name="T12" fmla="*/ 11 w 11"/>
                    <a:gd name="T13" fmla="*/ 17 h 37"/>
                    <a:gd name="T14" fmla="*/ 11 w 11"/>
                    <a:gd name="T15" fmla="*/ 15 h 37"/>
                    <a:gd name="T16" fmla="*/ 7 w 11"/>
                    <a:gd name="T17" fmla="*/ 2 h 37"/>
                    <a:gd name="T18" fmla="*/ 2 w 11"/>
                    <a:gd name="T19" fmla="*/ 0 h 37"/>
                    <a:gd name="T20" fmla="*/ 0 w 11"/>
                    <a:gd name="T21" fmla="*/ 3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11" h="37">
                      <a:moveTo>
                        <a:pt x="0" y="3"/>
                      </a:moveTo>
                      <a:cubicBezTo>
                        <a:pt x="2" y="14"/>
                        <a:pt x="2" y="14"/>
                        <a:pt x="2" y="14"/>
                      </a:cubicBezTo>
                      <a:cubicBezTo>
                        <a:pt x="2" y="19"/>
                        <a:pt x="0" y="27"/>
                        <a:pt x="0" y="33"/>
                      </a:cubicBezTo>
                      <a:cubicBezTo>
                        <a:pt x="0" y="36"/>
                        <a:pt x="0" y="36"/>
                        <a:pt x="0" y="36"/>
                      </a:cubicBezTo>
                      <a:cubicBezTo>
                        <a:pt x="2" y="36"/>
                        <a:pt x="1" y="37"/>
                        <a:pt x="2" y="37"/>
                      </a:cubicBezTo>
                      <a:cubicBezTo>
                        <a:pt x="3" y="37"/>
                        <a:pt x="7" y="28"/>
                        <a:pt x="8" y="27"/>
                      </a:cubicBezTo>
                      <a:cubicBezTo>
                        <a:pt x="9" y="24"/>
                        <a:pt x="11" y="21"/>
                        <a:pt x="11" y="17"/>
                      </a:cubicBezTo>
                      <a:cubicBezTo>
                        <a:pt x="11" y="15"/>
                        <a:pt x="11" y="15"/>
                        <a:pt x="11" y="15"/>
                      </a:cubicBezTo>
                      <a:cubicBezTo>
                        <a:pt x="11" y="7"/>
                        <a:pt x="8" y="7"/>
                        <a:pt x="7" y="2"/>
                      </a:cubicBezTo>
                      <a:cubicBezTo>
                        <a:pt x="2" y="0"/>
                        <a:pt x="2" y="0"/>
                        <a:pt x="2" y="0"/>
                      </a:cubicBezTo>
                      <a:cubicBezTo>
                        <a:pt x="2" y="1"/>
                        <a:pt x="0" y="1"/>
                        <a:pt x="0" y="3"/>
                      </a:cubicBezTo>
                      <a:close/>
                    </a:path>
                  </a:pathLst>
                </a:custGeom>
                <a:solidFill>
                  <a:srgbClr val="E6001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267" name="íś1iḑe">
                  <a:extLst>
                    <a:ext uri="{FF2B5EF4-FFF2-40B4-BE49-F238E27FC236}">
                      <a16:creationId xmlns:a16="http://schemas.microsoft.com/office/drawing/2014/main" id="{01179C9D-6713-BF47-AA0F-281ED877EEEE}"/>
                    </a:ext>
                  </a:extLst>
                </p:cNvPr>
                <p:cNvSpPr/>
                <p:nvPr/>
              </p:nvSpPr>
              <p:spPr bwMode="auto">
                <a:xfrm>
                  <a:off x="4554538" y="3251200"/>
                  <a:ext cx="119063" cy="58738"/>
                </a:xfrm>
                <a:custGeom>
                  <a:avLst/>
                  <a:gdLst>
                    <a:gd name="T0" fmla="*/ 0 w 36"/>
                    <a:gd name="T1" fmla="*/ 15 h 18"/>
                    <a:gd name="T2" fmla="*/ 2 w 36"/>
                    <a:gd name="T3" fmla="*/ 16 h 18"/>
                    <a:gd name="T4" fmla="*/ 13 w 36"/>
                    <a:gd name="T5" fmla="*/ 18 h 18"/>
                    <a:gd name="T6" fmla="*/ 16 w 36"/>
                    <a:gd name="T7" fmla="*/ 18 h 18"/>
                    <a:gd name="T8" fmla="*/ 22 w 36"/>
                    <a:gd name="T9" fmla="*/ 17 h 18"/>
                    <a:gd name="T10" fmla="*/ 23 w 36"/>
                    <a:gd name="T11" fmla="*/ 17 h 18"/>
                    <a:gd name="T12" fmla="*/ 30 w 36"/>
                    <a:gd name="T13" fmla="*/ 13 h 18"/>
                    <a:gd name="T14" fmla="*/ 36 w 36"/>
                    <a:gd name="T15" fmla="*/ 8 h 18"/>
                    <a:gd name="T16" fmla="*/ 36 w 36"/>
                    <a:gd name="T17" fmla="*/ 7 h 18"/>
                    <a:gd name="T18" fmla="*/ 36 w 36"/>
                    <a:gd name="T19" fmla="*/ 4 h 18"/>
                    <a:gd name="T20" fmla="*/ 32 w 36"/>
                    <a:gd name="T21" fmla="*/ 0 h 18"/>
                    <a:gd name="T22" fmla="*/ 24 w 36"/>
                    <a:gd name="T23" fmla="*/ 3 h 18"/>
                    <a:gd name="T24" fmla="*/ 16 w 36"/>
                    <a:gd name="T25" fmla="*/ 7 h 18"/>
                    <a:gd name="T26" fmla="*/ 0 w 36"/>
                    <a:gd name="T27" fmla="*/ 15 h 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36" h="18">
                      <a:moveTo>
                        <a:pt x="0" y="15"/>
                      </a:moveTo>
                      <a:cubicBezTo>
                        <a:pt x="1" y="16"/>
                        <a:pt x="1" y="16"/>
                        <a:pt x="2" y="16"/>
                      </a:cubicBezTo>
                      <a:cubicBezTo>
                        <a:pt x="6" y="16"/>
                        <a:pt x="9" y="18"/>
                        <a:pt x="13" y="18"/>
                      </a:cubicBezTo>
                      <a:cubicBezTo>
                        <a:pt x="16" y="18"/>
                        <a:pt x="16" y="18"/>
                        <a:pt x="16" y="18"/>
                      </a:cubicBezTo>
                      <a:cubicBezTo>
                        <a:pt x="22" y="17"/>
                        <a:pt x="22" y="17"/>
                        <a:pt x="22" y="17"/>
                      </a:cubicBezTo>
                      <a:cubicBezTo>
                        <a:pt x="23" y="17"/>
                        <a:pt x="23" y="17"/>
                        <a:pt x="23" y="17"/>
                      </a:cubicBezTo>
                      <a:cubicBezTo>
                        <a:pt x="26" y="16"/>
                        <a:pt x="28" y="14"/>
                        <a:pt x="30" y="13"/>
                      </a:cubicBezTo>
                      <a:cubicBezTo>
                        <a:pt x="34" y="11"/>
                        <a:pt x="33" y="10"/>
                        <a:pt x="36" y="8"/>
                      </a:cubicBezTo>
                      <a:cubicBezTo>
                        <a:pt x="36" y="7"/>
                        <a:pt x="36" y="7"/>
                        <a:pt x="36" y="7"/>
                      </a:cubicBezTo>
                      <a:cubicBezTo>
                        <a:pt x="36" y="4"/>
                        <a:pt x="36" y="4"/>
                        <a:pt x="36" y="4"/>
                      </a:cubicBezTo>
                      <a:cubicBezTo>
                        <a:pt x="36" y="1"/>
                        <a:pt x="33" y="2"/>
                        <a:pt x="32" y="0"/>
                      </a:cubicBezTo>
                      <a:cubicBezTo>
                        <a:pt x="29" y="1"/>
                        <a:pt x="27" y="1"/>
                        <a:pt x="24" y="3"/>
                      </a:cubicBezTo>
                      <a:cubicBezTo>
                        <a:pt x="21" y="4"/>
                        <a:pt x="19" y="6"/>
                        <a:pt x="16" y="7"/>
                      </a:cubicBezTo>
                      <a:cubicBezTo>
                        <a:pt x="11" y="11"/>
                        <a:pt x="4" y="10"/>
                        <a:pt x="0" y="15"/>
                      </a:cubicBezTo>
                      <a:close/>
                    </a:path>
                  </a:pathLst>
                </a:custGeom>
                <a:solidFill>
                  <a:srgbClr val="E6001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268" name="iṩ1iḋè">
                  <a:extLst>
                    <a:ext uri="{FF2B5EF4-FFF2-40B4-BE49-F238E27FC236}">
                      <a16:creationId xmlns:a16="http://schemas.microsoft.com/office/drawing/2014/main" id="{621A8462-AF81-F546-A24F-AB4367F2710C}"/>
                    </a:ext>
                  </a:extLst>
                </p:cNvPr>
                <p:cNvSpPr/>
                <p:nvPr/>
              </p:nvSpPr>
              <p:spPr bwMode="auto">
                <a:xfrm>
                  <a:off x="6359526" y="3263900"/>
                  <a:ext cx="93663" cy="139700"/>
                </a:xfrm>
                <a:custGeom>
                  <a:avLst/>
                  <a:gdLst>
                    <a:gd name="T0" fmla="*/ 15 w 28"/>
                    <a:gd name="T1" fmla="*/ 1 h 42"/>
                    <a:gd name="T2" fmla="*/ 6 w 28"/>
                    <a:gd name="T3" fmla="*/ 11 h 42"/>
                    <a:gd name="T4" fmla="*/ 6 w 28"/>
                    <a:gd name="T5" fmla="*/ 13 h 42"/>
                    <a:gd name="T6" fmla="*/ 5 w 28"/>
                    <a:gd name="T7" fmla="*/ 16 h 42"/>
                    <a:gd name="T8" fmla="*/ 6 w 28"/>
                    <a:gd name="T9" fmla="*/ 20 h 42"/>
                    <a:gd name="T10" fmla="*/ 6 w 28"/>
                    <a:gd name="T11" fmla="*/ 21 h 42"/>
                    <a:gd name="T12" fmla="*/ 0 w 28"/>
                    <a:gd name="T13" fmla="*/ 38 h 42"/>
                    <a:gd name="T14" fmla="*/ 0 w 28"/>
                    <a:gd name="T15" fmla="*/ 41 h 42"/>
                    <a:gd name="T16" fmla="*/ 3 w 28"/>
                    <a:gd name="T17" fmla="*/ 42 h 42"/>
                    <a:gd name="T18" fmla="*/ 9 w 28"/>
                    <a:gd name="T19" fmla="*/ 32 h 42"/>
                    <a:gd name="T20" fmla="*/ 12 w 28"/>
                    <a:gd name="T21" fmla="*/ 26 h 42"/>
                    <a:gd name="T22" fmla="*/ 14 w 28"/>
                    <a:gd name="T23" fmla="*/ 26 h 42"/>
                    <a:gd name="T24" fmla="*/ 20 w 28"/>
                    <a:gd name="T25" fmla="*/ 26 h 42"/>
                    <a:gd name="T26" fmla="*/ 28 w 28"/>
                    <a:gd name="T27" fmla="*/ 14 h 42"/>
                    <a:gd name="T28" fmla="*/ 28 w 28"/>
                    <a:gd name="T29" fmla="*/ 6 h 42"/>
                    <a:gd name="T30" fmla="*/ 28 w 28"/>
                    <a:gd name="T31" fmla="*/ 5 h 42"/>
                    <a:gd name="T32" fmla="*/ 27 w 28"/>
                    <a:gd name="T33" fmla="*/ 3 h 42"/>
                    <a:gd name="T34" fmla="*/ 26 w 28"/>
                    <a:gd name="T35" fmla="*/ 3 h 42"/>
                    <a:gd name="T36" fmla="*/ 24 w 28"/>
                    <a:gd name="T37" fmla="*/ 3 h 42"/>
                    <a:gd name="T38" fmla="*/ 23 w 28"/>
                    <a:gd name="T39" fmla="*/ 3 h 42"/>
                    <a:gd name="T40" fmla="*/ 20 w 28"/>
                    <a:gd name="T41" fmla="*/ 0 h 42"/>
                    <a:gd name="T42" fmla="*/ 15 w 28"/>
                    <a:gd name="T43" fmla="*/ 1 h 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</a:cxnLst>
                  <a:rect l="0" t="0" r="r" b="b"/>
                  <a:pathLst>
                    <a:path w="28" h="42">
                      <a:moveTo>
                        <a:pt x="15" y="1"/>
                      </a:moveTo>
                      <a:cubicBezTo>
                        <a:pt x="15" y="10"/>
                        <a:pt x="8" y="6"/>
                        <a:pt x="6" y="11"/>
                      </a:cubicBezTo>
                      <a:cubicBezTo>
                        <a:pt x="6" y="13"/>
                        <a:pt x="6" y="13"/>
                        <a:pt x="6" y="13"/>
                      </a:cubicBezTo>
                      <a:cubicBezTo>
                        <a:pt x="6" y="14"/>
                        <a:pt x="5" y="14"/>
                        <a:pt x="5" y="16"/>
                      </a:cubicBezTo>
                      <a:cubicBezTo>
                        <a:pt x="6" y="20"/>
                        <a:pt x="6" y="20"/>
                        <a:pt x="6" y="20"/>
                      </a:cubicBezTo>
                      <a:cubicBezTo>
                        <a:pt x="6" y="21"/>
                        <a:pt x="6" y="21"/>
                        <a:pt x="6" y="21"/>
                      </a:cubicBezTo>
                      <a:cubicBezTo>
                        <a:pt x="6" y="29"/>
                        <a:pt x="0" y="31"/>
                        <a:pt x="0" y="38"/>
                      </a:cubicBezTo>
                      <a:cubicBezTo>
                        <a:pt x="0" y="41"/>
                        <a:pt x="0" y="41"/>
                        <a:pt x="0" y="41"/>
                      </a:cubicBezTo>
                      <a:cubicBezTo>
                        <a:pt x="2" y="42"/>
                        <a:pt x="2" y="42"/>
                        <a:pt x="3" y="42"/>
                      </a:cubicBezTo>
                      <a:cubicBezTo>
                        <a:pt x="7" y="42"/>
                        <a:pt x="9" y="36"/>
                        <a:pt x="9" y="32"/>
                      </a:cubicBezTo>
                      <a:cubicBezTo>
                        <a:pt x="9" y="29"/>
                        <a:pt x="10" y="26"/>
                        <a:pt x="12" y="26"/>
                      </a:cubicBezTo>
                      <a:cubicBezTo>
                        <a:pt x="14" y="26"/>
                        <a:pt x="14" y="26"/>
                        <a:pt x="14" y="26"/>
                      </a:cubicBezTo>
                      <a:cubicBezTo>
                        <a:pt x="20" y="26"/>
                        <a:pt x="20" y="26"/>
                        <a:pt x="20" y="26"/>
                      </a:cubicBezTo>
                      <a:cubicBezTo>
                        <a:pt x="24" y="24"/>
                        <a:pt x="28" y="21"/>
                        <a:pt x="28" y="14"/>
                      </a:cubicBezTo>
                      <a:cubicBezTo>
                        <a:pt x="28" y="6"/>
                        <a:pt x="28" y="6"/>
                        <a:pt x="28" y="6"/>
                      </a:cubicBezTo>
                      <a:cubicBezTo>
                        <a:pt x="28" y="5"/>
                        <a:pt x="28" y="5"/>
                        <a:pt x="28" y="5"/>
                      </a:cubicBezTo>
                      <a:cubicBezTo>
                        <a:pt x="27" y="3"/>
                        <a:pt x="27" y="3"/>
                        <a:pt x="27" y="3"/>
                      </a:cubicBezTo>
                      <a:cubicBezTo>
                        <a:pt x="26" y="3"/>
                        <a:pt x="26" y="3"/>
                        <a:pt x="26" y="3"/>
                      </a:cubicBezTo>
                      <a:cubicBezTo>
                        <a:pt x="24" y="3"/>
                        <a:pt x="24" y="3"/>
                        <a:pt x="24" y="3"/>
                      </a:cubicBezTo>
                      <a:cubicBezTo>
                        <a:pt x="23" y="3"/>
                        <a:pt x="23" y="3"/>
                        <a:pt x="23" y="3"/>
                      </a:cubicBezTo>
                      <a:cubicBezTo>
                        <a:pt x="20" y="0"/>
                        <a:pt x="20" y="0"/>
                        <a:pt x="20" y="0"/>
                      </a:cubicBezTo>
                      <a:lnTo>
                        <a:pt x="15" y="1"/>
                      </a:lnTo>
                      <a:close/>
                    </a:path>
                  </a:pathLst>
                </a:custGeom>
                <a:solidFill>
                  <a:srgbClr val="E6001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269" name="íṩlïḓè">
                  <a:extLst>
                    <a:ext uri="{FF2B5EF4-FFF2-40B4-BE49-F238E27FC236}">
                      <a16:creationId xmlns:a16="http://schemas.microsoft.com/office/drawing/2014/main" id="{57F3DDF2-34D4-7543-9418-964C5B630599}"/>
                    </a:ext>
                  </a:extLst>
                </p:cNvPr>
                <p:cNvSpPr/>
                <p:nvPr/>
              </p:nvSpPr>
              <p:spPr bwMode="auto">
                <a:xfrm>
                  <a:off x="5826126" y="3273425"/>
                  <a:ext cx="223838" cy="293688"/>
                </a:xfrm>
                <a:custGeom>
                  <a:avLst/>
                  <a:gdLst>
                    <a:gd name="T0" fmla="*/ 38 w 68"/>
                    <a:gd name="T1" fmla="*/ 16 h 88"/>
                    <a:gd name="T2" fmla="*/ 40 w 68"/>
                    <a:gd name="T3" fmla="*/ 5 h 88"/>
                    <a:gd name="T4" fmla="*/ 36 w 68"/>
                    <a:gd name="T5" fmla="*/ 1 h 88"/>
                    <a:gd name="T6" fmla="*/ 36 w 68"/>
                    <a:gd name="T7" fmla="*/ 1 h 88"/>
                    <a:gd name="T8" fmla="*/ 33 w 68"/>
                    <a:gd name="T9" fmla="*/ 0 h 88"/>
                    <a:gd name="T10" fmla="*/ 24 w 68"/>
                    <a:gd name="T11" fmla="*/ 7 h 88"/>
                    <a:gd name="T12" fmla="*/ 24 w 68"/>
                    <a:gd name="T13" fmla="*/ 8 h 88"/>
                    <a:gd name="T14" fmla="*/ 26 w 68"/>
                    <a:gd name="T15" fmla="*/ 18 h 88"/>
                    <a:gd name="T16" fmla="*/ 27 w 68"/>
                    <a:gd name="T17" fmla="*/ 28 h 88"/>
                    <a:gd name="T18" fmla="*/ 27 w 68"/>
                    <a:gd name="T19" fmla="*/ 39 h 88"/>
                    <a:gd name="T20" fmla="*/ 16 w 68"/>
                    <a:gd name="T21" fmla="*/ 48 h 88"/>
                    <a:gd name="T22" fmla="*/ 7 w 68"/>
                    <a:gd name="T23" fmla="*/ 49 h 88"/>
                    <a:gd name="T24" fmla="*/ 5 w 68"/>
                    <a:gd name="T25" fmla="*/ 49 h 88"/>
                    <a:gd name="T26" fmla="*/ 4 w 68"/>
                    <a:gd name="T27" fmla="*/ 49 h 88"/>
                    <a:gd name="T28" fmla="*/ 0 w 68"/>
                    <a:gd name="T29" fmla="*/ 54 h 88"/>
                    <a:gd name="T30" fmla="*/ 5 w 68"/>
                    <a:gd name="T31" fmla="*/ 60 h 88"/>
                    <a:gd name="T32" fmla="*/ 11 w 68"/>
                    <a:gd name="T33" fmla="*/ 60 h 88"/>
                    <a:gd name="T34" fmla="*/ 13 w 68"/>
                    <a:gd name="T35" fmla="*/ 59 h 88"/>
                    <a:gd name="T36" fmla="*/ 20 w 68"/>
                    <a:gd name="T37" fmla="*/ 66 h 88"/>
                    <a:gd name="T38" fmla="*/ 17 w 68"/>
                    <a:gd name="T39" fmla="*/ 72 h 88"/>
                    <a:gd name="T40" fmla="*/ 13 w 68"/>
                    <a:gd name="T41" fmla="*/ 76 h 88"/>
                    <a:gd name="T42" fmla="*/ 2 w 68"/>
                    <a:gd name="T43" fmla="*/ 82 h 88"/>
                    <a:gd name="T44" fmla="*/ 2 w 68"/>
                    <a:gd name="T45" fmla="*/ 83 h 88"/>
                    <a:gd name="T46" fmla="*/ 2 w 68"/>
                    <a:gd name="T47" fmla="*/ 87 h 88"/>
                    <a:gd name="T48" fmla="*/ 4 w 68"/>
                    <a:gd name="T49" fmla="*/ 88 h 88"/>
                    <a:gd name="T50" fmla="*/ 25 w 68"/>
                    <a:gd name="T51" fmla="*/ 77 h 88"/>
                    <a:gd name="T52" fmla="*/ 31 w 68"/>
                    <a:gd name="T53" fmla="*/ 69 h 88"/>
                    <a:gd name="T54" fmla="*/ 40 w 68"/>
                    <a:gd name="T55" fmla="*/ 63 h 88"/>
                    <a:gd name="T56" fmla="*/ 52 w 68"/>
                    <a:gd name="T57" fmla="*/ 70 h 88"/>
                    <a:gd name="T58" fmla="*/ 48 w 68"/>
                    <a:gd name="T59" fmla="*/ 79 h 88"/>
                    <a:gd name="T60" fmla="*/ 59 w 68"/>
                    <a:gd name="T61" fmla="*/ 81 h 88"/>
                    <a:gd name="T62" fmla="*/ 68 w 68"/>
                    <a:gd name="T63" fmla="*/ 71 h 88"/>
                    <a:gd name="T64" fmla="*/ 59 w 68"/>
                    <a:gd name="T65" fmla="*/ 62 h 88"/>
                    <a:gd name="T66" fmla="*/ 44 w 68"/>
                    <a:gd name="T67" fmla="*/ 60 h 88"/>
                    <a:gd name="T68" fmla="*/ 42 w 68"/>
                    <a:gd name="T69" fmla="*/ 60 h 88"/>
                    <a:gd name="T70" fmla="*/ 36 w 68"/>
                    <a:gd name="T71" fmla="*/ 53 h 88"/>
                    <a:gd name="T72" fmla="*/ 48 w 68"/>
                    <a:gd name="T73" fmla="*/ 42 h 88"/>
                    <a:gd name="T74" fmla="*/ 59 w 68"/>
                    <a:gd name="T75" fmla="*/ 32 h 88"/>
                    <a:gd name="T76" fmla="*/ 59 w 68"/>
                    <a:gd name="T77" fmla="*/ 30 h 88"/>
                    <a:gd name="T78" fmla="*/ 59 w 68"/>
                    <a:gd name="T79" fmla="*/ 29 h 88"/>
                    <a:gd name="T80" fmla="*/ 54 w 68"/>
                    <a:gd name="T81" fmla="*/ 26 h 88"/>
                    <a:gd name="T82" fmla="*/ 51 w 68"/>
                    <a:gd name="T83" fmla="*/ 27 h 88"/>
                    <a:gd name="T84" fmla="*/ 50 w 68"/>
                    <a:gd name="T85" fmla="*/ 27 h 88"/>
                    <a:gd name="T86" fmla="*/ 41 w 68"/>
                    <a:gd name="T87" fmla="*/ 33 h 88"/>
                    <a:gd name="T88" fmla="*/ 38 w 68"/>
                    <a:gd name="T89" fmla="*/ 28 h 88"/>
                    <a:gd name="T90" fmla="*/ 38 w 68"/>
                    <a:gd name="T91" fmla="*/ 27 h 88"/>
                    <a:gd name="T92" fmla="*/ 38 w 68"/>
                    <a:gd name="T93" fmla="*/ 16 h 8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</a:cxnLst>
                  <a:rect l="0" t="0" r="r" b="b"/>
                  <a:pathLst>
                    <a:path w="68" h="88">
                      <a:moveTo>
                        <a:pt x="38" y="16"/>
                      </a:moveTo>
                      <a:cubicBezTo>
                        <a:pt x="39" y="11"/>
                        <a:pt x="40" y="9"/>
                        <a:pt x="40" y="5"/>
                      </a:cubicBezTo>
                      <a:cubicBezTo>
                        <a:pt x="40" y="3"/>
                        <a:pt x="38" y="1"/>
                        <a:pt x="36" y="1"/>
                      </a:cubicBezTo>
                      <a:cubicBezTo>
                        <a:pt x="36" y="1"/>
                        <a:pt x="36" y="1"/>
                        <a:pt x="36" y="1"/>
                      </a:cubicBezTo>
                      <a:cubicBezTo>
                        <a:pt x="34" y="1"/>
                        <a:pt x="34" y="1"/>
                        <a:pt x="33" y="0"/>
                      </a:cubicBezTo>
                      <a:cubicBezTo>
                        <a:pt x="28" y="3"/>
                        <a:pt x="28" y="1"/>
                        <a:pt x="24" y="7"/>
                      </a:cubicBezTo>
                      <a:cubicBezTo>
                        <a:pt x="24" y="8"/>
                        <a:pt x="24" y="8"/>
                        <a:pt x="24" y="8"/>
                      </a:cubicBezTo>
                      <a:cubicBezTo>
                        <a:pt x="24" y="12"/>
                        <a:pt x="26" y="14"/>
                        <a:pt x="26" y="18"/>
                      </a:cubicBezTo>
                      <a:cubicBezTo>
                        <a:pt x="27" y="28"/>
                        <a:pt x="27" y="28"/>
                        <a:pt x="27" y="28"/>
                      </a:cubicBezTo>
                      <a:cubicBezTo>
                        <a:pt x="27" y="39"/>
                        <a:pt x="27" y="39"/>
                        <a:pt x="27" y="39"/>
                      </a:cubicBezTo>
                      <a:cubicBezTo>
                        <a:pt x="28" y="45"/>
                        <a:pt x="22" y="48"/>
                        <a:pt x="16" y="48"/>
                      </a:cubicBezTo>
                      <a:cubicBezTo>
                        <a:pt x="7" y="49"/>
                        <a:pt x="7" y="49"/>
                        <a:pt x="7" y="49"/>
                      </a:cubicBezTo>
                      <a:cubicBezTo>
                        <a:pt x="5" y="49"/>
                        <a:pt x="5" y="49"/>
                        <a:pt x="5" y="49"/>
                      </a:cubicBezTo>
                      <a:cubicBezTo>
                        <a:pt x="4" y="49"/>
                        <a:pt x="4" y="49"/>
                        <a:pt x="4" y="49"/>
                      </a:cubicBezTo>
                      <a:cubicBezTo>
                        <a:pt x="2" y="50"/>
                        <a:pt x="0" y="51"/>
                        <a:pt x="0" y="54"/>
                      </a:cubicBezTo>
                      <a:cubicBezTo>
                        <a:pt x="0" y="56"/>
                        <a:pt x="3" y="60"/>
                        <a:pt x="5" y="60"/>
                      </a:cubicBezTo>
                      <a:cubicBezTo>
                        <a:pt x="11" y="60"/>
                        <a:pt x="11" y="60"/>
                        <a:pt x="11" y="60"/>
                      </a:cubicBezTo>
                      <a:cubicBezTo>
                        <a:pt x="12" y="60"/>
                        <a:pt x="12" y="60"/>
                        <a:pt x="13" y="59"/>
                      </a:cubicBezTo>
                      <a:cubicBezTo>
                        <a:pt x="17" y="62"/>
                        <a:pt x="17" y="60"/>
                        <a:pt x="20" y="66"/>
                      </a:cubicBezTo>
                      <a:cubicBezTo>
                        <a:pt x="18" y="69"/>
                        <a:pt x="20" y="68"/>
                        <a:pt x="17" y="72"/>
                      </a:cubicBezTo>
                      <a:cubicBezTo>
                        <a:pt x="15" y="73"/>
                        <a:pt x="15" y="75"/>
                        <a:pt x="13" y="76"/>
                      </a:cubicBezTo>
                      <a:cubicBezTo>
                        <a:pt x="8" y="79"/>
                        <a:pt x="7" y="80"/>
                        <a:pt x="2" y="82"/>
                      </a:cubicBezTo>
                      <a:cubicBezTo>
                        <a:pt x="2" y="83"/>
                        <a:pt x="2" y="83"/>
                        <a:pt x="2" y="83"/>
                      </a:cubicBezTo>
                      <a:cubicBezTo>
                        <a:pt x="2" y="87"/>
                        <a:pt x="2" y="87"/>
                        <a:pt x="2" y="87"/>
                      </a:cubicBezTo>
                      <a:cubicBezTo>
                        <a:pt x="4" y="87"/>
                        <a:pt x="3" y="88"/>
                        <a:pt x="4" y="88"/>
                      </a:cubicBezTo>
                      <a:cubicBezTo>
                        <a:pt x="13" y="88"/>
                        <a:pt x="20" y="82"/>
                        <a:pt x="25" y="77"/>
                      </a:cubicBezTo>
                      <a:cubicBezTo>
                        <a:pt x="26" y="76"/>
                        <a:pt x="30" y="71"/>
                        <a:pt x="31" y="69"/>
                      </a:cubicBezTo>
                      <a:cubicBezTo>
                        <a:pt x="33" y="65"/>
                        <a:pt x="35" y="63"/>
                        <a:pt x="40" y="63"/>
                      </a:cubicBezTo>
                      <a:cubicBezTo>
                        <a:pt x="45" y="63"/>
                        <a:pt x="49" y="67"/>
                        <a:pt x="52" y="70"/>
                      </a:cubicBezTo>
                      <a:cubicBezTo>
                        <a:pt x="48" y="79"/>
                        <a:pt x="48" y="79"/>
                        <a:pt x="48" y="79"/>
                      </a:cubicBezTo>
                      <a:cubicBezTo>
                        <a:pt x="50" y="79"/>
                        <a:pt x="58" y="81"/>
                        <a:pt x="59" y="81"/>
                      </a:cubicBezTo>
                      <a:cubicBezTo>
                        <a:pt x="65" y="81"/>
                        <a:pt x="67" y="76"/>
                        <a:pt x="68" y="71"/>
                      </a:cubicBezTo>
                      <a:cubicBezTo>
                        <a:pt x="67" y="65"/>
                        <a:pt x="63" y="64"/>
                        <a:pt x="59" y="62"/>
                      </a:cubicBezTo>
                      <a:cubicBezTo>
                        <a:pt x="53" y="59"/>
                        <a:pt x="51" y="60"/>
                        <a:pt x="44" y="60"/>
                      </a:cubicBezTo>
                      <a:cubicBezTo>
                        <a:pt x="43" y="60"/>
                        <a:pt x="43" y="60"/>
                        <a:pt x="42" y="60"/>
                      </a:cubicBezTo>
                      <a:cubicBezTo>
                        <a:pt x="40" y="59"/>
                        <a:pt x="36" y="56"/>
                        <a:pt x="36" y="53"/>
                      </a:cubicBezTo>
                      <a:cubicBezTo>
                        <a:pt x="36" y="51"/>
                        <a:pt x="45" y="44"/>
                        <a:pt x="48" y="42"/>
                      </a:cubicBezTo>
                      <a:cubicBezTo>
                        <a:pt x="50" y="41"/>
                        <a:pt x="59" y="34"/>
                        <a:pt x="59" y="32"/>
                      </a:cubicBezTo>
                      <a:cubicBezTo>
                        <a:pt x="59" y="30"/>
                        <a:pt x="59" y="30"/>
                        <a:pt x="59" y="30"/>
                      </a:cubicBezTo>
                      <a:cubicBezTo>
                        <a:pt x="59" y="29"/>
                        <a:pt x="59" y="29"/>
                        <a:pt x="59" y="29"/>
                      </a:cubicBezTo>
                      <a:cubicBezTo>
                        <a:pt x="54" y="26"/>
                        <a:pt x="54" y="26"/>
                        <a:pt x="54" y="26"/>
                      </a:cubicBezTo>
                      <a:cubicBezTo>
                        <a:pt x="53" y="27"/>
                        <a:pt x="53" y="27"/>
                        <a:pt x="51" y="27"/>
                      </a:cubicBezTo>
                      <a:cubicBezTo>
                        <a:pt x="50" y="27"/>
                        <a:pt x="50" y="27"/>
                        <a:pt x="50" y="27"/>
                      </a:cubicBezTo>
                      <a:cubicBezTo>
                        <a:pt x="46" y="32"/>
                        <a:pt x="46" y="30"/>
                        <a:pt x="41" y="33"/>
                      </a:cubicBezTo>
                      <a:cubicBezTo>
                        <a:pt x="40" y="31"/>
                        <a:pt x="39" y="30"/>
                        <a:pt x="38" y="28"/>
                      </a:cubicBezTo>
                      <a:cubicBezTo>
                        <a:pt x="38" y="27"/>
                        <a:pt x="38" y="27"/>
                        <a:pt x="38" y="27"/>
                      </a:cubicBezTo>
                      <a:lnTo>
                        <a:pt x="38" y="16"/>
                      </a:lnTo>
                      <a:close/>
                    </a:path>
                  </a:pathLst>
                </a:custGeom>
                <a:solidFill>
                  <a:srgbClr val="E6001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270" name="ísḷïďè">
                  <a:extLst>
                    <a:ext uri="{FF2B5EF4-FFF2-40B4-BE49-F238E27FC236}">
                      <a16:creationId xmlns:a16="http://schemas.microsoft.com/office/drawing/2014/main" id="{C5186C17-1E83-714A-8B14-0163667BC9E4}"/>
                    </a:ext>
                  </a:extLst>
                </p:cNvPr>
                <p:cNvSpPr/>
                <p:nvPr/>
              </p:nvSpPr>
              <p:spPr bwMode="auto">
                <a:xfrm>
                  <a:off x="4518026" y="3506788"/>
                  <a:ext cx="53975" cy="71438"/>
                </a:xfrm>
                <a:custGeom>
                  <a:avLst/>
                  <a:gdLst>
                    <a:gd name="T0" fmla="*/ 14 w 16"/>
                    <a:gd name="T1" fmla="*/ 17 h 21"/>
                    <a:gd name="T2" fmla="*/ 16 w 16"/>
                    <a:gd name="T3" fmla="*/ 12 h 21"/>
                    <a:gd name="T4" fmla="*/ 11 w 16"/>
                    <a:gd name="T5" fmla="*/ 5 h 21"/>
                    <a:gd name="T6" fmla="*/ 5 w 16"/>
                    <a:gd name="T7" fmla="*/ 0 h 21"/>
                    <a:gd name="T8" fmla="*/ 2 w 16"/>
                    <a:gd name="T9" fmla="*/ 4 h 21"/>
                    <a:gd name="T10" fmla="*/ 2 w 16"/>
                    <a:gd name="T11" fmla="*/ 5 h 21"/>
                    <a:gd name="T12" fmla="*/ 2 w 16"/>
                    <a:gd name="T13" fmla="*/ 8 h 21"/>
                    <a:gd name="T14" fmla="*/ 2 w 16"/>
                    <a:gd name="T15" fmla="*/ 9 h 21"/>
                    <a:gd name="T16" fmla="*/ 0 w 16"/>
                    <a:gd name="T17" fmla="*/ 17 h 21"/>
                    <a:gd name="T18" fmla="*/ 3 w 16"/>
                    <a:gd name="T19" fmla="*/ 21 h 21"/>
                    <a:gd name="T20" fmla="*/ 4 w 16"/>
                    <a:gd name="T21" fmla="*/ 21 h 21"/>
                    <a:gd name="T22" fmla="*/ 5 w 16"/>
                    <a:gd name="T23" fmla="*/ 21 h 21"/>
                    <a:gd name="T24" fmla="*/ 14 w 16"/>
                    <a:gd name="T25" fmla="*/ 17 h 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16" h="21">
                      <a:moveTo>
                        <a:pt x="14" y="17"/>
                      </a:moveTo>
                      <a:cubicBezTo>
                        <a:pt x="14" y="15"/>
                        <a:pt x="16" y="13"/>
                        <a:pt x="16" y="12"/>
                      </a:cubicBezTo>
                      <a:cubicBezTo>
                        <a:pt x="16" y="11"/>
                        <a:pt x="12" y="7"/>
                        <a:pt x="11" y="5"/>
                      </a:cubicBezTo>
                      <a:cubicBezTo>
                        <a:pt x="11" y="3"/>
                        <a:pt x="8" y="0"/>
                        <a:pt x="5" y="0"/>
                      </a:cubicBezTo>
                      <a:cubicBezTo>
                        <a:pt x="4" y="0"/>
                        <a:pt x="3" y="3"/>
                        <a:pt x="2" y="4"/>
                      </a:cubicBezTo>
                      <a:cubicBezTo>
                        <a:pt x="2" y="5"/>
                        <a:pt x="2" y="5"/>
                        <a:pt x="2" y="5"/>
                      </a:cubicBezTo>
                      <a:cubicBezTo>
                        <a:pt x="2" y="8"/>
                        <a:pt x="2" y="8"/>
                        <a:pt x="2" y="8"/>
                      </a:cubicBezTo>
                      <a:cubicBezTo>
                        <a:pt x="2" y="9"/>
                        <a:pt x="2" y="9"/>
                        <a:pt x="2" y="9"/>
                      </a:cubicBezTo>
                      <a:cubicBezTo>
                        <a:pt x="1" y="11"/>
                        <a:pt x="0" y="14"/>
                        <a:pt x="0" y="17"/>
                      </a:cubicBezTo>
                      <a:cubicBezTo>
                        <a:pt x="0" y="19"/>
                        <a:pt x="1" y="20"/>
                        <a:pt x="3" y="21"/>
                      </a:cubicBezTo>
                      <a:cubicBezTo>
                        <a:pt x="4" y="21"/>
                        <a:pt x="4" y="21"/>
                        <a:pt x="4" y="21"/>
                      </a:cubicBezTo>
                      <a:cubicBezTo>
                        <a:pt x="5" y="21"/>
                        <a:pt x="5" y="21"/>
                        <a:pt x="5" y="21"/>
                      </a:cubicBezTo>
                      <a:cubicBezTo>
                        <a:pt x="7" y="21"/>
                        <a:pt x="11" y="17"/>
                        <a:pt x="14" y="17"/>
                      </a:cubicBezTo>
                      <a:close/>
                    </a:path>
                  </a:pathLst>
                </a:custGeom>
                <a:solidFill>
                  <a:srgbClr val="E6001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271" name="îṧļîḓé">
                  <a:extLst>
                    <a:ext uri="{FF2B5EF4-FFF2-40B4-BE49-F238E27FC236}">
                      <a16:creationId xmlns:a16="http://schemas.microsoft.com/office/drawing/2014/main" id="{799F2DE9-5612-5C49-ACB0-FF33A8D94B31}"/>
                    </a:ext>
                  </a:extLst>
                </p:cNvPr>
                <p:cNvSpPr/>
                <p:nvPr/>
              </p:nvSpPr>
              <p:spPr bwMode="auto">
                <a:xfrm>
                  <a:off x="5319713" y="3133725"/>
                  <a:ext cx="222250" cy="500063"/>
                </a:xfrm>
                <a:custGeom>
                  <a:avLst/>
                  <a:gdLst>
                    <a:gd name="T0" fmla="*/ 47 w 67"/>
                    <a:gd name="T1" fmla="*/ 96 h 150"/>
                    <a:gd name="T2" fmla="*/ 51 w 67"/>
                    <a:gd name="T3" fmla="*/ 96 h 150"/>
                    <a:gd name="T4" fmla="*/ 46 w 67"/>
                    <a:gd name="T5" fmla="*/ 114 h 150"/>
                    <a:gd name="T6" fmla="*/ 42 w 67"/>
                    <a:gd name="T7" fmla="*/ 113 h 150"/>
                    <a:gd name="T8" fmla="*/ 39 w 67"/>
                    <a:gd name="T9" fmla="*/ 108 h 150"/>
                    <a:gd name="T10" fmla="*/ 21 w 67"/>
                    <a:gd name="T11" fmla="*/ 78 h 150"/>
                    <a:gd name="T12" fmla="*/ 29 w 67"/>
                    <a:gd name="T13" fmla="*/ 73 h 150"/>
                    <a:gd name="T14" fmla="*/ 32 w 67"/>
                    <a:gd name="T15" fmla="*/ 74 h 150"/>
                    <a:gd name="T16" fmla="*/ 32 w 67"/>
                    <a:gd name="T17" fmla="*/ 77 h 150"/>
                    <a:gd name="T18" fmla="*/ 32 w 67"/>
                    <a:gd name="T19" fmla="*/ 79 h 150"/>
                    <a:gd name="T20" fmla="*/ 21 w 67"/>
                    <a:gd name="T21" fmla="*/ 78 h 150"/>
                    <a:gd name="T22" fmla="*/ 53 w 67"/>
                    <a:gd name="T23" fmla="*/ 118 h 150"/>
                    <a:gd name="T24" fmla="*/ 66 w 67"/>
                    <a:gd name="T25" fmla="*/ 108 h 150"/>
                    <a:gd name="T26" fmla="*/ 60 w 67"/>
                    <a:gd name="T27" fmla="*/ 98 h 150"/>
                    <a:gd name="T28" fmla="*/ 51 w 67"/>
                    <a:gd name="T29" fmla="*/ 82 h 150"/>
                    <a:gd name="T30" fmla="*/ 47 w 67"/>
                    <a:gd name="T31" fmla="*/ 71 h 150"/>
                    <a:gd name="T32" fmla="*/ 60 w 67"/>
                    <a:gd name="T33" fmla="*/ 58 h 150"/>
                    <a:gd name="T34" fmla="*/ 53 w 67"/>
                    <a:gd name="T35" fmla="*/ 52 h 150"/>
                    <a:gd name="T36" fmla="*/ 44 w 67"/>
                    <a:gd name="T37" fmla="*/ 50 h 150"/>
                    <a:gd name="T38" fmla="*/ 48 w 67"/>
                    <a:gd name="T39" fmla="*/ 38 h 150"/>
                    <a:gd name="T40" fmla="*/ 66 w 67"/>
                    <a:gd name="T41" fmla="*/ 17 h 150"/>
                    <a:gd name="T42" fmla="*/ 66 w 67"/>
                    <a:gd name="T43" fmla="*/ 13 h 150"/>
                    <a:gd name="T44" fmla="*/ 56 w 67"/>
                    <a:gd name="T45" fmla="*/ 1 h 150"/>
                    <a:gd name="T46" fmla="*/ 55 w 67"/>
                    <a:gd name="T47" fmla="*/ 7 h 150"/>
                    <a:gd name="T48" fmla="*/ 50 w 67"/>
                    <a:gd name="T49" fmla="*/ 18 h 150"/>
                    <a:gd name="T50" fmla="*/ 42 w 67"/>
                    <a:gd name="T51" fmla="*/ 15 h 150"/>
                    <a:gd name="T52" fmla="*/ 40 w 67"/>
                    <a:gd name="T53" fmla="*/ 15 h 150"/>
                    <a:gd name="T54" fmla="*/ 41 w 67"/>
                    <a:gd name="T55" fmla="*/ 26 h 150"/>
                    <a:gd name="T56" fmla="*/ 41 w 67"/>
                    <a:gd name="T57" fmla="*/ 30 h 150"/>
                    <a:gd name="T58" fmla="*/ 37 w 67"/>
                    <a:gd name="T59" fmla="*/ 33 h 150"/>
                    <a:gd name="T60" fmla="*/ 30 w 67"/>
                    <a:gd name="T61" fmla="*/ 29 h 150"/>
                    <a:gd name="T62" fmla="*/ 9 w 67"/>
                    <a:gd name="T63" fmla="*/ 50 h 150"/>
                    <a:gd name="T64" fmla="*/ 4 w 67"/>
                    <a:gd name="T65" fmla="*/ 59 h 150"/>
                    <a:gd name="T66" fmla="*/ 23 w 67"/>
                    <a:gd name="T67" fmla="*/ 51 h 150"/>
                    <a:gd name="T68" fmla="*/ 30 w 67"/>
                    <a:gd name="T69" fmla="*/ 58 h 150"/>
                    <a:gd name="T70" fmla="*/ 26 w 67"/>
                    <a:gd name="T71" fmla="*/ 65 h 150"/>
                    <a:gd name="T72" fmla="*/ 19 w 67"/>
                    <a:gd name="T73" fmla="*/ 64 h 150"/>
                    <a:gd name="T74" fmla="*/ 16 w 67"/>
                    <a:gd name="T75" fmla="*/ 67 h 150"/>
                    <a:gd name="T76" fmla="*/ 16 w 67"/>
                    <a:gd name="T77" fmla="*/ 72 h 150"/>
                    <a:gd name="T78" fmla="*/ 3 w 67"/>
                    <a:gd name="T79" fmla="*/ 105 h 150"/>
                    <a:gd name="T80" fmla="*/ 6 w 67"/>
                    <a:gd name="T81" fmla="*/ 110 h 150"/>
                    <a:gd name="T82" fmla="*/ 9 w 67"/>
                    <a:gd name="T83" fmla="*/ 111 h 150"/>
                    <a:gd name="T84" fmla="*/ 24 w 67"/>
                    <a:gd name="T85" fmla="*/ 89 h 150"/>
                    <a:gd name="T86" fmla="*/ 32 w 67"/>
                    <a:gd name="T87" fmla="*/ 93 h 150"/>
                    <a:gd name="T88" fmla="*/ 32 w 67"/>
                    <a:gd name="T89" fmla="*/ 96 h 150"/>
                    <a:gd name="T90" fmla="*/ 29 w 67"/>
                    <a:gd name="T91" fmla="*/ 113 h 150"/>
                    <a:gd name="T92" fmla="*/ 29 w 67"/>
                    <a:gd name="T93" fmla="*/ 115 h 150"/>
                    <a:gd name="T94" fmla="*/ 22 w 67"/>
                    <a:gd name="T95" fmla="*/ 122 h 150"/>
                    <a:gd name="T96" fmla="*/ 10 w 67"/>
                    <a:gd name="T97" fmla="*/ 124 h 150"/>
                    <a:gd name="T98" fmla="*/ 15 w 67"/>
                    <a:gd name="T99" fmla="*/ 144 h 150"/>
                    <a:gd name="T100" fmla="*/ 17 w 67"/>
                    <a:gd name="T101" fmla="*/ 150 h 150"/>
                    <a:gd name="T102" fmla="*/ 38 w 67"/>
                    <a:gd name="T103" fmla="*/ 125 h 1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</a:cxnLst>
                  <a:rect l="0" t="0" r="r" b="b"/>
                  <a:pathLst>
                    <a:path w="67" h="150">
                      <a:moveTo>
                        <a:pt x="39" y="107"/>
                      </a:moveTo>
                      <a:cubicBezTo>
                        <a:pt x="39" y="103"/>
                        <a:pt x="44" y="96"/>
                        <a:pt x="47" y="96"/>
                      </a:cubicBezTo>
                      <a:cubicBezTo>
                        <a:pt x="50" y="96"/>
                        <a:pt x="50" y="96"/>
                        <a:pt x="50" y="96"/>
                      </a:cubicBezTo>
                      <a:cubicBezTo>
                        <a:pt x="51" y="96"/>
                        <a:pt x="51" y="96"/>
                        <a:pt x="51" y="96"/>
                      </a:cubicBezTo>
                      <a:cubicBezTo>
                        <a:pt x="53" y="98"/>
                        <a:pt x="55" y="101"/>
                        <a:pt x="55" y="104"/>
                      </a:cubicBezTo>
                      <a:cubicBezTo>
                        <a:pt x="55" y="108"/>
                        <a:pt x="49" y="112"/>
                        <a:pt x="46" y="114"/>
                      </a:cubicBezTo>
                      <a:cubicBezTo>
                        <a:pt x="45" y="114"/>
                        <a:pt x="45" y="113"/>
                        <a:pt x="43" y="113"/>
                      </a:cubicBezTo>
                      <a:cubicBezTo>
                        <a:pt x="42" y="113"/>
                        <a:pt x="42" y="113"/>
                        <a:pt x="42" y="113"/>
                      </a:cubicBezTo>
                      <a:cubicBezTo>
                        <a:pt x="39" y="109"/>
                        <a:pt x="39" y="109"/>
                        <a:pt x="39" y="109"/>
                      </a:cubicBezTo>
                      <a:cubicBezTo>
                        <a:pt x="39" y="108"/>
                        <a:pt x="39" y="108"/>
                        <a:pt x="39" y="108"/>
                      </a:cubicBezTo>
                      <a:cubicBezTo>
                        <a:pt x="39" y="107"/>
                        <a:pt x="39" y="107"/>
                        <a:pt x="39" y="107"/>
                      </a:cubicBezTo>
                      <a:close/>
                      <a:moveTo>
                        <a:pt x="21" y="78"/>
                      </a:moveTo>
                      <a:cubicBezTo>
                        <a:pt x="21" y="77"/>
                        <a:pt x="25" y="73"/>
                        <a:pt x="26" y="73"/>
                      </a:cubicBezTo>
                      <a:cubicBezTo>
                        <a:pt x="27" y="73"/>
                        <a:pt x="27" y="73"/>
                        <a:pt x="29" y="73"/>
                      </a:cubicBezTo>
                      <a:cubicBezTo>
                        <a:pt x="30" y="73"/>
                        <a:pt x="30" y="73"/>
                        <a:pt x="30" y="73"/>
                      </a:cubicBezTo>
                      <a:cubicBezTo>
                        <a:pt x="32" y="74"/>
                        <a:pt x="32" y="74"/>
                        <a:pt x="32" y="74"/>
                      </a:cubicBezTo>
                      <a:cubicBezTo>
                        <a:pt x="32" y="76"/>
                        <a:pt x="32" y="76"/>
                        <a:pt x="32" y="76"/>
                      </a:cubicBezTo>
                      <a:cubicBezTo>
                        <a:pt x="32" y="77"/>
                        <a:pt x="32" y="77"/>
                        <a:pt x="32" y="77"/>
                      </a:cubicBezTo>
                      <a:cubicBezTo>
                        <a:pt x="32" y="78"/>
                        <a:pt x="32" y="78"/>
                        <a:pt x="32" y="78"/>
                      </a:cubicBezTo>
                      <a:cubicBezTo>
                        <a:pt x="32" y="79"/>
                        <a:pt x="32" y="79"/>
                        <a:pt x="32" y="79"/>
                      </a:cubicBezTo>
                      <a:cubicBezTo>
                        <a:pt x="31" y="82"/>
                        <a:pt x="29" y="83"/>
                        <a:pt x="25" y="83"/>
                      </a:cubicBezTo>
                      <a:cubicBezTo>
                        <a:pt x="23" y="83"/>
                        <a:pt x="21" y="81"/>
                        <a:pt x="21" y="78"/>
                      </a:cubicBezTo>
                      <a:close/>
                      <a:moveTo>
                        <a:pt x="38" y="125"/>
                      </a:moveTo>
                      <a:cubicBezTo>
                        <a:pt x="43" y="122"/>
                        <a:pt x="47" y="120"/>
                        <a:pt x="53" y="118"/>
                      </a:cubicBezTo>
                      <a:cubicBezTo>
                        <a:pt x="57" y="116"/>
                        <a:pt x="57" y="116"/>
                        <a:pt x="60" y="114"/>
                      </a:cubicBezTo>
                      <a:cubicBezTo>
                        <a:pt x="64" y="111"/>
                        <a:pt x="63" y="110"/>
                        <a:pt x="66" y="108"/>
                      </a:cubicBezTo>
                      <a:cubicBezTo>
                        <a:pt x="67" y="104"/>
                        <a:pt x="67" y="104"/>
                        <a:pt x="67" y="104"/>
                      </a:cubicBezTo>
                      <a:cubicBezTo>
                        <a:pt x="64" y="100"/>
                        <a:pt x="64" y="101"/>
                        <a:pt x="60" y="98"/>
                      </a:cubicBezTo>
                      <a:cubicBezTo>
                        <a:pt x="58" y="96"/>
                        <a:pt x="55" y="95"/>
                        <a:pt x="54" y="92"/>
                      </a:cubicBezTo>
                      <a:cubicBezTo>
                        <a:pt x="53" y="88"/>
                        <a:pt x="53" y="84"/>
                        <a:pt x="51" y="82"/>
                      </a:cubicBezTo>
                      <a:cubicBezTo>
                        <a:pt x="49" y="79"/>
                        <a:pt x="47" y="77"/>
                        <a:pt x="47" y="73"/>
                      </a:cubicBezTo>
                      <a:cubicBezTo>
                        <a:pt x="47" y="72"/>
                        <a:pt x="47" y="72"/>
                        <a:pt x="47" y="71"/>
                      </a:cubicBezTo>
                      <a:cubicBezTo>
                        <a:pt x="49" y="67"/>
                        <a:pt x="47" y="67"/>
                        <a:pt x="53" y="64"/>
                      </a:cubicBezTo>
                      <a:cubicBezTo>
                        <a:pt x="55" y="64"/>
                        <a:pt x="60" y="60"/>
                        <a:pt x="60" y="58"/>
                      </a:cubicBezTo>
                      <a:cubicBezTo>
                        <a:pt x="60" y="55"/>
                        <a:pt x="60" y="55"/>
                        <a:pt x="60" y="55"/>
                      </a:cubicBezTo>
                      <a:cubicBezTo>
                        <a:pt x="60" y="53"/>
                        <a:pt x="56" y="51"/>
                        <a:pt x="53" y="52"/>
                      </a:cubicBezTo>
                      <a:cubicBezTo>
                        <a:pt x="47" y="52"/>
                        <a:pt x="47" y="52"/>
                        <a:pt x="47" y="52"/>
                      </a:cubicBezTo>
                      <a:cubicBezTo>
                        <a:pt x="46" y="52"/>
                        <a:pt x="45" y="51"/>
                        <a:pt x="44" y="50"/>
                      </a:cubicBezTo>
                      <a:cubicBezTo>
                        <a:pt x="44" y="47"/>
                        <a:pt x="44" y="47"/>
                        <a:pt x="44" y="47"/>
                      </a:cubicBezTo>
                      <a:cubicBezTo>
                        <a:pt x="44" y="44"/>
                        <a:pt x="47" y="41"/>
                        <a:pt x="48" y="38"/>
                      </a:cubicBezTo>
                      <a:cubicBezTo>
                        <a:pt x="49" y="34"/>
                        <a:pt x="50" y="33"/>
                        <a:pt x="53" y="30"/>
                      </a:cubicBezTo>
                      <a:cubicBezTo>
                        <a:pt x="56" y="27"/>
                        <a:pt x="66" y="22"/>
                        <a:pt x="66" y="17"/>
                      </a:cubicBezTo>
                      <a:cubicBezTo>
                        <a:pt x="66" y="14"/>
                        <a:pt x="66" y="14"/>
                        <a:pt x="66" y="14"/>
                      </a:cubicBezTo>
                      <a:cubicBezTo>
                        <a:pt x="66" y="13"/>
                        <a:pt x="66" y="13"/>
                        <a:pt x="66" y="13"/>
                      </a:cubicBezTo>
                      <a:cubicBezTo>
                        <a:pt x="65" y="10"/>
                        <a:pt x="62" y="0"/>
                        <a:pt x="58" y="0"/>
                      </a:cubicBezTo>
                      <a:cubicBezTo>
                        <a:pt x="57" y="0"/>
                        <a:pt x="57" y="0"/>
                        <a:pt x="56" y="1"/>
                      </a:cubicBezTo>
                      <a:cubicBezTo>
                        <a:pt x="56" y="3"/>
                        <a:pt x="55" y="3"/>
                        <a:pt x="55" y="5"/>
                      </a:cubicBezTo>
                      <a:cubicBezTo>
                        <a:pt x="55" y="7"/>
                        <a:pt x="55" y="7"/>
                        <a:pt x="55" y="7"/>
                      </a:cubicBezTo>
                      <a:cubicBezTo>
                        <a:pt x="55" y="11"/>
                        <a:pt x="53" y="15"/>
                        <a:pt x="51" y="18"/>
                      </a:cubicBezTo>
                      <a:cubicBezTo>
                        <a:pt x="50" y="18"/>
                        <a:pt x="50" y="18"/>
                        <a:pt x="50" y="18"/>
                      </a:cubicBezTo>
                      <a:cubicBezTo>
                        <a:pt x="48" y="18"/>
                        <a:pt x="48" y="18"/>
                        <a:pt x="47" y="19"/>
                      </a:cubicBezTo>
                      <a:cubicBezTo>
                        <a:pt x="42" y="15"/>
                        <a:pt x="42" y="15"/>
                        <a:pt x="42" y="15"/>
                      </a:cubicBezTo>
                      <a:cubicBezTo>
                        <a:pt x="41" y="15"/>
                        <a:pt x="41" y="15"/>
                        <a:pt x="41" y="15"/>
                      </a:cubicBezTo>
                      <a:cubicBezTo>
                        <a:pt x="40" y="15"/>
                        <a:pt x="40" y="15"/>
                        <a:pt x="40" y="15"/>
                      </a:cubicBezTo>
                      <a:cubicBezTo>
                        <a:pt x="39" y="15"/>
                        <a:pt x="38" y="16"/>
                        <a:pt x="38" y="17"/>
                      </a:cubicBezTo>
                      <a:cubicBezTo>
                        <a:pt x="38" y="19"/>
                        <a:pt x="41" y="22"/>
                        <a:pt x="41" y="26"/>
                      </a:cubicBezTo>
                      <a:cubicBezTo>
                        <a:pt x="41" y="29"/>
                        <a:pt x="41" y="29"/>
                        <a:pt x="41" y="29"/>
                      </a:cubicBezTo>
                      <a:cubicBezTo>
                        <a:pt x="41" y="30"/>
                        <a:pt x="41" y="30"/>
                        <a:pt x="41" y="30"/>
                      </a:cubicBezTo>
                      <a:cubicBezTo>
                        <a:pt x="38" y="33"/>
                        <a:pt x="38" y="33"/>
                        <a:pt x="38" y="33"/>
                      </a:cubicBezTo>
                      <a:cubicBezTo>
                        <a:pt x="37" y="33"/>
                        <a:pt x="37" y="33"/>
                        <a:pt x="37" y="33"/>
                      </a:cubicBezTo>
                      <a:cubicBezTo>
                        <a:pt x="35" y="33"/>
                        <a:pt x="35" y="34"/>
                        <a:pt x="34" y="34"/>
                      </a:cubicBezTo>
                      <a:cubicBezTo>
                        <a:pt x="32" y="33"/>
                        <a:pt x="31" y="31"/>
                        <a:pt x="30" y="29"/>
                      </a:cubicBezTo>
                      <a:cubicBezTo>
                        <a:pt x="24" y="29"/>
                        <a:pt x="30" y="41"/>
                        <a:pt x="19" y="45"/>
                      </a:cubicBezTo>
                      <a:cubicBezTo>
                        <a:pt x="16" y="46"/>
                        <a:pt x="12" y="48"/>
                        <a:pt x="9" y="50"/>
                      </a:cubicBezTo>
                      <a:cubicBezTo>
                        <a:pt x="6" y="51"/>
                        <a:pt x="1" y="53"/>
                        <a:pt x="0" y="55"/>
                      </a:cubicBezTo>
                      <a:cubicBezTo>
                        <a:pt x="1" y="58"/>
                        <a:pt x="1" y="57"/>
                        <a:pt x="4" y="59"/>
                      </a:cubicBezTo>
                      <a:cubicBezTo>
                        <a:pt x="6" y="59"/>
                        <a:pt x="6" y="59"/>
                        <a:pt x="6" y="59"/>
                      </a:cubicBezTo>
                      <a:cubicBezTo>
                        <a:pt x="10" y="59"/>
                        <a:pt x="20" y="51"/>
                        <a:pt x="23" y="51"/>
                      </a:cubicBezTo>
                      <a:cubicBezTo>
                        <a:pt x="25" y="51"/>
                        <a:pt x="24" y="51"/>
                        <a:pt x="27" y="52"/>
                      </a:cubicBezTo>
                      <a:cubicBezTo>
                        <a:pt x="29" y="54"/>
                        <a:pt x="29" y="55"/>
                        <a:pt x="30" y="58"/>
                      </a:cubicBezTo>
                      <a:cubicBezTo>
                        <a:pt x="30" y="59"/>
                        <a:pt x="30" y="59"/>
                        <a:pt x="30" y="59"/>
                      </a:cubicBezTo>
                      <a:cubicBezTo>
                        <a:pt x="30" y="62"/>
                        <a:pt x="28" y="64"/>
                        <a:pt x="26" y="65"/>
                      </a:cubicBezTo>
                      <a:cubicBezTo>
                        <a:pt x="21" y="64"/>
                        <a:pt x="21" y="64"/>
                        <a:pt x="21" y="64"/>
                      </a:cubicBezTo>
                      <a:cubicBezTo>
                        <a:pt x="20" y="64"/>
                        <a:pt x="20" y="64"/>
                        <a:pt x="19" y="64"/>
                      </a:cubicBezTo>
                      <a:cubicBezTo>
                        <a:pt x="18" y="64"/>
                        <a:pt x="18" y="64"/>
                        <a:pt x="18" y="64"/>
                      </a:cubicBezTo>
                      <a:cubicBezTo>
                        <a:pt x="16" y="67"/>
                        <a:pt x="16" y="67"/>
                        <a:pt x="16" y="67"/>
                      </a:cubicBezTo>
                      <a:cubicBezTo>
                        <a:pt x="16" y="68"/>
                        <a:pt x="16" y="68"/>
                        <a:pt x="16" y="68"/>
                      </a:cubicBezTo>
                      <a:cubicBezTo>
                        <a:pt x="16" y="72"/>
                        <a:pt x="16" y="72"/>
                        <a:pt x="16" y="72"/>
                      </a:cubicBezTo>
                      <a:cubicBezTo>
                        <a:pt x="16" y="78"/>
                        <a:pt x="13" y="85"/>
                        <a:pt x="11" y="90"/>
                      </a:cubicBezTo>
                      <a:cubicBezTo>
                        <a:pt x="9" y="94"/>
                        <a:pt x="3" y="100"/>
                        <a:pt x="3" y="105"/>
                      </a:cubicBezTo>
                      <a:cubicBezTo>
                        <a:pt x="3" y="106"/>
                        <a:pt x="4" y="109"/>
                        <a:pt x="5" y="110"/>
                      </a:cubicBezTo>
                      <a:cubicBezTo>
                        <a:pt x="6" y="110"/>
                        <a:pt x="6" y="110"/>
                        <a:pt x="6" y="110"/>
                      </a:cubicBezTo>
                      <a:cubicBezTo>
                        <a:pt x="7" y="110"/>
                        <a:pt x="7" y="110"/>
                        <a:pt x="7" y="110"/>
                      </a:cubicBezTo>
                      <a:cubicBezTo>
                        <a:pt x="9" y="110"/>
                        <a:pt x="8" y="110"/>
                        <a:pt x="9" y="111"/>
                      </a:cubicBezTo>
                      <a:cubicBezTo>
                        <a:pt x="11" y="109"/>
                        <a:pt x="15" y="101"/>
                        <a:pt x="15" y="98"/>
                      </a:cubicBezTo>
                      <a:cubicBezTo>
                        <a:pt x="17" y="94"/>
                        <a:pt x="20" y="89"/>
                        <a:pt x="24" y="89"/>
                      </a:cubicBezTo>
                      <a:cubicBezTo>
                        <a:pt x="25" y="89"/>
                        <a:pt x="25" y="89"/>
                        <a:pt x="26" y="88"/>
                      </a:cubicBezTo>
                      <a:cubicBezTo>
                        <a:pt x="28" y="90"/>
                        <a:pt x="32" y="90"/>
                        <a:pt x="32" y="93"/>
                      </a:cubicBezTo>
                      <a:cubicBezTo>
                        <a:pt x="32" y="94"/>
                        <a:pt x="32" y="94"/>
                        <a:pt x="32" y="94"/>
                      </a:cubicBezTo>
                      <a:cubicBezTo>
                        <a:pt x="32" y="96"/>
                        <a:pt x="32" y="96"/>
                        <a:pt x="32" y="96"/>
                      </a:cubicBezTo>
                      <a:cubicBezTo>
                        <a:pt x="28" y="102"/>
                        <a:pt x="25" y="101"/>
                        <a:pt x="23" y="104"/>
                      </a:cubicBezTo>
                      <a:cubicBezTo>
                        <a:pt x="26" y="109"/>
                        <a:pt x="27" y="108"/>
                        <a:pt x="29" y="113"/>
                      </a:cubicBezTo>
                      <a:cubicBezTo>
                        <a:pt x="29" y="114"/>
                        <a:pt x="29" y="114"/>
                        <a:pt x="29" y="114"/>
                      </a:cubicBezTo>
                      <a:cubicBezTo>
                        <a:pt x="29" y="115"/>
                        <a:pt x="29" y="115"/>
                        <a:pt x="29" y="115"/>
                      </a:cubicBezTo>
                      <a:cubicBezTo>
                        <a:pt x="29" y="116"/>
                        <a:pt x="29" y="116"/>
                        <a:pt x="29" y="116"/>
                      </a:cubicBezTo>
                      <a:cubicBezTo>
                        <a:pt x="28" y="119"/>
                        <a:pt x="26" y="123"/>
                        <a:pt x="22" y="122"/>
                      </a:cubicBezTo>
                      <a:cubicBezTo>
                        <a:pt x="15" y="122"/>
                        <a:pt x="15" y="122"/>
                        <a:pt x="15" y="122"/>
                      </a:cubicBezTo>
                      <a:cubicBezTo>
                        <a:pt x="14" y="122"/>
                        <a:pt x="11" y="124"/>
                        <a:pt x="10" y="124"/>
                      </a:cubicBezTo>
                      <a:cubicBezTo>
                        <a:pt x="13" y="127"/>
                        <a:pt x="23" y="129"/>
                        <a:pt x="23" y="133"/>
                      </a:cubicBezTo>
                      <a:cubicBezTo>
                        <a:pt x="23" y="137"/>
                        <a:pt x="18" y="142"/>
                        <a:pt x="15" y="144"/>
                      </a:cubicBezTo>
                      <a:cubicBezTo>
                        <a:pt x="15" y="150"/>
                        <a:pt x="15" y="150"/>
                        <a:pt x="15" y="150"/>
                      </a:cubicBezTo>
                      <a:cubicBezTo>
                        <a:pt x="17" y="150"/>
                        <a:pt x="17" y="150"/>
                        <a:pt x="17" y="150"/>
                      </a:cubicBezTo>
                      <a:cubicBezTo>
                        <a:pt x="20" y="150"/>
                        <a:pt x="27" y="141"/>
                        <a:pt x="29" y="139"/>
                      </a:cubicBezTo>
                      <a:cubicBezTo>
                        <a:pt x="33" y="135"/>
                        <a:pt x="34" y="129"/>
                        <a:pt x="38" y="125"/>
                      </a:cubicBezTo>
                      <a:close/>
                    </a:path>
                  </a:pathLst>
                </a:custGeom>
                <a:solidFill>
                  <a:srgbClr val="E6001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272" name="iSļïḑé">
                  <a:extLst>
                    <a:ext uri="{FF2B5EF4-FFF2-40B4-BE49-F238E27FC236}">
                      <a16:creationId xmlns:a16="http://schemas.microsoft.com/office/drawing/2014/main" id="{9CE9B73C-A77B-CA4F-9CD9-1B7561A61257}"/>
                    </a:ext>
                  </a:extLst>
                </p:cNvPr>
                <p:cNvSpPr/>
                <p:nvPr/>
              </p:nvSpPr>
              <p:spPr bwMode="auto">
                <a:xfrm>
                  <a:off x="4422776" y="3106738"/>
                  <a:ext cx="412750" cy="596900"/>
                </a:xfrm>
                <a:custGeom>
                  <a:avLst/>
                  <a:gdLst>
                    <a:gd name="T0" fmla="*/ 63 w 125"/>
                    <a:gd name="T1" fmla="*/ 83 h 179"/>
                    <a:gd name="T2" fmla="*/ 69 w 125"/>
                    <a:gd name="T3" fmla="*/ 84 h 179"/>
                    <a:gd name="T4" fmla="*/ 71 w 125"/>
                    <a:gd name="T5" fmla="*/ 95 h 179"/>
                    <a:gd name="T6" fmla="*/ 56 w 125"/>
                    <a:gd name="T7" fmla="*/ 91 h 179"/>
                    <a:gd name="T8" fmla="*/ 77 w 125"/>
                    <a:gd name="T9" fmla="*/ 77 h 179"/>
                    <a:gd name="T10" fmla="*/ 90 w 125"/>
                    <a:gd name="T11" fmla="*/ 82 h 179"/>
                    <a:gd name="T12" fmla="*/ 93 w 125"/>
                    <a:gd name="T13" fmla="*/ 96 h 179"/>
                    <a:gd name="T14" fmla="*/ 88 w 125"/>
                    <a:gd name="T15" fmla="*/ 106 h 179"/>
                    <a:gd name="T16" fmla="*/ 75 w 125"/>
                    <a:gd name="T17" fmla="*/ 89 h 179"/>
                    <a:gd name="T18" fmla="*/ 91 w 125"/>
                    <a:gd name="T19" fmla="*/ 29 h 179"/>
                    <a:gd name="T20" fmla="*/ 95 w 125"/>
                    <a:gd name="T21" fmla="*/ 4 h 179"/>
                    <a:gd name="T22" fmla="*/ 92 w 125"/>
                    <a:gd name="T23" fmla="*/ 0 h 179"/>
                    <a:gd name="T24" fmla="*/ 86 w 125"/>
                    <a:gd name="T25" fmla="*/ 0 h 179"/>
                    <a:gd name="T26" fmla="*/ 80 w 125"/>
                    <a:gd name="T27" fmla="*/ 7 h 179"/>
                    <a:gd name="T28" fmla="*/ 83 w 125"/>
                    <a:gd name="T29" fmla="*/ 30 h 179"/>
                    <a:gd name="T30" fmla="*/ 86 w 125"/>
                    <a:gd name="T31" fmla="*/ 50 h 179"/>
                    <a:gd name="T32" fmla="*/ 46 w 125"/>
                    <a:gd name="T33" fmla="*/ 84 h 179"/>
                    <a:gd name="T34" fmla="*/ 0 w 125"/>
                    <a:gd name="T35" fmla="*/ 99 h 179"/>
                    <a:gd name="T36" fmla="*/ 13 w 125"/>
                    <a:gd name="T37" fmla="*/ 108 h 179"/>
                    <a:gd name="T38" fmla="*/ 30 w 125"/>
                    <a:gd name="T39" fmla="*/ 100 h 179"/>
                    <a:gd name="T40" fmla="*/ 47 w 125"/>
                    <a:gd name="T41" fmla="*/ 92 h 179"/>
                    <a:gd name="T42" fmla="*/ 51 w 125"/>
                    <a:gd name="T43" fmla="*/ 109 h 179"/>
                    <a:gd name="T44" fmla="*/ 50 w 125"/>
                    <a:gd name="T45" fmla="*/ 118 h 179"/>
                    <a:gd name="T46" fmla="*/ 54 w 125"/>
                    <a:gd name="T47" fmla="*/ 125 h 179"/>
                    <a:gd name="T48" fmla="*/ 62 w 125"/>
                    <a:gd name="T49" fmla="*/ 119 h 179"/>
                    <a:gd name="T50" fmla="*/ 62 w 125"/>
                    <a:gd name="T51" fmla="*/ 113 h 179"/>
                    <a:gd name="T52" fmla="*/ 78 w 125"/>
                    <a:gd name="T53" fmla="*/ 111 h 179"/>
                    <a:gd name="T54" fmla="*/ 78 w 125"/>
                    <a:gd name="T55" fmla="*/ 113 h 179"/>
                    <a:gd name="T56" fmla="*/ 78 w 125"/>
                    <a:gd name="T57" fmla="*/ 118 h 179"/>
                    <a:gd name="T58" fmla="*/ 46 w 125"/>
                    <a:gd name="T59" fmla="*/ 147 h 179"/>
                    <a:gd name="T60" fmla="*/ 28 w 125"/>
                    <a:gd name="T61" fmla="*/ 158 h 179"/>
                    <a:gd name="T62" fmla="*/ 1 w 125"/>
                    <a:gd name="T63" fmla="*/ 170 h 179"/>
                    <a:gd name="T64" fmla="*/ 14 w 125"/>
                    <a:gd name="T65" fmla="*/ 178 h 179"/>
                    <a:gd name="T66" fmla="*/ 20 w 125"/>
                    <a:gd name="T67" fmla="*/ 179 h 179"/>
                    <a:gd name="T68" fmla="*/ 22 w 125"/>
                    <a:gd name="T69" fmla="*/ 179 h 179"/>
                    <a:gd name="T70" fmla="*/ 38 w 125"/>
                    <a:gd name="T71" fmla="*/ 169 h 179"/>
                    <a:gd name="T72" fmla="*/ 61 w 125"/>
                    <a:gd name="T73" fmla="*/ 150 h 179"/>
                    <a:gd name="T74" fmla="*/ 79 w 125"/>
                    <a:gd name="T75" fmla="*/ 135 h 179"/>
                    <a:gd name="T76" fmla="*/ 96 w 125"/>
                    <a:gd name="T77" fmla="*/ 119 h 179"/>
                    <a:gd name="T78" fmla="*/ 106 w 125"/>
                    <a:gd name="T79" fmla="*/ 149 h 179"/>
                    <a:gd name="T80" fmla="*/ 125 w 125"/>
                    <a:gd name="T81" fmla="*/ 152 h 179"/>
                    <a:gd name="T82" fmla="*/ 116 w 125"/>
                    <a:gd name="T83" fmla="*/ 120 h 179"/>
                    <a:gd name="T84" fmla="*/ 115 w 125"/>
                    <a:gd name="T85" fmla="*/ 125 h 179"/>
                    <a:gd name="T86" fmla="*/ 109 w 125"/>
                    <a:gd name="T87" fmla="*/ 129 h 179"/>
                    <a:gd name="T88" fmla="*/ 97 w 125"/>
                    <a:gd name="T89" fmla="*/ 92 h 179"/>
                    <a:gd name="T90" fmla="*/ 94 w 125"/>
                    <a:gd name="T91" fmla="*/ 76 h 179"/>
                    <a:gd name="T92" fmla="*/ 110 w 125"/>
                    <a:gd name="T93" fmla="*/ 60 h 179"/>
                    <a:gd name="T94" fmla="*/ 105 w 125"/>
                    <a:gd name="T95" fmla="*/ 57 h 179"/>
                    <a:gd name="T96" fmla="*/ 101 w 125"/>
                    <a:gd name="T97" fmla="*/ 59 h 179"/>
                    <a:gd name="T98" fmla="*/ 91 w 125"/>
                    <a:gd name="T99" fmla="*/ 54 h 179"/>
                    <a:gd name="T100" fmla="*/ 91 w 125"/>
                    <a:gd name="T101" fmla="*/ 29 h 17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</a:cxnLst>
                  <a:rect l="0" t="0" r="r" b="b"/>
                  <a:pathLst>
                    <a:path w="125" h="179">
                      <a:moveTo>
                        <a:pt x="56" y="91"/>
                      </a:moveTo>
                      <a:cubicBezTo>
                        <a:pt x="56" y="87"/>
                        <a:pt x="60" y="85"/>
                        <a:pt x="63" y="83"/>
                      </a:cubicBezTo>
                      <a:cubicBezTo>
                        <a:pt x="64" y="83"/>
                        <a:pt x="64" y="83"/>
                        <a:pt x="64" y="83"/>
                      </a:cubicBezTo>
                      <a:cubicBezTo>
                        <a:pt x="67" y="83"/>
                        <a:pt x="67" y="84"/>
                        <a:pt x="69" y="84"/>
                      </a:cubicBezTo>
                      <a:cubicBezTo>
                        <a:pt x="71" y="94"/>
                        <a:pt x="71" y="94"/>
                        <a:pt x="71" y="94"/>
                      </a:cubicBezTo>
                      <a:cubicBezTo>
                        <a:pt x="71" y="95"/>
                        <a:pt x="71" y="95"/>
                        <a:pt x="71" y="95"/>
                      </a:cubicBezTo>
                      <a:cubicBezTo>
                        <a:pt x="68" y="100"/>
                        <a:pt x="68" y="99"/>
                        <a:pt x="63" y="101"/>
                      </a:cubicBezTo>
                      <a:cubicBezTo>
                        <a:pt x="61" y="99"/>
                        <a:pt x="56" y="95"/>
                        <a:pt x="56" y="91"/>
                      </a:cubicBezTo>
                      <a:close/>
                      <a:moveTo>
                        <a:pt x="72" y="83"/>
                      </a:moveTo>
                      <a:cubicBezTo>
                        <a:pt x="74" y="79"/>
                        <a:pt x="73" y="79"/>
                        <a:pt x="77" y="77"/>
                      </a:cubicBezTo>
                      <a:cubicBezTo>
                        <a:pt x="79" y="75"/>
                        <a:pt x="82" y="75"/>
                        <a:pt x="83" y="73"/>
                      </a:cubicBezTo>
                      <a:cubicBezTo>
                        <a:pt x="88" y="76"/>
                        <a:pt x="89" y="76"/>
                        <a:pt x="90" y="82"/>
                      </a:cubicBezTo>
                      <a:cubicBezTo>
                        <a:pt x="92" y="95"/>
                        <a:pt x="92" y="95"/>
                        <a:pt x="92" y="95"/>
                      </a:cubicBezTo>
                      <a:cubicBezTo>
                        <a:pt x="93" y="96"/>
                        <a:pt x="93" y="96"/>
                        <a:pt x="93" y="96"/>
                      </a:cubicBezTo>
                      <a:cubicBezTo>
                        <a:pt x="94" y="99"/>
                        <a:pt x="94" y="99"/>
                        <a:pt x="94" y="99"/>
                      </a:cubicBezTo>
                      <a:cubicBezTo>
                        <a:pt x="91" y="105"/>
                        <a:pt x="93" y="103"/>
                        <a:pt x="88" y="106"/>
                      </a:cubicBezTo>
                      <a:cubicBezTo>
                        <a:pt x="83" y="101"/>
                        <a:pt x="82" y="101"/>
                        <a:pt x="79" y="95"/>
                      </a:cubicBezTo>
                      <a:cubicBezTo>
                        <a:pt x="77" y="93"/>
                        <a:pt x="77" y="91"/>
                        <a:pt x="75" y="89"/>
                      </a:cubicBezTo>
                      <a:cubicBezTo>
                        <a:pt x="73" y="87"/>
                        <a:pt x="73" y="86"/>
                        <a:pt x="72" y="83"/>
                      </a:cubicBezTo>
                      <a:close/>
                      <a:moveTo>
                        <a:pt x="91" y="29"/>
                      </a:moveTo>
                      <a:cubicBezTo>
                        <a:pt x="91" y="22"/>
                        <a:pt x="95" y="12"/>
                        <a:pt x="95" y="4"/>
                      </a:cubicBezTo>
                      <a:cubicBezTo>
                        <a:pt x="95" y="4"/>
                        <a:pt x="95" y="4"/>
                        <a:pt x="95" y="4"/>
                      </a:cubicBezTo>
                      <a:cubicBezTo>
                        <a:pt x="95" y="3"/>
                        <a:pt x="95" y="3"/>
                        <a:pt x="95" y="3"/>
                      </a:cubicBezTo>
                      <a:cubicBezTo>
                        <a:pt x="93" y="0"/>
                        <a:pt x="95" y="1"/>
                        <a:pt x="92" y="0"/>
                      </a:cubicBezTo>
                      <a:cubicBezTo>
                        <a:pt x="91" y="0"/>
                        <a:pt x="91" y="0"/>
                        <a:pt x="91" y="0"/>
                      </a:cubicBezTo>
                      <a:cubicBezTo>
                        <a:pt x="86" y="0"/>
                        <a:pt x="86" y="0"/>
                        <a:pt x="86" y="0"/>
                      </a:cubicBezTo>
                      <a:cubicBezTo>
                        <a:pt x="85" y="0"/>
                        <a:pt x="85" y="0"/>
                        <a:pt x="85" y="0"/>
                      </a:cubicBezTo>
                      <a:cubicBezTo>
                        <a:pt x="82" y="1"/>
                        <a:pt x="80" y="4"/>
                        <a:pt x="80" y="7"/>
                      </a:cubicBezTo>
                      <a:cubicBezTo>
                        <a:pt x="83" y="30"/>
                        <a:pt x="83" y="30"/>
                        <a:pt x="83" y="30"/>
                      </a:cubicBezTo>
                      <a:cubicBezTo>
                        <a:pt x="83" y="30"/>
                        <a:pt x="83" y="30"/>
                        <a:pt x="83" y="30"/>
                      </a:cubicBezTo>
                      <a:cubicBezTo>
                        <a:pt x="83" y="38"/>
                        <a:pt x="86" y="44"/>
                        <a:pt x="86" y="49"/>
                      </a:cubicBezTo>
                      <a:cubicBezTo>
                        <a:pt x="86" y="50"/>
                        <a:pt x="86" y="50"/>
                        <a:pt x="86" y="50"/>
                      </a:cubicBezTo>
                      <a:cubicBezTo>
                        <a:pt x="87" y="62"/>
                        <a:pt x="87" y="62"/>
                        <a:pt x="87" y="62"/>
                      </a:cubicBezTo>
                      <a:cubicBezTo>
                        <a:pt x="87" y="68"/>
                        <a:pt x="52" y="81"/>
                        <a:pt x="46" y="84"/>
                      </a:cubicBezTo>
                      <a:cubicBezTo>
                        <a:pt x="39" y="87"/>
                        <a:pt x="31" y="89"/>
                        <a:pt x="23" y="92"/>
                      </a:cubicBezTo>
                      <a:cubicBezTo>
                        <a:pt x="20" y="94"/>
                        <a:pt x="0" y="96"/>
                        <a:pt x="0" y="99"/>
                      </a:cubicBezTo>
                      <a:cubicBezTo>
                        <a:pt x="0" y="101"/>
                        <a:pt x="9" y="108"/>
                        <a:pt x="11" y="108"/>
                      </a:cubicBezTo>
                      <a:cubicBezTo>
                        <a:pt x="13" y="108"/>
                        <a:pt x="13" y="108"/>
                        <a:pt x="13" y="108"/>
                      </a:cubicBezTo>
                      <a:cubicBezTo>
                        <a:pt x="14" y="108"/>
                        <a:pt x="14" y="108"/>
                        <a:pt x="14" y="108"/>
                      </a:cubicBezTo>
                      <a:cubicBezTo>
                        <a:pt x="20" y="105"/>
                        <a:pt x="24" y="103"/>
                        <a:pt x="30" y="100"/>
                      </a:cubicBezTo>
                      <a:cubicBezTo>
                        <a:pt x="34" y="98"/>
                        <a:pt x="41" y="93"/>
                        <a:pt x="45" y="93"/>
                      </a:cubicBezTo>
                      <a:cubicBezTo>
                        <a:pt x="46" y="93"/>
                        <a:pt x="46" y="93"/>
                        <a:pt x="47" y="92"/>
                      </a:cubicBezTo>
                      <a:cubicBezTo>
                        <a:pt x="49" y="94"/>
                        <a:pt x="52" y="96"/>
                        <a:pt x="51" y="101"/>
                      </a:cubicBezTo>
                      <a:cubicBezTo>
                        <a:pt x="51" y="109"/>
                        <a:pt x="51" y="109"/>
                        <a:pt x="51" y="109"/>
                      </a:cubicBezTo>
                      <a:cubicBezTo>
                        <a:pt x="51" y="110"/>
                        <a:pt x="51" y="110"/>
                        <a:pt x="51" y="110"/>
                      </a:cubicBezTo>
                      <a:cubicBezTo>
                        <a:pt x="50" y="118"/>
                        <a:pt x="50" y="118"/>
                        <a:pt x="50" y="118"/>
                      </a:cubicBezTo>
                      <a:cubicBezTo>
                        <a:pt x="50" y="119"/>
                        <a:pt x="50" y="119"/>
                        <a:pt x="50" y="120"/>
                      </a:cubicBezTo>
                      <a:cubicBezTo>
                        <a:pt x="51" y="123"/>
                        <a:pt x="51" y="123"/>
                        <a:pt x="54" y="125"/>
                      </a:cubicBezTo>
                      <a:cubicBezTo>
                        <a:pt x="56" y="125"/>
                        <a:pt x="56" y="125"/>
                        <a:pt x="56" y="125"/>
                      </a:cubicBezTo>
                      <a:cubicBezTo>
                        <a:pt x="59" y="125"/>
                        <a:pt x="60" y="121"/>
                        <a:pt x="62" y="119"/>
                      </a:cubicBezTo>
                      <a:cubicBezTo>
                        <a:pt x="62" y="118"/>
                        <a:pt x="62" y="118"/>
                        <a:pt x="62" y="118"/>
                      </a:cubicBezTo>
                      <a:cubicBezTo>
                        <a:pt x="62" y="113"/>
                        <a:pt x="62" y="113"/>
                        <a:pt x="62" y="113"/>
                      </a:cubicBezTo>
                      <a:cubicBezTo>
                        <a:pt x="63" y="110"/>
                        <a:pt x="68" y="106"/>
                        <a:pt x="71" y="106"/>
                      </a:cubicBezTo>
                      <a:cubicBezTo>
                        <a:pt x="75" y="106"/>
                        <a:pt x="77" y="109"/>
                        <a:pt x="78" y="111"/>
                      </a:cubicBezTo>
                      <a:cubicBezTo>
                        <a:pt x="78" y="112"/>
                        <a:pt x="78" y="112"/>
                        <a:pt x="78" y="112"/>
                      </a:cubicBezTo>
                      <a:cubicBezTo>
                        <a:pt x="78" y="113"/>
                        <a:pt x="78" y="113"/>
                        <a:pt x="78" y="113"/>
                      </a:cubicBezTo>
                      <a:cubicBezTo>
                        <a:pt x="78" y="115"/>
                        <a:pt x="78" y="115"/>
                        <a:pt x="79" y="116"/>
                      </a:cubicBezTo>
                      <a:cubicBezTo>
                        <a:pt x="78" y="117"/>
                        <a:pt x="78" y="117"/>
                        <a:pt x="78" y="118"/>
                      </a:cubicBezTo>
                      <a:cubicBezTo>
                        <a:pt x="78" y="119"/>
                        <a:pt x="78" y="119"/>
                        <a:pt x="78" y="119"/>
                      </a:cubicBezTo>
                      <a:cubicBezTo>
                        <a:pt x="72" y="130"/>
                        <a:pt x="57" y="140"/>
                        <a:pt x="46" y="147"/>
                      </a:cubicBezTo>
                      <a:cubicBezTo>
                        <a:pt x="44" y="148"/>
                        <a:pt x="40" y="151"/>
                        <a:pt x="37" y="152"/>
                      </a:cubicBezTo>
                      <a:cubicBezTo>
                        <a:pt x="35" y="153"/>
                        <a:pt x="29" y="157"/>
                        <a:pt x="28" y="158"/>
                      </a:cubicBezTo>
                      <a:cubicBezTo>
                        <a:pt x="25" y="161"/>
                        <a:pt x="12" y="165"/>
                        <a:pt x="6" y="165"/>
                      </a:cubicBezTo>
                      <a:cubicBezTo>
                        <a:pt x="4" y="165"/>
                        <a:pt x="2" y="168"/>
                        <a:pt x="1" y="170"/>
                      </a:cubicBezTo>
                      <a:cubicBezTo>
                        <a:pt x="4" y="171"/>
                        <a:pt x="4" y="173"/>
                        <a:pt x="7" y="175"/>
                      </a:cubicBezTo>
                      <a:cubicBezTo>
                        <a:pt x="10" y="176"/>
                        <a:pt x="12" y="176"/>
                        <a:pt x="14" y="178"/>
                      </a:cubicBezTo>
                      <a:cubicBezTo>
                        <a:pt x="18" y="179"/>
                        <a:pt x="18" y="179"/>
                        <a:pt x="18" y="179"/>
                      </a:cubicBezTo>
                      <a:cubicBezTo>
                        <a:pt x="20" y="179"/>
                        <a:pt x="18" y="179"/>
                        <a:pt x="20" y="179"/>
                      </a:cubicBezTo>
                      <a:cubicBezTo>
                        <a:pt x="21" y="179"/>
                        <a:pt x="21" y="179"/>
                        <a:pt x="21" y="179"/>
                      </a:cubicBezTo>
                      <a:cubicBezTo>
                        <a:pt x="22" y="179"/>
                        <a:pt x="22" y="179"/>
                        <a:pt x="22" y="179"/>
                      </a:cubicBezTo>
                      <a:cubicBezTo>
                        <a:pt x="26" y="177"/>
                        <a:pt x="30" y="175"/>
                        <a:pt x="33" y="173"/>
                      </a:cubicBezTo>
                      <a:cubicBezTo>
                        <a:pt x="35" y="171"/>
                        <a:pt x="36" y="170"/>
                        <a:pt x="38" y="169"/>
                      </a:cubicBezTo>
                      <a:cubicBezTo>
                        <a:pt x="39" y="168"/>
                        <a:pt x="43" y="166"/>
                        <a:pt x="43" y="166"/>
                      </a:cubicBezTo>
                      <a:cubicBezTo>
                        <a:pt x="49" y="160"/>
                        <a:pt x="55" y="156"/>
                        <a:pt x="61" y="150"/>
                      </a:cubicBezTo>
                      <a:cubicBezTo>
                        <a:pt x="64" y="148"/>
                        <a:pt x="67" y="145"/>
                        <a:pt x="70" y="143"/>
                      </a:cubicBezTo>
                      <a:cubicBezTo>
                        <a:pt x="73" y="140"/>
                        <a:pt x="76" y="137"/>
                        <a:pt x="79" y="135"/>
                      </a:cubicBezTo>
                      <a:cubicBezTo>
                        <a:pt x="82" y="132"/>
                        <a:pt x="85" y="130"/>
                        <a:pt x="87" y="127"/>
                      </a:cubicBezTo>
                      <a:cubicBezTo>
                        <a:pt x="90" y="124"/>
                        <a:pt x="91" y="119"/>
                        <a:pt x="96" y="119"/>
                      </a:cubicBezTo>
                      <a:cubicBezTo>
                        <a:pt x="98" y="119"/>
                        <a:pt x="100" y="126"/>
                        <a:pt x="100" y="128"/>
                      </a:cubicBezTo>
                      <a:cubicBezTo>
                        <a:pt x="100" y="132"/>
                        <a:pt x="105" y="145"/>
                        <a:pt x="106" y="149"/>
                      </a:cubicBezTo>
                      <a:cubicBezTo>
                        <a:pt x="108" y="155"/>
                        <a:pt x="111" y="165"/>
                        <a:pt x="118" y="165"/>
                      </a:cubicBezTo>
                      <a:cubicBezTo>
                        <a:pt x="119" y="163"/>
                        <a:pt x="125" y="161"/>
                        <a:pt x="125" y="152"/>
                      </a:cubicBezTo>
                      <a:cubicBezTo>
                        <a:pt x="125" y="143"/>
                        <a:pt x="120" y="120"/>
                        <a:pt x="117" y="116"/>
                      </a:cubicBezTo>
                      <a:cubicBezTo>
                        <a:pt x="117" y="118"/>
                        <a:pt x="116" y="118"/>
                        <a:pt x="116" y="120"/>
                      </a:cubicBezTo>
                      <a:cubicBezTo>
                        <a:pt x="116" y="123"/>
                        <a:pt x="115" y="121"/>
                        <a:pt x="115" y="124"/>
                      </a:cubicBezTo>
                      <a:cubicBezTo>
                        <a:pt x="115" y="125"/>
                        <a:pt x="115" y="125"/>
                        <a:pt x="115" y="125"/>
                      </a:cubicBezTo>
                      <a:cubicBezTo>
                        <a:pt x="115" y="126"/>
                        <a:pt x="114" y="129"/>
                        <a:pt x="112" y="129"/>
                      </a:cubicBezTo>
                      <a:cubicBezTo>
                        <a:pt x="109" y="129"/>
                        <a:pt x="109" y="129"/>
                        <a:pt x="109" y="129"/>
                      </a:cubicBezTo>
                      <a:cubicBezTo>
                        <a:pt x="105" y="129"/>
                        <a:pt x="102" y="110"/>
                        <a:pt x="100" y="105"/>
                      </a:cubicBezTo>
                      <a:cubicBezTo>
                        <a:pt x="98" y="101"/>
                        <a:pt x="98" y="97"/>
                        <a:pt x="97" y="92"/>
                      </a:cubicBezTo>
                      <a:cubicBezTo>
                        <a:pt x="96" y="87"/>
                        <a:pt x="94" y="86"/>
                        <a:pt x="94" y="79"/>
                      </a:cubicBezTo>
                      <a:cubicBezTo>
                        <a:pt x="94" y="76"/>
                        <a:pt x="94" y="76"/>
                        <a:pt x="94" y="76"/>
                      </a:cubicBezTo>
                      <a:cubicBezTo>
                        <a:pt x="94" y="65"/>
                        <a:pt x="110" y="67"/>
                        <a:pt x="110" y="61"/>
                      </a:cubicBezTo>
                      <a:cubicBezTo>
                        <a:pt x="110" y="60"/>
                        <a:pt x="110" y="60"/>
                        <a:pt x="110" y="60"/>
                      </a:cubicBezTo>
                      <a:cubicBezTo>
                        <a:pt x="110" y="58"/>
                        <a:pt x="109" y="57"/>
                        <a:pt x="108" y="57"/>
                      </a:cubicBezTo>
                      <a:cubicBezTo>
                        <a:pt x="105" y="57"/>
                        <a:pt x="105" y="57"/>
                        <a:pt x="105" y="57"/>
                      </a:cubicBezTo>
                      <a:cubicBezTo>
                        <a:pt x="104" y="57"/>
                        <a:pt x="104" y="57"/>
                        <a:pt x="104" y="57"/>
                      </a:cubicBezTo>
                      <a:cubicBezTo>
                        <a:pt x="103" y="58"/>
                        <a:pt x="102" y="59"/>
                        <a:pt x="101" y="59"/>
                      </a:cubicBezTo>
                      <a:cubicBezTo>
                        <a:pt x="99" y="60"/>
                        <a:pt x="99" y="59"/>
                        <a:pt x="97" y="60"/>
                      </a:cubicBezTo>
                      <a:cubicBezTo>
                        <a:pt x="95" y="59"/>
                        <a:pt x="91" y="56"/>
                        <a:pt x="91" y="54"/>
                      </a:cubicBezTo>
                      <a:cubicBezTo>
                        <a:pt x="91" y="41"/>
                        <a:pt x="91" y="41"/>
                        <a:pt x="91" y="41"/>
                      </a:cubicBezTo>
                      <a:lnTo>
                        <a:pt x="91" y="29"/>
                      </a:lnTo>
                      <a:close/>
                    </a:path>
                  </a:pathLst>
                </a:custGeom>
                <a:solidFill>
                  <a:srgbClr val="E6001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273" name="íšlïďè">
                  <a:extLst>
                    <a:ext uri="{FF2B5EF4-FFF2-40B4-BE49-F238E27FC236}">
                      <a16:creationId xmlns:a16="http://schemas.microsoft.com/office/drawing/2014/main" id="{1E9C718C-CB3C-BC48-BB64-22E4D8039279}"/>
                    </a:ext>
                  </a:extLst>
                </p:cNvPr>
                <p:cNvSpPr/>
                <p:nvPr/>
              </p:nvSpPr>
              <p:spPr bwMode="auto">
                <a:xfrm>
                  <a:off x="5478463" y="3581400"/>
                  <a:ext cx="46038" cy="76200"/>
                </a:xfrm>
                <a:custGeom>
                  <a:avLst/>
                  <a:gdLst>
                    <a:gd name="T0" fmla="*/ 14 w 14"/>
                    <a:gd name="T1" fmla="*/ 15 h 23"/>
                    <a:gd name="T2" fmla="*/ 10 w 14"/>
                    <a:gd name="T3" fmla="*/ 6 h 23"/>
                    <a:gd name="T4" fmla="*/ 3 w 14"/>
                    <a:gd name="T5" fmla="*/ 0 h 23"/>
                    <a:gd name="T6" fmla="*/ 0 w 14"/>
                    <a:gd name="T7" fmla="*/ 3 h 23"/>
                    <a:gd name="T8" fmla="*/ 5 w 14"/>
                    <a:gd name="T9" fmla="*/ 11 h 23"/>
                    <a:gd name="T10" fmla="*/ 5 w 14"/>
                    <a:gd name="T11" fmla="*/ 12 h 23"/>
                    <a:gd name="T12" fmla="*/ 5 w 14"/>
                    <a:gd name="T13" fmla="*/ 14 h 23"/>
                    <a:gd name="T14" fmla="*/ 5 w 14"/>
                    <a:gd name="T15" fmla="*/ 15 h 23"/>
                    <a:gd name="T16" fmla="*/ 2 w 14"/>
                    <a:gd name="T17" fmla="*/ 19 h 23"/>
                    <a:gd name="T18" fmla="*/ 2 w 14"/>
                    <a:gd name="T19" fmla="*/ 22 h 23"/>
                    <a:gd name="T20" fmla="*/ 5 w 14"/>
                    <a:gd name="T21" fmla="*/ 23 h 23"/>
                    <a:gd name="T22" fmla="*/ 6 w 14"/>
                    <a:gd name="T23" fmla="*/ 23 h 23"/>
                    <a:gd name="T24" fmla="*/ 11 w 14"/>
                    <a:gd name="T25" fmla="*/ 20 h 23"/>
                    <a:gd name="T26" fmla="*/ 14 w 14"/>
                    <a:gd name="T27" fmla="*/ 15 h 2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4" h="23">
                      <a:moveTo>
                        <a:pt x="14" y="15"/>
                      </a:moveTo>
                      <a:cubicBezTo>
                        <a:pt x="14" y="11"/>
                        <a:pt x="12" y="9"/>
                        <a:pt x="10" y="6"/>
                      </a:cubicBezTo>
                      <a:cubicBezTo>
                        <a:pt x="8" y="5"/>
                        <a:pt x="3" y="1"/>
                        <a:pt x="3" y="0"/>
                      </a:cubicBezTo>
                      <a:cubicBezTo>
                        <a:pt x="0" y="3"/>
                        <a:pt x="0" y="3"/>
                        <a:pt x="0" y="3"/>
                      </a:cubicBezTo>
                      <a:cubicBezTo>
                        <a:pt x="5" y="11"/>
                        <a:pt x="5" y="11"/>
                        <a:pt x="5" y="11"/>
                      </a:cubicBezTo>
                      <a:cubicBezTo>
                        <a:pt x="5" y="12"/>
                        <a:pt x="5" y="12"/>
                        <a:pt x="5" y="12"/>
                      </a:cubicBezTo>
                      <a:cubicBezTo>
                        <a:pt x="5" y="14"/>
                        <a:pt x="5" y="14"/>
                        <a:pt x="5" y="14"/>
                      </a:cubicBezTo>
                      <a:cubicBezTo>
                        <a:pt x="5" y="15"/>
                        <a:pt x="5" y="15"/>
                        <a:pt x="5" y="15"/>
                      </a:cubicBezTo>
                      <a:cubicBezTo>
                        <a:pt x="2" y="19"/>
                        <a:pt x="2" y="19"/>
                        <a:pt x="2" y="19"/>
                      </a:cubicBezTo>
                      <a:cubicBezTo>
                        <a:pt x="2" y="22"/>
                        <a:pt x="2" y="22"/>
                        <a:pt x="2" y="22"/>
                      </a:cubicBezTo>
                      <a:cubicBezTo>
                        <a:pt x="5" y="23"/>
                        <a:pt x="5" y="23"/>
                        <a:pt x="5" y="23"/>
                      </a:cubicBezTo>
                      <a:cubicBezTo>
                        <a:pt x="6" y="23"/>
                        <a:pt x="6" y="23"/>
                        <a:pt x="6" y="23"/>
                      </a:cubicBezTo>
                      <a:cubicBezTo>
                        <a:pt x="7" y="23"/>
                        <a:pt x="11" y="21"/>
                        <a:pt x="11" y="20"/>
                      </a:cubicBezTo>
                      <a:cubicBezTo>
                        <a:pt x="13" y="19"/>
                        <a:pt x="13" y="17"/>
                        <a:pt x="14" y="15"/>
                      </a:cubicBezTo>
                      <a:close/>
                    </a:path>
                  </a:pathLst>
                </a:custGeom>
                <a:solidFill>
                  <a:srgbClr val="E6001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274" name="işḷîḑe">
                  <a:extLst>
                    <a:ext uri="{FF2B5EF4-FFF2-40B4-BE49-F238E27FC236}">
                      <a16:creationId xmlns:a16="http://schemas.microsoft.com/office/drawing/2014/main" id="{88E40FB8-5CA6-9E40-962B-D214B5F662CB}"/>
                    </a:ext>
                  </a:extLst>
                </p:cNvPr>
                <p:cNvSpPr/>
                <p:nvPr/>
              </p:nvSpPr>
              <p:spPr bwMode="auto">
                <a:xfrm>
                  <a:off x="6310313" y="3136900"/>
                  <a:ext cx="406400" cy="554038"/>
                </a:xfrm>
                <a:custGeom>
                  <a:avLst/>
                  <a:gdLst>
                    <a:gd name="T0" fmla="*/ 101 w 123"/>
                    <a:gd name="T1" fmla="*/ 9 h 166"/>
                    <a:gd name="T2" fmla="*/ 96 w 123"/>
                    <a:gd name="T3" fmla="*/ 0 h 166"/>
                    <a:gd name="T4" fmla="*/ 76 w 123"/>
                    <a:gd name="T5" fmla="*/ 23 h 166"/>
                    <a:gd name="T6" fmla="*/ 66 w 123"/>
                    <a:gd name="T7" fmla="*/ 20 h 166"/>
                    <a:gd name="T8" fmla="*/ 69 w 123"/>
                    <a:gd name="T9" fmla="*/ 29 h 166"/>
                    <a:gd name="T10" fmla="*/ 64 w 123"/>
                    <a:gd name="T11" fmla="*/ 38 h 166"/>
                    <a:gd name="T12" fmla="*/ 71 w 123"/>
                    <a:gd name="T13" fmla="*/ 37 h 166"/>
                    <a:gd name="T14" fmla="*/ 78 w 123"/>
                    <a:gd name="T15" fmla="*/ 38 h 166"/>
                    <a:gd name="T16" fmla="*/ 104 w 123"/>
                    <a:gd name="T17" fmla="*/ 37 h 166"/>
                    <a:gd name="T18" fmla="*/ 97 w 123"/>
                    <a:gd name="T19" fmla="*/ 43 h 166"/>
                    <a:gd name="T20" fmla="*/ 85 w 123"/>
                    <a:gd name="T21" fmla="*/ 56 h 166"/>
                    <a:gd name="T22" fmla="*/ 78 w 123"/>
                    <a:gd name="T23" fmla="*/ 67 h 166"/>
                    <a:gd name="T24" fmla="*/ 72 w 123"/>
                    <a:gd name="T25" fmla="*/ 62 h 166"/>
                    <a:gd name="T26" fmla="*/ 72 w 123"/>
                    <a:gd name="T27" fmla="*/ 48 h 166"/>
                    <a:gd name="T28" fmla="*/ 63 w 123"/>
                    <a:gd name="T29" fmla="*/ 57 h 166"/>
                    <a:gd name="T30" fmla="*/ 56 w 123"/>
                    <a:gd name="T31" fmla="*/ 57 h 166"/>
                    <a:gd name="T32" fmla="*/ 61 w 123"/>
                    <a:gd name="T33" fmla="*/ 66 h 166"/>
                    <a:gd name="T34" fmla="*/ 59 w 123"/>
                    <a:gd name="T35" fmla="*/ 70 h 166"/>
                    <a:gd name="T36" fmla="*/ 68 w 123"/>
                    <a:gd name="T37" fmla="*/ 74 h 166"/>
                    <a:gd name="T38" fmla="*/ 68 w 123"/>
                    <a:gd name="T39" fmla="*/ 78 h 166"/>
                    <a:gd name="T40" fmla="*/ 40 w 123"/>
                    <a:gd name="T41" fmla="*/ 92 h 166"/>
                    <a:gd name="T42" fmla="*/ 24 w 123"/>
                    <a:gd name="T43" fmla="*/ 99 h 166"/>
                    <a:gd name="T44" fmla="*/ 3 w 123"/>
                    <a:gd name="T45" fmla="*/ 105 h 166"/>
                    <a:gd name="T46" fmla="*/ 2 w 123"/>
                    <a:gd name="T47" fmla="*/ 112 h 166"/>
                    <a:gd name="T48" fmla="*/ 14 w 123"/>
                    <a:gd name="T49" fmla="*/ 120 h 166"/>
                    <a:gd name="T50" fmla="*/ 32 w 123"/>
                    <a:gd name="T51" fmla="*/ 108 h 166"/>
                    <a:gd name="T52" fmla="*/ 55 w 123"/>
                    <a:gd name="T53" fmla="*/ 93 h 166"/>
                    <a:gd name="T54" fmla="*/ 63 w 123"/>
                    <a:gd name="T55" fmla="*/ 89 h 166"/>
                    <a:gd name="T56" fmla="*/ 82 w 123"/>
                    <a:gd name="T57" fmla="*/ 83 h 166"/>
                    <a:gd name="T58" fmla="*/ 82 w 123"/>
                    <a:gd name="T59" fmla="*/ 86 h 166"/>
                    <a:gd name="T60" fmla="*/ 74 w 123"/>
                    <a:gd name="T61" fmla="*/ 97 h 166"/>
                    <a:gd name="T62" fmla="*/ 61 w 123"/>
                    <a:gd name="T63" fmla="*/ 107 h 166"/>
                    <a:gd name="T64" fmla="*/ 64 w 123"/>
                    <a:gd name="T65" fmla="*/ 118 h 166"/>
                    <a:gd name="T66" fmla="*/ 55 w 123"/>
                    <a:gd name="T67" fmla="*/ 126 h 166"/>
                    <a:gd name="T68" fmla="*/ 40 w 123"/>
                    <a:gd name="T69" fmla="*/ 129 h 166"/>
                    <a:gd name="T70" fmla="*/ 30 w 123"/>
                    <a:gd name="T71" fmla="*/ 130 h 166"/>
                    <a:gd name="T72" fmla="*/ 35 w 123"/>
                    <a:gd name="T73" fmla="*/ 141 h 166"/>
                    <a:gd name="T74" fmla="*/ 38 w 123"/>
                    <a:gd name="T75" fmla="*/ 141 h 166"/>
                    <a:gd name="T76" fmla="*/ 56 w 123"/>
                    <a:gd name="T77" fmla="*/ 133 h 166"/>
                    <a:gd name="T78" fmla="*/ 63 w 123"/>
                    <a:gd name="T79" fmla="*/ 141 h 166"/>
                    <a:gd name="T80" fmla="*/ 56 w 123"/>
                    <a:gd name="T81" fmla="*/ 154 h 166"/>
                    <a:gd name="T82" fmla="*/ 53 w 123"/>
                    <a:gd name="T83" fmla="*/ 154 h 166"/>
                    <a:gd name="T84" fmla="*/ 49 w 123"/>
                    <a:gd name="T85" fmla="*/ 154 h 166"/>
                    <a:gd name="T86" fmla="*/ 46 w 123"/>
                    <a:gd name="T87" fmla="*/ 156 h 166"/>
                    <a:gd name="T88" fmla="*/ 56 w 123"/>
                    <a:gd name="T89" fmla="*/ 166 h 166"/>
                    <a:gd name="T90" fmla="*/ 71 w 123"/>
                    <a:gd name="T91" fmla="*/ 160 h 166"/>
                    <a:gd name="T92" fmla="*/ 75 w 123"/>
                    <a:gd name="T93" fmla="*/ 146 h 166"/>
                    <a:gd name="T94" fmla="*/ 80 w 123"/>
                    <a:gd name="T95" fmla="*/ 124 h 166"/>
                    <a:gd name="T96" fmla="*/ 94 w 123"/>
                    <a:gd name="T97" fmla="*/ 120 h 166"/>
                    <a:gd name="T98" fmla="*/ 81 w 123"/>
                    <a:gd name="T99" fmla="*/ 117 h 166"/>
                    <a:gd name="T100" fmla="*/ 72 w 123"/>
                    <a:gd name="T101" fmla="*/ 107 h 166"/>
                    <a:gd name="T102" fmla="*/ 78 w 123"/>
                    <a:gd name="T103" fmla="*/ 96 h 166"/>
                    <a:gd name="T104" fmla="*/ 92 w 123"/>
                    <a:gd name="T105" fmla="*/ 89 h 166"/>
                    <a:gd name="T106" fmla="*/ 102 w 123"/>
                    <a:gd name="T107" fmla="*/ 78 h 166"/>
                    <a:gd name="T108" fmla="*/ 95 w 123"/>
                    <a:gd name="T109" fmla="*/ 61 h 166"/>
                    <a:gd name="T110" fmla="*/ 109 w 123"/>
                    <a:gd name="T111" fmla="*/ 48 h 166"/>
                    <a:gd name="T112" fmla="*/ 116 w 123"/>
                    <a:gd name="T113" fmla="*/ 42 h 166"/>
                    <a:gd name="T114" fmla="*/ 121 w 123"/>
                    <a:gd name="T115" fmla="*/ 32 h 166"/>
                    <a:gd name="T116" fmla="*/ 116 w 123"/>
                    <a:gd name="T117" fmla="*/ 17 h 166"/>
                    <a:gd name="T118" fmla="*/ 104 w 123"/>
                    <a:gd name="T119" fmla="*/ 20 h 166"/>
                    <a:gd name="T120" fmla="*/ 93 w 123"/>
                    <a:gd name="T121" fmla="*/ 21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  <a:cxn ang="0">
                      <a:pos x="T116" y="T117"/>
                    </a:cxn>
                    <a:cxn ang="0">
                      <a:pos x="T118" y="T119"/>
                    </a:cxn>
                    <a:cxn ang="0">
                      <a:pos x="T120" y="T121"/>
                    </a:cxn>
                  </a:cxnLst>
                  <a:rect l="0" t="0" r="r" b="b"/>
                  <a:pathLst>
                    <a:path w="123" h="166">
                      <a:moveTo>
                        <a:pt x="93" y="21"/>
                      </a:moveTo>
                      <a:cubicBezTo>
                        <a:pt x="94" y="14"/>
                        <a:pt x="98" y="14"/>
                        <a:pt x="101" y="9"/>
                      </a:cubicBezTo>
                      <a:cubicBezTo>
                        <a:pt x="101" y="8"/>
                        <a:pt x="101" y="8"/>
                        <a:pt x="101" y="8"/>
                      </a:cubicBezTo>
                      <a:cubicBezTo>
                        <a:pt x="101" y="5"/>
                        <a:pt x="97" y="1"/>
                        <a:pt x="96" y="0"/>
                      </a:cubicBezTo>
                      <a:cubicBezTo>
                        <a:pt x="89" y="3"/>
                        <a:pt x="91" y="6"/>
                        <a:pt x="88" y="13"/>
                      </a:cubicBezTo>
                      <a:cubicBezTo>
                        <a:pt x="85" y="17"/>
                        <a:pt x="82" y="23"/>
                        <a:pt x="76" y="23"/>
                      </a:cubicBezTo>
                      <a:cubicBezTo>
                        <a:pt x="75" y="23"/>
                        <a:pt x="70" y="18"/>
                        <a:pt x="67" y="17"/>
                      </a:cubicBezTo>
                      <a:cubicBezTo>
                        <a:pt x="66" y="20"/>
                        <a:pt x="66" y="20"/>
                        <a:pt x="66" y="20"/>
                      </a:cubicBezTo>
                      <a:cubicBezTo>
                        <a:pt x="67" y="23"/>
                        <a:pt x="69" y="24"/>
                        <a:pt x="69" y="28"/>
                      </a:cubicBezTo>
                      <a:cubicBezTo>
                        <a:pt x="69" y="29"/>
                        <a:pt x="69" y="29"/>
                        <a:pt x="69" y="29"/>
                      </a:cubicBezTo>
                      <a:cubicBezTo>
                        <a:pt x="69" y="29"/>
                        <a:pt x="63" y="36"/>
                        <a:pt x="62" y="37"/>
                      </a:cubicBezTo>
                      <a:cubicBezTo>
                        <a:pt x="63" y="38"/>
                        <a:pt x="61" y="38"/>
                        <a:pt x="64" y="38"/>
                      </a:cubicBezTo>
                      <a:cubicBezTo>
                        <a:pt x="64" y="38"/>
                        <a:pt x="64" y="38"/>
                        <a:pt x="64" y="38"/>
                      </a:cubicBezTo>
                      <a:cubicBezTo>
                        <a:pt x="71" y="37"/>
                        <a:pt x="71" y="37"/>
                        <a:pt x="71" y="37"/>
                      </a:cubicBezTo>
                      <a:cubicBezTo>
                        <a:pt x="74" y="37"/>
                        <a:pt x="74" y="38"/>
                        <a:pt x="78" y="38"/>
                      </a:cubicBezTo>
                      <a:cubicBezTo>
                        <a:pt x="78" y="38"/>
                        <a:pt x="78" y="38"/>
                        <a:pt x="78" y="38"/>
                      </a:cubicBezTo>
                      <a:cubicBezTo>
                        <a:pt x="79" y="38"/>
                        <a:pt x="84" y="33"/>
                        <a:pt x="91" y="32"/>
                      </a:cubicBezTo>
                      <a:cubicBezTo>
                        <a:pt x="96" y="31"/>
                        <a:pt x="104" y="30"/>
                        <a:pt x="104" y="37"/>
                      </a:cubicBezTo>
                      <a:cubicBezTo>
                        <a:pt x="104" y="39"/>
                        <a:pt x="102" y="41"/>
                        <a:pt x="101" y="43"/>
                      </a:cubicBezTo>
                      <a:cubicBezTo>
                        <a:pt x="98" y="43"/>
                        <a:pt x="99" y="43"/>
                        <a:pt x="97" y="43"/>
                      </a:cubicBezTo>
                      <a:cubicBezTo>
                        <a:pt x="96" y="43"/>
                        <a:pt x="93" y="42"/>
                        <a:pt x="92" y="41"/>
                      </a:cubicBezTo>
                      <a:cubicBezTo>
                        <a:pt x="85" y="46"/>
                        <a:pt x="88" y="49"/>
                        <a:pt x="85" y="56"/>
                      </a:cubicBezTo>
                      <a:cubicBezTo>
                        <a:pt x="84" y="57"/>
                        <a:pt x="81" y="64"/>
                        <a:pt x="81" y="64"/>
                      </a:cubicBezTo>
                      <a:cubicBezTo>
                        <a:pt x="80" y="66"/>
                        <a:pt x="80" y="64"/>
                        <a:pt x="78" y="67"/>
                      </a:cubicBezTo>
                      <a:cubicBezTo>
                        <a:pt x="77" y="70"/>
                        <a:pt x="78" y="68"/>
                        <a:pt x="76" y="70"/>
                      </a:cubicBezTo>
                      <a:cubicBezTo>
                        <a:pt x="74" y="67"/>
                        <a:pt x="72" y="66"/>
                        <a:pt x="72" y="62"/>
                      </a:cubicBezTo>
                      <a:cubicBezTo>
                        <a:pt x="72" y="61"/>
                        <a:pt x="75" y="55"/>
                        <a:pt x="76" y="54"/>
                      </a:cubicBezTo>
                      <a:cubicBezTo>
                        <a:pt x="75" y="51"/>
                        <a:pt x="75" y="48"/>
                        <a:pt x="72" y="48"/>
                      </a:cubicBezTo>
                      <a:cubicBezTo>
                        <a:pt x="71" y="48"/>
                        <a:pt x="70" y="49"/>
                        <a:pt x="70" y="49"/>
                      </a:cubicBezTo>
                      <a:cubicBezTo>
                        <a:pt x="70" y="55"/>
                        <a:pt x="67" y="55"/>
                        <a:pt x="63" y="57"/>
                      </a:cubicBezTo>
                      <a:cubicBezTo>
                        <a:pt x="62" y="56"/>
                        <a:pt x="60" y="55"/>
                        <a:pt x="59" y="55"/>
                      </a:cubicBezTo>
                      <a:cubicBezTo>
                        <a:pt x="58" y="55"/>
                        <a:pt x="56" y="57"/>
                        <a:pt x="56" y="57"/>
                      </a:cubicBezTo>
                      <a:cubicBezTo>
                        <a:pt x="58" y="60"/>
                        <a:pt x="59" y="60"/>
                        <a:pt x="61" y="64"/>
                      </a:cubicBezTo>
                      <a:cubicBezTo>
                        <a:pt x="61" y="66"/>
                        <a:pt x="61" y="66"/>
                        <a:pt x="61" y="66"/>
                      </a:cubicBezTo>
                      <a:cubicBezTo>
                        <a:pt x="61" y="67"/>
                        <a:pt x="61" y="67"/>
                        <a:pt x="61" y="67"/>
                      </a:cubicBezTo>
                      <a:cubicBezTo>
                        <a:pt x="59" y="70"/>
                        <a:pt x="59" y="70"/>
                        <a:pt x="59" y="70"/>
                      </a:cubicBezTo>
                      <a:cubicBezTo>
                        <a:pt x="60" y="71"/>
                        <a:pt x="58" y="71"/>
                        <a:pt x="61" y="71"/>
                      </a:cubicBezTo>
                      <a:cubicBezTo>
                        <a:pt x="64" y="71"/>
                        <a:pt x="66" y="72"/>
                        <a:pt x="68" y="74"/>
                      </a:cubicBezTo>
                      <a:cubicBezTo>
                        <a:pt x="68" y="75"/>
                        <a:pt x="68" y="75"/>
                        <a:pt x="68" y="75"/>
                      </a:cubicBezTo>
                      <a:cubicBezTo>
                        <a:pt x="68" y="78"/>
                        <a:pt x="68" y="78"/>
                        <a:pt x="68" y="78"/>
                      </a:cubicBezTo>
                      <a:cubicBezTo>
                        <a:pt x="68" y="82"/>
                        <a:pt x="58" y="85"/>
                        <a:pt x="55" y="86"/>
                      </a:cubicBezTo>
                      <a:cubicBezTo>
                        <a:pt x="50" y="88"/>
                        <a:pt x="44" y="91"/>
                        <a:pt x="40" y="92"/>
                      </a:cubicBezTo>
                      <a:cubicBezTo>
                        <a:pt x="36" y="94"/>
                        <a:pt x="35" y="94"/>
                        <a:pt x="32" y="96"/>
                      </a:cubicBezTo>
                      <a:cubicBezTo>
                        <a:pt x="29" y="97"/>
                        <a:pt x="27" y="97"/>
                        <a:pt x="24" y="99"/>
                      </a:cubicBezTo>
                      <a:cubicBezTo>
                        <a:pt x="20" y="101"/>
                        <a:pt x="13" y="104"/>
                        <a:pt x="9" y="104"/>
                      </a:cubicBezTo>
                      <a:cubicBezTo>
                        <a:pt x="3" y="105"/>
                        <a:pt x="3" y="105"/>
                        <a:pt x="3" y="105"/>
                      </a:cubicBezTo>
                      <a:cubicBezTo>
                        <a:pt x="1" y="105"/>
                        <a:pt x="1" y="106"/>
                        <a:pt x="0" y="107"/>
                      </a:cubicBezTo>
                      <a:cubicBezTo>
                        <a:pt x="0" y="108"/>
                        <a:pt x="0" y="111"/>
                        <a:pt x="2" y="112"/>
                      </a:cubicBezTo>
                      <a:cubicBezTo>
                        <a:pt x="4" y="114"/>
                        <a:pt x="3" y="114"/>
                        <a:pt x="5" y="115"/>
                      </a:cubicBezTo>
                      <a:cubicBezTo>
                        <a:pt x="6" y="116"/>
                        <a:pt x="12" y="119"/>
                        <a:pt x="14" y="120"/>
                      </a:cubicBezTo>
                      <a:cubicBezTo>
                        <a:pt x="15" y="119"/>
                        <a:pt x="15" y="119"/>
                        <a:pt x="17" y="119"/>
                      </a:cubicBezTo>
                      <a:cubicBezTo>
                        <a:pt x="20" y="119"/>
                        <a:pt x="30" y="110"/>
                        <a:pt x="32" y="108"/>
                      </a:cubicBezTo>
                      <a:cubicBezTo>
                        <a:pt x="36" y="104"/>
                        <a:pt x="42" y="101"/>
                        <a:pt x="47" y="98"/>
                      </a:cubicBezTo>
                      <a:cubicBezTo>
                        <a:pt x="50" y="96"/>
                        <a:pt x="52" y="95"/>
                        <a:pt x="55" y="93"/>
                      </a:cubicBezTo>
                      <a:cubicBezTo>
                        <a:pt x="57" y="92"/>
                        <a:pt x="58" y="92"/>
                        <a:pt x="59" y="91"/>
                      </a:cubicBezTo>
                      <a:cubicBezTo>
                        <a:pt x="61" y="90"/>
                        <a:pt x="61" y="90"/>
                        <a:pt x="63" y="89"/>
                      </a:cubicBezTo>
                      <a:cubicBezTo>
                        <a:pt x="68" y="87"/>
                        <a:pt x="74" y="80"/>
                        <a:pt x="79" y="80"/>
                      </a:cubicBezTo>
                      <a:cubicBezTo>
                        <a:pt x="81" y="80"/>
                        <a:pt x="82" y="82"/>
                        <a:pt x="82" y="83"/>
                      </a:cubicBezTo>
                      <a:cubicBezTo>
                        <a:pt x="82" y="85"/>
                        <a:pt x="82" y="85"/>
                        <a:pt x="82" y="85"/>
                      </a:cubicBezTo>
                      <a:cubicBezTo>
                        <a:pt x="82" y="86"/>
                        <a:pt x="82" y="86"/>
                        <a:pt x="82" y="86"/>
                      </a:cubicBezTo>
                      <a:cubicBezTo>
                        <a:pt x="80" y="90"/>
                        <a:pt x="79" y="89"/>
                        <a:pt x="78" y="93"/>
                      </a:cubicBezTo>
                      <a:cubicBezTo>
                        <a:pt x="75" y="94"/>
                        <a:pt x="75" y="94"/>
                        <a:pt x="74" y="97"/>
                      </a:cubicBezTo>
                      <a:cubicBezTo>
                        <a:pt x="69" y="98"/>
                        <a:pt x="71" y="99"/>
                        <a:pt x="67" y="101"/>
                      </a:cubicBezTo>
                      <a:cubicBezTo>
                        <a:pt x="63" y="103"/>
                        <a:pt x="63" y="103"/>
                        <a:pt x="61" y="107"/>
                      </a:cubicBezTo>
                      <a:cubicBezTo>
                        <a:pt x="61" y="110"/>
                        <a:pt x="64" y="114"/>
                        <a:pt x="64" y="117"/>
                      </a:cubicBezTo>
                      <a:cubicBezTo>
                        <a:pt x="64" y="118"/>
                        <a:pt x="64" y="118"/>
                        <a:pt x="64" y="118"/>
                      </a:cubicBezTo>
                      <a:cubicBezTo>
                        <a:pt x="64" y="119"/>
                        <a:pt x="64" y="119"/>
                        <a:pt x="64" y="119"/>
                      </a:cubicBezTo>
                      <a:cubicBezTo>
                        <a:pt x="61" y="123"/>
                        <a:pt x="60" y="125"/>
                        <a:pt x="55" y="126"/>
                      </a:cubicBezTo>
                      <a:cubicBezTo>
                        <a:pt x="51" y="127"/>
                        <a:pt x="43" y="129"/>
                        <a:pt x="41" y="129"/>
                      </a:cubicBezTo>
                      <a:cubicBezTo>
                        <a:pt x="40" y="129"/>
                        <a:pt x="40" y="129"/>
                        <a:pt x="40" y="129"/>
                      </a:cubicBezTo>
                      <a:cubicBezTo>
                        <a:pt x="32" y="130"/>
                        <a:pt x="32" y="130"/>
                        <a:pt x="32" y="130"/>
                      </a:cubicBezTo>
                      <a:cubicBezTo>
                        <a:pt x="30" y="130"/>
                        <a:pt x="30" y="130"/>
                        <a:pt x="30" y="130"/>
                      </a:cubicBezTo>
                      <a:cubicBezTo>
                        <a:pt x="27" y="132"/>
                        <a:pt x="27" y="132"/>
                        <a:pt x="27" y="132"/>
                      </a:cubicBezTo>
                      <a:cubicBezTo>
                        <a:pt x="30" y="136"/>
                        <a:pt x="30" y="138"/>
                        <a:pt x="35" y="141"/>
                      </a:cubicBezTo>
                      <a:cubicBezTo>
                        <a:pt x="36" y="141"/>
                        <a:pt x="36" y="141"/>
                        <a:pt x="36" y="141"/>
                      </a:cubicBezTo>
                      <a:cubicBezTo>
                        <a:pt x="38" y="141"/>
                        <a:pt x="38" y="141"/>
                        <a:pt x="38" y="141"/>
                      </a:cubicBezTo>
                      <a:cubicBezTo>
                        <a:pt x="39" y="141"/>
                        <a:pt x="39" y="141"/>
                        <a:pt x="39" y="141"/>
                      </a:cubicBezTo>
                      <a:cubicBezTo>
                        <a:pt x="43" y="138"/>
                        <a:pt x="51" y="133"/>
                        <a:pt x="56" y="133"/>
                      </a:cubicBezTo>
                      <a:cubicBezTo>
                        <a:pt x="58" y="133"/>
                        <a:pt x="58" y="133"/>
                        <a:pt x="58" y="133"/>
                      </a:cubicBezTo>
                      <a:cubicBezTo>
                        <a:pt x="62" y="133"/>
                        <a:pt x="63" y="137"/>
                        <a:pt x="63" y="141"/>
                      </a:cubicBezTo>
                      <a:cubicBezTo>
                        <a:pt x="63" y="143"/>
                        <a:pt x="63" y="143"/>
                        <a:pt x="63" y="143"/>
                      </a:cubicBezTo>
                      <a:cubicBezTo>
                        <a:pt x="63" y="150"/>
                        <a:pt x="60" y="152"/>
                        <a:pt x="56" y="154"/>
                      </a:cubicBezTo>
                      <a:cubicBezTo>
                        <a:pt x="55" y="154"/>
                        <a:pt x="55" y="154"/>
                        <a:pt x="55" y="154"/>
                      </a:cubicBezTo>
                      <a:cubicBezTo>
                        <a:pt x="53" y="154"/>
                        <a:pt x="53" y="154"/>
                        <a:pt x="53" y="154"/>
                      </a:cubicBezTo>
                      <a:cubicBezTo>
                        <a:pt x="52" y="154"/>
                        <a:pt x="52" y="154"/>
                        <a:pt x="51" y="153"/>
                      </a:cubicBezTo>
                      <a:cubicBezTo>
                        <a:pt x="50" y="154"/>
                        <a:pt x="50" y="154"/>
                        <a:pt x="49" y="154"/>
                      </a:cubicBezTo>
                      <a:cubicBezTo>
                        <a:pt x="47" y="154"/>
                        <a:pt x="47" y="154"/>
                        <a:pt x="47" y="154"/>
                      </a:cubicBezTo>
                      <a:cubicBezTo>
                        <a:pt x="47" y="155"/>
                        <a:pt x="46" y="155"/>
                        <a:pt x="46" y="156"/>
                      </a:cubicBezTo>
                      <a:cubicBezTo>
                        <a:pt x="46" y="158"/>
                        <a:pt x="53" y="165"/>
                        <a:pt x="55" y="166"/>
                      </a:cubicBezTo>
                      <a:cubicBezTo>
                        <a:pt x="56" y="166"/>
                        <a:pt x="56" y="166"/>
                        <a:pt x="56" y="166"/>
                      </a:cubicBezTo>
                      <a:cubicBezTo>
                        <a:pt x="61" y="166"/>
                        <a:pt x="61" y="166"/>
                        <a:pt x="61" y="166"/>
                      </a:cubicBezTo>
                      <a:cubicBezTo>
                        <a:pt x="66" y="166"/>
                        <a:pt x="69" y="163"/>
                        <a:pt x="71" y="160"/>
                      </a:cubicBezTo>
                      <a:cubicBezTo>
                        <a:pt x="74" y="155"/>
                        <a:pt x="74" y="151"/>
                        <a:pt x="76" y="148"/>
                      </a:cubicBezTo>
                      <a:cubicBezTo>
                        <a:pt x="75" y="146"/>
                        <a:pt x="75" y="148"/>
                        <a:pt x="75" y="146"/>
                      </a:cubicBezTo>
                      <a:cubicBezTo>
                        <a:pt x="75" y="138"/>
                        <a:pt x="75" y="138"/>
                        <a:pt x="75" y="138"/>
                      </a:cubicBezTo>
                      <a:cubicBezTo>
                        <a:pt x="75" y="130"/>
                        <a:pt x="74" y="128"/>
                        <a:pt x="80" y="124"/>
                      </a:cubicBezTo>
                      <a:cubicBezTo>
                        <a:pt x="81" y="124"/>
                        <a:pt x="81" y="124"/>
                        <a:pt x="81" y="124"/>
                      </a:cubicBezTo>
                      <a:cubicBezTo>
                        <a:pt x="90" y="124"/>
                        <a:pt x="90" y="127"/>
                        <a:pt x="94" y="120"/>
                      </a:cubicBezTo>
                      <a:cubicBezTo>
                        <a:pt x="92" y="117"/>
                        <a:pt x="91" y="116"/>
                        <a:pt x="88" y="115"/>
                      </a:cubicBezTo>
                      <a:cubicBezTo>
                        <a:pt x="86" y="116"/>
                        <a:pt x="84" y="117"/>
                        <a:pt x="81" y="117"/>
                      </a:cubicBezTo>
                      <a:cubicBezTo>
                        <a:pt x="79" y="117"/>
                        <a:pt x="79" y="117"/>
                        <a:pt x="79" y="117"/>
                      </a:cubicBezTo>
                      <a:cubicBezTo>
                        <a:pt x="77" y="116"/>
                        <a:pt x="72" y="109"/>
                        <a:pt x="72" y="107"/>
                      </a:cubicBezTo>
                      <a:cubicBezTo>
                        <a:pt x="72" y="105"/>
                        <a:pt x="72" y="105"/>
                        <a:pt x="72" y="105"/>
                      </a:cubicBezTo>
                      <a:cubicBezTo>
                        <a:pt x="72" y="99"/>
                        <a:pt x="75" y="100"/>
                        <a:pt x="78" y="96"/>
                      </a:cubicBezTo>
                      <a:cubicBezTo>
                        <a:pt x="80" y="96"/>
                        <a:pt x="80" y="96"/>
                        <a:pt x="80" y="96"/>
                      </a:cubicBezTo>
                      <a:cubicBezTo>
                        <a:pt x="82" y="93"/>
                        <a:pt x="89" y="90"/>
                        <a:pt x="92" y="89"/>
                      </a:cubicBezTo>
                      <a:cubicBezTo>
                        <a:pt x="95" y="87"/>
                        <a:pt x="101" y="83"/>
                        <a:pt x="101" y="80"/>
                      </a:cubicBezTo>
                      <a:cubicBezTo>
                        <a:pt x="101" y="77"/>
                        <a:pt x="101" y="79"/>
                        <a:pt x="102" y="78"/>
                      </a:cubicBezTo>
                      <a:cubicBezTo>
                        <a:pt x="101" y="77"/>
                        <a:pt x="101" y="79"/>
                        <a:pt x="101" y="77"/>
                      </a:cubicBezTo>
                      <a:cubicBezTo>
                        <a:pt x="101" y="73"/>
                        <a:pt x="96" y="64"/>
                        <a:pt x="95" y="61"/>
                      </a:cubicBezTo>
                      <a:cubicBezTo>
                        <a:pt x="95" y="61"/>
                        <a:pt x="101" y="55"/>
                        <a:pt x="102" y="55"/>
                      </a:cubicBezTo>
                      <a:cubicBezTo>
                        <a:pt x="104" y="52"/>
                        <a:pt x="106" y="51"/>
                        <a:pt x="109" y="48"/>
                      </a:cubicBezTo>
                      <a:cubicBezTo>
                        <a:pt x="110" y="47"/>
                        <a:pt x="112" y="46"/>
                        <a:pt x="113" y="45"/>
                      </a:cubicBezTo>
                      <a:cubicBezTo>
                        <a:pt x="114" y="44"/>
                        <a:pt x="115" y="43"/>
                        <a:pt x="116" y="42"/>
                      </a:cubicBezTo>
                      <a:cubicBezTo>
                        <a:pt x="118" y="39"/>
                        <a:pt x="118" y="35"/>
                        <a:pt x="121" y="34"/>
                      </a:cubicBezTo>
                      <a:cubicBezTo>
                        <a:pt x="121" y="32"/>
                        <a:pt x="121" y="32"/>
                        <a:pt x="121" y="32"/>
                      </a:cubicBezTo>
                      <a:cubicBezTo>
                        <a:pt x="121" y="27"/>
                        <a:pt x="123" y="30"/>
                        <a:pt x="120" y="24"/>
                      </a:cubicBezTo>
                      <a:cubicBezTo>
                        <a:pt x="118" y="20"/>
                        <a:pt x="118" y="20"/>
                        <a:pt x="116" y="17"/>
                      </a:cubicBezTo>
                      <a:cubicBezTo>
                        <a:pt x="113" y="17"/>
                        <a:pt x="113" y="17"/>
                        <a:pt x="113" y="17"/>
                      </a:cubicBezTo>
                      <a:cubicBezTo>
                        <a:pt x="111" y="17"/>
                        <a:pt x="105" y="19"/>
                        <a:pt x="104" y="20"/>
                      </a:cubicBezTo>
                      <a:cubicBezTo>
                        <a:pt x="101" y="23"/>
                        <a:pt x="102" y="23"/>
                        <a:pt x="96" y="24"/>
                      </a:cubicBezTo>
                      <a:lnTo>
                        <a:pt x="93" y="21"/>
                      </a:lnTo>
                      <a:close/>
                    </a:path>
                  </a:pathLst>
                </a:custGeom>
                <a:solidFill>
                  <a:srgbClr val="E6001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275" name="íṥḻiďê">
                  <a:extLst>
                    <a:ext uri="{FF2B5EF4-FFF2-40B4-BE49-F238E27FC236}">
                      <a16:creationId xmlns:a16="http://schemas.microsoft.com/office/drawing/2014/main" id="{844B0D86-9046-2141-A874-61F3E25E14CA}"/>
                    </a:ext>
                  </a:extLst>
                </p:cNvPr>
                <p:cNvSpPr/>
                <p:nvPr/>
              </p:nvSpPr>
              <p:spPr bwMode="auto">
                <a:xfrm>
                  <a:off x="5159376" y="3357563"/>
                  <a:ext cx="117475" cy="366713"/>
                </a:xfrm>
                <a:custGeom>
                  <a:avLst/>
                  <a:gdLst>
                    <a:gd name="T0" fmla="*/ 23 w 36"/>
                    <a:gd name="T1" fmla="*/ 14 h 110"/>
                    <a:gd name="T2" fmla="*/ 23 w 36"/>
                    <a:gd name="T3" fmla="*/ 12 h 110"/>
                    <a:gd name="T4" fmla="*/ 18 w 36"/>
                    <a:gd name="T5" fmla="*/ 6 h 110"/>
                    <a:gd name="T6" fmla="*/ 13 w 36"/>
                    <a:gd name="T7" fmla="*/ 0 h 110"/>
                    <a:gd name="T8" fmla="*/ 11 w 36"/>
                    <a:gd name="T9" fmla="*/ 4 h 110"/>
                    <a:gd name="T10" fmla="*/ 13 w 36"/>
                    <a:gd name="T11" fmla="*/ 16 h 110"/>
                    <a:gd name="T12" fmla="*/ 12 w 36"/>
                    <a:gd name="T13" fmla="*/ 34 h 110"/>
                    <a:gd name="T14" fmla="*/ 7 w 36"/>
                    <a:gd name="T15" fmla="*/ 65 h 110"/>
                    <a:gd name="T16" fmla="*/ 3 w 36"/>
                    <a:gd name="T17" fmla="*/ 80 h 110"/>
                    <a:gd name="T18" fmla="*/ 0 w 36"/>
                    <a:gd name="T19" fmla="*/ 95 h 110"/>
                    <a:gd name="T20" fmla="*/ 0 w 36"/>
                    <a:gd name="T21" fmla="*/ 98 h 110"/>
                    <a:gd name="T22" fmla="*/ 0 w 36"/>
                    <a:gd name="T23" fmla="*/ 100 h 110"/>
                    <a:gd name="T24" fmla="*/ 4 w 36"/>
                    <a:gd name="T25" fmla="*/ 105 h 110"/>
                    <a:gd name="T26" fmla="*/ 9 w 36"/>
                    <a:gd name="T27" fmla="*/ 110 h 110"/>
                    <a:gd name="T28" fmla="*/ 15 w 36"/>
                    <a:gd name="T29" fmla="*/ 104 h 110"/>
                    <a:gd name="T30" fmla="*/ 18 w 36"/>
                    <a:gd name="T31" fmla="*/ 96 h 110"/>
                    <a:gd name="T32" fmla="*/ 18 w 36"/>
                    <a:gd name="T33" fmla="*/ 90 h 110"/>
                    <a:gd name="T34" fmla="*/ 21 w 36"/>
                    <a:gd name="T35" fmla="*/ 71 h 110"/>
                    <a:gd name="T36" fmla="*/ 25 w 36"/>
                    <a:gd name="T37" fmla="*/ 53 h 110"/>
                    <a:gd name="T38" fmla="*/ 30 w 36"/>
                    <a:gd name="T39" fmla="*/ 36 h 110"/>
                    <a:gd name="T40" fmla="*/ 35 w 36"/>
                    <a:gd name="T41" fmla="*/ 20 h 110"/>
                    <a:gd name="T42" fmla="*/ 33 w 36"/>
                    <a:gd name="T43" fmla="*/ 20 h 110"/>
                    <a:gd name="T44" fmla="*/ 30 w 36"/>
                    <a:gd name="T45" fmla="*/ 22 h 110"/>
                    <a:gd name="T46" fmla="*/ 23 w 36"/>
                    <a:gd name="T47" fmla="*/ 17 h 110"/>
                    <a:gd name="T48" fmla="*/ 23 w 36"/>
                    <a:gd name="T49" fmla="*/ 15 h 110"/>
                    <a:gd name="T50" fmla="*/ 23 w 36"/>
                    <a:gd name="T51" fmla="*/ 14 h 1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</a:cxnLst>
                  <a:rect l="0" t="0" r="r" b="b"/>
                  <a:pathLst>
                    <a:path w="36" h="110">
                      <a:moveTo>
                        <a:pt x="23" y="14"/>
                      </a:moveTo>
                      <a:cubicBezTo>
                        <a:pt x="23" y="12"/>
                        <a:pt x="23" y="12"/>
                        <a:pt x="23" y="12"/>
                      </a:cubicBezTo>
                      <a:cubicBezTo>
                        <a:pt x="21" y="8"/>
                        <a:pt x="22" y="9"/>
                        <a:pt x="18" y="6"/>
                      </a:cubicBezTo>
                      <a:cubicBezTo>
                        <a:pt x="17" y="4"/>
                        <a:pt x="15" y="2"/>
                        <a:pt x="13" y="0"/>
                      </a:cubicBezTo>
                      <a:cubicBezTo>
                        <a:pt x="12" y="1"/>
                        <a:pt x="11" y="3"/>
                        <a:pt x="11" y="4"/>
                      </a:cubicBezTo>
                      <a:cubicBezTo>
                        <a:pt x="11" y="7"/>
                        <a:pt x="13" y="12"/>
                        <a:pt x="13" y="16"/>
                      </a:cubicBezTo>
                      <a:cubicBezTo>
                        <a:pt x="12" y="34"/>
                        <a:pt x="12" y="34"/>
                        <a:pt x="12" y="34"/>
                      </a:cubicBezTo>
                      <a:cubicBezTo>
                        <a:pt x="12" y="43"/>
                        <a:pt x="9" y="56"/>
                        <a:pt x="7" y="65"/>
                      </a:cubicBezTo>
                      <a:cubicBezTo>
                        <a:pt x="6" y="72"/>
                        <a:pt x="4" y="75"/>
                        <a:pt x="3" y="80"/>
                      </a:cubicBezTo>
                      <a:cubicBezTo>
                        <a:pt x="2" y="85"/>
                        <a:pt x="0" y="91"/>
                        <a:pt x="0" y="95"/>
                      </a:cubicBezTo>
                      <a:cubicBezTo>
                        <a:pt x="0" y="98"/>
                        <a:pt x="0" y="98"/>
                        <a:pt x="0" y="98"/>
                      </a:cubicBezTo>
                      <a:cubicBezTo>
                        <a:pt x="0" y="100"/>
                        <a:pt x="0" y="100"/>
                        <a:pt x="0" y="100"/>
                      </a:cubicBezTo>
                      <a:cubicBezTo>
                        <a:pt x="2" y="102"/>
                        <a:pt x="2" y="103"/>
                        <a:pt x="4" y="105"/>
                      </a:cubicBezTo>
                      <a:cubicBezTo>
                        <a:pt x="6" y="108"/>
                        <a:pt x="7" y="108"/>
                        <a:pt x="9" y="110"/>
                      </a:cubicBezTo>
                      <a:cubicBezTo>
                        <a:pt x="12" y="108"/>
                        <a:pt x="13" y="108"/>
                        <a:pt x="15" y="104"/>
                      </a:cubicBezTo>
                      <a:cubicBezTo>
                        <a:pt x="16" y="102"/>
                        <a:pt x="18" y="99"/>
                        <a:pt x="18" y="96"/>
                      </a:cubicBezTo>
                      <a:cubicBezTo>
                        <a:pt x="18" y="90"/>
                        <a:pt x="18" y="90"/>
                        <a:pt x="18" y="90"/>
                      </a:cubicBezTo>
                      <a:cubicBezTo>
                        <a:pt x="18" y="83"/>
                        <a:pt x="20" y="77"/>
                        <a:pt x="21" y="71"/>
                      </a:cubicBezTo>
                      <a:cubicBezTo>
                        <a:pt x="23" y="65"/>
                        <a:pt x="23" y="59"/>
                        <a:pt x="25" y="53"/>
                      </a:cubicBezTo>
                      <a:cubicBezTo>
                        <a:pt x="26" y="47"/>
                        <a:pt x="29" y="42"/>
                        <a:pt x="30" y="36"/>
                      </a:cubicBezTo>
                      <a:cubicBezTo>
                        <a:pt x="31" y="28"/>
                        <a:pt x="34" y="27"/>
                        <a:pt x="35" y="20"/>
                      </a:cubicBezTo>
                      <a:cubicBezTo>
                        <a:pt x="34" y="19"/>
                        <a:pt x="36" y="20"/>
                        <a:pt x="33" y="20"/>
                      </a:cubicBezTo>
                      <a:cubicBezTo>
                        <a:pt x="33" y="20"/>
                        <a:pt x="30" y="22"/>
                        <a:pt x="30" y="22"/>
                      </a:cubicBezTo>
                      <a:cubicBezTo>
                        <a:pt x="25" y="21"/>
                        <a:pt x="25" y="21"/>
                        <a:pt x="23" y="17"/>
                      </a:cubicBezTo>
                      <a:cubicBezTo>
                        <a:pt x="23" y="15"/>
                        <a:pt x="23" y="15"/>
                        <a:pt x="23" y="15"/>
                      </a:cubicBezTo>
                      <a:lnTo>
                        <a:pt x="23" y="14"/>
                      </a:lnTo>
                      <a:close/>
                    </a:path>
                  </a:pathLst>
                </a:custGeom>
                <a:solidFill>
                  <a:srgbClr val="E6001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</p:grpSp>
          <p:grpSp>
            <p:nvGrpSpPr>
              <p:cNvPr id="249" name="ïšľîḍê">
                <a:extLst>
                  <a:ext uri="{FF2B5EF4-FFF2-40B4-BE49-F238E27FC236}">
                    <a16:creationId xmlns:a16="http://schemas.microsoft.com/office/drawing/2014/main" id="{1C609813-1774-8E4D-9F8C-E1E3661FF14A}"/>
                  </a:ext>
                </a:extLst>
              </p:cNvPr>
              <p:cNvGrpSpPr/>
              <p:nvPr/>
            </p:nvGrpSpPr>
            <p:grpSpPr>
              <a:xfrm>
                <a:off x="4412452" y="3781425"/>
                <a:ext cx="2312689" cy="166461"/>
                <a:chOff x="6986588" y="3521075"/>
                <a:chExt cx="1654176" cy="119063"/>
              </a:xfrm>
            </p:grpSpPr>
            <p:sp>
              <p:nvSpPr>
                <p:cNvPr id="250" name="îṩľîḑê">
                  <a:extLst>
                    <a:ext uri="{FF2B5EF4-FFF2-40B4-BE49-F238E27FC236}">
                      <a16:creationId xmlns:a16="http://schemas.microsoft.com/office/drawing/2014/main" id="{C89BCD88-9FA4-BD44-982F-9844236EA45A}"/>
                    </a:ext>
                  </a:extLst>
                </p:cNvPr>
                <p:cNvSpPr/>
                <p:nvPr/>
              </p:nvSpPr>
              <p:spPr bwMode="auto">
                <a:xfrm>
                  <a:off x="6986588" y="3521075"/>
                  <a:ext cx="155575" cy="119063"/>
                </a:xfrm>
                <a:custGeom>
                  <a:avLst/>
                  <a:gdLst>
                    <a:gd name="T0" fmla="*/ 84 w 98"/>
                    <a:gd name="T1" fmla="*/ 0 h 75"/>
                    <a:gd name="T2" fmla="*/ 59 w 98"/>
                    <a:gd name="T3" fmla="*/ 52 h 75"/>
                    <a:gd name="T4" fmla="*/ 57 w 98"/>
                    <a:gd name="T5" fmla="*/ 0 h 75"/>
                    <a:gd name="T6" fmla="*/ 40 w 98"/>
                    <a:gd name="T7" fmla="*/ 0 h 75"/>
                    <a:gd name="T8" fmla="*/ 15 w 98"/>
                    <a:gd name="T9" fmla="*/ 52 h 75"/>
                    <a:gd name="T10" fmla="*/ 15 w 98"/>
                    <a:gd name="T11" fmla="*/ 0 h 75"/>
                    <a:gd name="T12" fmla="*/ 0 w 98"/>
                    <a:gd name="T13" fmla="*/ 0 h 75"/>
                    <a:gd name="T14" fmla="*/ 2 w 98"/>
                    <a:gd name="T15" fmla="*/ 75 h 75"/>
                    <a:gd name="T16" fmla="*/ 19 w 98"/>
                    <a:gd name="T17" fmla="*/ 75 h 75"/>
                    <a:gd name="T18" fmla="*/ 44 w 98"/>
                    <a:gd name="T19" fmla="*/ 21 h 75"/>
                    <a:gd name="T20" fmla="*/ 46 w 98"/>
                    <a:gd name="T21" fmla="*/ 75 h 75"/>
                    <a:gd name="T22" fmla="*/ 63 w 98"/>
                    <a:gd name="T23" fmla="*/ 75 h 75"/>
                    <a:gd name="T24" fmla="*/ 98 w 98"/>
                    <a:gd name="T25" fmla="*/ 0 h 75"/>
                    <a:gd name="T26" fmla="*/ 84 w 98"/>
                    <a:gd name="T27" fmla="*/ 0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98" h="75">
                      <a:moveTo>
                        <a:pt x="84" y="0"/>
                      </a:moveTo>
                      <a:lnTo>
                        <a:pt x="59" y="52"/>
                      </a:lnTo>
                      <a:lnTo>
                        <a:pt x="57" y="0"/>
                      </a:lnTo>
                      <a:lnTo>
                        <a:pt x="40" y="0"/>
                      </a:lnTo>
                      <a:lnTo>
                        <a:pt x="15" y="52"/>
                      </a:lnTo>
                      <a:lnTo>
                        <a:pt x="15" y="0"/>
                      </a:lnTo>
                      <a:lnTo>
                        <a:pt x="0" y="0"/>
                      </a:lnTo>
                      <a:lnTo>
                        <a:pt x="2" y="75"/>
                      </a:lnTo>
                      <a:lnTo>
                        <a:pt x="19" y="75"/>
                      </a:lnTo>
                      <a:lnTo>
                        <a:pt x="44" y="21"/>
                      </a:lnTo>
                      <a:lnTo>
                        <a:pt x="46" y="75"/>
                      </a:lnTo>
                      <a:lnTo>
                        <a:pt x="63" y="75"/>
                      </a:lnTo>
                      <a:lnTo>
                        <a:pt x="98" y="0"/>
                      </a:lnTo>
                      <a:lnTo>
                        <a:pt x="84" y="0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251" name="îṩḷîde">
                  <a:extLst>
                    <a:ext uri="{FF2B5EF4-FFF2-40B4-BE49-F238E27FC236}">
                      <a16:creationId xmlns:a16="http://schemas.microsoft.com/office/drawing/2014/main" id="{CCB337B7-50AE-2F4E-A6E5-61392C25DFC7}"/>
                    </a:ext>
                  </a:extLst>
                </p:cNvPr>
                <p:cNvSpPr/>
                <p:nvPr/>
              </p:nvSpPr>
              <p:spPr bwMode="auto">
                <a:xfrm>
                  <a:off x="7135813" y="3521075"/>
                  <a:ext cx="112713" cy="119063"/>
                </a:xfrm>
                <a:custGeom>
                  <a:avLst/>
                  <a:gdLst>
                    <a:gd name="T0" fmla="*/ 22 w 34"/>
                    <a:gd name="T1" fmla="*/ 20 h 36"/>
                    <a:gd name="T2" fmla="*/ 20 w 34"/>
                    <a:gd name="T3" fmla="*/ 26 h 36"/>
                    <a:gd name="T4" fmla="*/ 18 w 34"/>
                    <a:gd name="T5" fmla="*/ 29 h 36"/>
                    <a:gd name="T6" fmla="*/ 13 w 34"/>
                    <a:gd name="T7" fmla="*/ 30 h 36"/>
                    <a:gd name="T8" fmla="*/ 9 w 34"/>
                    <a:gd name="T9" fmla="*/ 29 h 36"/>
                    <a:gd name="T10" fmla="*/ 7 w 34"/>
                    <a:gd name="T11" fmla="*/ 25 h 36"/>
                    <a:gd name="T12" fmla="*/ 7 w 34"/>
                    <a:gd name="T13" fmla="*/ 24 h 36"/>
                    <a:gd name="T14" fmla="*/ 8 w 34"/>
                    <a:gd name="T15" fmla="*/ 19 h 36"/>
                    <a:gd name="T16" fmla="*/ 12 w 34"/>
                    <a:gd name="T17" fmla="*/ 0 h 36"/>
                    <a:gd name="T18" fmla="*/ 5 w 34"/>
                    <a:gd name="T19" fmla="*/ 0 h 36"/>
                    <a:gd name="T20" fmla="*/ 1 w 34"/>
                    <a:gd name="T21" fmla="*/ 19 h 36"/>
                    <a:gd name="T22" fmla="*/ 0 w 34"/>
                    <a:gd name="T23" fmla="*/ 23 h 36"/>
                    <a:gd name="T24" fmla="*/ 0 w 34"/>
                    <a:gd name="T25" fmla="*/ 25 h 36"/>
                    <a:gd name="T26" fmla="*/ 3 w 34"/>
                    <a:gd name="T27" fmla="*/ 33 h 36"/>
                    <a:gd name="T28" fmla="*/ 13 w 34"/>
                    <a:gd name="T29" fmla="*/ 36 h 36"/>
                    <a:gd name="T30" fmla="*/ 22 w 34"/>
                    <a:gd name="T31" fmla="*/ 34 h 36"/>
                    <a:gd name="T32" fmla="*/ 27 w 34"/>
                    <a:gd name="T33" fmla="*/ 29 h 36"/>
                    <a:gd name="T34" fmla="*/ 30 w 34"/>
                    <a:gd name="T35" fmla="*/ 20 h 36"/>
                    <a:gd name="T36" fmla="*/ 34 w 34"/>
                    <a:gd name="T37" fmla="*/ 0 h 36"/>
                    <a:gd name="T38" fmla="*/ 26 w 34"/>
                    <a:gd name="T39" fmla="*/ 0 h 36"/>
                    <a:gd name="T40" fmla="*/ 22 w 34"/>
                    <a:gd name="T41" fmla="*/ 20 h 3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</a:cxnLst>
                  <a:rect l="0" t="0" r="r" b="b"/>
                  <a:pathLst>
                    <a:path w="34" h="36">
                      <a:moveTo>
                        <a:pt x="22" y="20"/>
                      </a:moveTo>
                      <a:cubicBezTo>
                        <a:pt x="22" y="23"/>
                        <a:pt x="21" y="25"/>
                        <a:pt x="20" y="26"/>
                      </a:cubicBezTo>
                      <a:cubicBezTo>
                        <a:pt x="20" y="28"/>
                        <a:pt x="19" y="29"/>
                        <a:pt x="18" y="29"/>
                      </a:cubicBezTo>
                      <a:cubicBezTo>
                        <a:pt x="17" y="30"/>
                        <a:pt x="15" y="30"/>
                        <a:pt x="13" y="30"/>
                      </a:cubicBezTo>
                      <a:cubicBezTo>
                        <a:pt x="11" y="30"/>
                        <a:pt x="10" y="30"/>
                        <a:pt x="9" y="29"/>
                      </a:cubicBezTo>
                      <a:cubicBezTo>
                        <a:pt x="8" y="28"/>
                        <a:pt x="7" y="27"/>
                        <a:pt x="7" y="25"/>
                      </a:cubicBezTo>
                      <a:cubicBezTo>
                        <a:pt x="7" y="25"/>
                        <a:pt x="7" y="25"/>
                        <a:pt x="7" y="24"/>
                      </a:cubicBezTo>
                      <a:cubicBezTo>
                        <a:pt x="8" y="19"/>
                        <a:pt x="8" y="19"/>
                        <a:pt x="8" y="19"/>
                      </a:cubicBezTo>
                      <a:cubicBezTo>
                        <a:pt x="12" y="0"/>
                        <a:pt x="12" y="0"/>
                        <a:pt x="12" y="0"/>
                      </a:cubicBezTo>
                      <a:cubicBezTo>
                        <a:pt x="5" y="0"/>
                        <a:pt x="5" y="0"/>
                        <a:pt x="5" y="0"/>
                      </a:cubicBezTo>
                      <a:cubicBezTo>
                        <a:pt x="1" y="19"/>
                        <a:pt x="1" y="19"/>
                        <a:pt x="1" y="19"/>
                      </a:cubicBezTo>
                      <a:cubicBezTo>
                        <a:pt x="1" y="21"/>
                        <a:pt x="0" y="23"/>
                        <a:pt x="0" y="23"/>
                      </a:cubicBezTo>
                      <a:cubicBezTo>
                        <a:pt x="0" y="24"/>
                        <a:pt x="0" y="25"/>
                        <a:pt x="0" y="25"/>
                      </a:cubicBezTo>
                      <a:cubicBezTo>
                        <a:pt x="0" y="29"/>
                        <a:pt x="1" y="31"/>
                        <a:pt x="3" y="33"/>
                      </a:cubicBezTo>
                      <a:cubicBezTo>
                        <a:pt x="6" y="35"/>
                        <a:pt x="9" y="36"/>
                        <a:pt x="13" y="36"/>
                      </a:cubicBezTo>
                      <a:cubicBezTo>
                        <a:pt x="16" y="36"/>
                        <a:pt x="19" y="36"/>
                        <a:pt x="22" y="34"/>
                      </a:cubicBezTo>
                      <a:cubicBezTo>
                        <a:pt x="24" y="33"/>
                        <a:pt x="25" y="31"/>
                        <a:pt x="27" y="29"/>
                      </a:cubicBezTo>
                      <a:cubicBezTo>
                        <a:pt x="28" y="27"/>
                        <a:pt x="29" y="24"/>
                        <a:pt x="30" y="20"/>
                      </a:cubicBezTo>
                      <a:cubicBezTo>
                        <a:pt x="34" y="0"/>
                        <a:pt x="34" y="0"/>
                        <a:pt x="34" y="0"/>
                      </a:cubicBezTo>
                      <a:cubicBezTo>
                        <a:pt x="26" y="0"/>
                        <a:pt x="26" y="0"/>
                        <a:pt x="26" y="0"/>
                      </a:cubicBezTo>
                      <a:lnTo>
                        <a:pt x="22" y="20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252" name="îṣḻîḑê">
                  <a:extLst>
                    <a:ext uri="{FF2B5EF4-FFF2-40B4-BE49-F238E27FC236}">
                      <a16:creationId xmlns:a16="http://schemas.microsoft.com/office/drawing/2014/main" id="{45143715-8506-694C-B7D2-4989C8FFBCAA}"/>
                    </a:ext>
                  </a:extLst>
                </p:cNvPr>
                <p:cNvSpPr/>
                <p:nvPr/>
              </p:nvSpPr>
              <p:spPr bwMode="auto">
                <a:xfrm>
                  <a:off x="7248526" y="3521075"/>
                  <a:ext cx="114300" cy="119063"/>
                </a:xfrm>
                <a:custGeom>
                  <a:avLst/>
                  <a:gdLst>
                    <a:gd name="T0" fmla="*/ 58 w 72"/>
                    <a:gd name="T1" fmla="*/ 0 h 75"/>
                    <a:gd name="T2" fmla="*/ 52 w 72"/>
                    <a:gd name="T3" fmla="*/ 29 h 75"/>
                    <a:gd name="T4" fmla="*/ 22 w 72"/>
                    <a:gd name="T5" fmla="*/ 29 h 75"/>
                    <a:gd name="T6" fmla="*/ 29 w 72"/>
                    <a:gd name="T7" fmla="*/ 0 h 75"/>
                    <a:gd name="T8" fmla="*/ 14 w 72"/>
                    <a:gd name="T9" fmla="*/ 0 h 75"/>
                    <a:gd name="T10" fmla="*/ 0 w 72"/>
                    <a:gd name="T11" fmla="*/ 75 h 75"/>
                    <a:gd name="T12" fmla="*/ 14 w 72"/>
                    <a:gd name="T13" fmla="*/ 75 h 75"/>
                    <a:gd name="T14" fmla="*/ 20 w 72"/>
                    <a:gd name="T15" fmla="*/ 42 h 75"/>
                    <a:gd name="T16" fmla="*/ 50 w 72"/>
                    <a:gd name="T17" fmla="*/ 42 h 75"/>
                    <a:gd name="T18" fmla="*/ 43 w 72"/>
                    <a:gd name="T19" fmla="*/ 75 h 75"/>
                    <a:gd name="T20" fmla="*/ 58 w 72"/>
                    <a:gd name="T21" fmla="*/ 75 h 75"/>
                    <a:gd name="T22" fmla="*/ 72 w 72"/>
                    <a:gd name="T23" fmla="*/ 0 h 75"/>
                    <a:gd name="T24" fmla="*/ 58 w 72"/>
                    <a:gd name="T25" fmla="*/ 0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72" h="75">
                      <a:moveTo>
                        <a:pt x="58" y="0"/>
                      </a:moveTo>
                      <a:lnTo>
                        <a:pt x="52" y="29"/>
                      </a:lnTo>
                      <a:lnTo>
                        <a:pt x="22" y="29"/>
                      </a:lnTo>
                      <a:lnTo>
                        <a:pt x="29" y="0"/>
                      </a:lnTo>
                      <a:lnTo>
                        <a:pt x="14" y="0"/>
                      </a:lnTo>
                      <a:lnTo>
                        <a:pt x="0" y="75"/>
                      </a:lnTo>
                      <a:lnTo>
                        <a:pt x="14" y="75"/>
                      </a:lnTo>
                      <a:lnTo>
                        <a:pt x="20" y="42"/>
                      </a:lnTo>
                      <a:lnTo>
                        <a:pt x="50" y="42"/>
                      </a:lnTo>
                      <a:lnTo>
                        <a:pt x="43" y="75"/>
                      </a:lnTo>
                      <a:lnTo>
                        <a:pt x="58" y="75"/>
                      </a:lnTo>
                      <a:lnTo>
                        <a:pt x="72" y="0"/>
                      </a:lnTo>
                      <a:lnTo>
                        <a:pt x="58" y="0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253" name="ïṥlíḑê">
                  <a:extLst>
                    <a:ext uri="{FF2B5EF4-FFF2-40B4-BE49-F238E27FC236}">
                      <a16:creationId xmlns:a16="http://schemas.microsoft.com/office/drawing/2014/main" id="{404C92B2-6E6C-6044-9EF8-14F1D8D61BFB}"/>
                    </a:ext>
                  </a:extLst>
                </p:cNvPr>
                <p:cNvSpPr/>
                <p:nvPr/>
              </p:nvSpPr>
              <p:spPr bwMode="auto">
                <a:xfrm>
                  <a:off x="7356476" y="3521075"/>
                  <a:ext cx="112713" cy="119063"/>
                </a:xfrm>
                <a:custGeom>
                  <a:avLst/>
                  <a:gdLst>
                    <a:gd name="T0" fmla="*/ 42 w 71"/>
                    <a:gd name="T1" fmla="*/ 0 h 75"/>
                    <a:gd name="T2" fmla="*/ 0 w 71"/>
                    <a:gd name="T3" fmla="*/ 75 h 75"/>
                    <a:gd name="T4" fmla="*/ 15 w 71"/>
                    <a:gd name="T5" fmla="*/ 75 h 75"/>
                    <a:gd name="T6" fmla="*/ 23 w 71"/>
                    <a:gd name="T7" fmla="*/ 59 h 75"/>
                    <a:gd name="T8" fmla="*/ 54 w 71"/>
                    <a:gd name="T9" fmla="*/ 59 h 75"/>
                    <a:gd name="T10" fmla="*/ 56 w 71"/>
                    <a:gd name="T11" fmla="*/ 75 h 75"/>
                    <a:gd name="T12" fmla="*/ 71 w 71"/>
                    <a:gd name="T13" fmla="*/ 75 h 75"/>
                    <a:gd name="T14" fmla="*/ 58 w 71"/>
                    <a:gd name="T15" fmla="*/ 0 h 75"/>
                    <a:gd name="T16" fmla="*/ 42 w 71"/>
                    <a:gd name="T17" fmla="*/ 0 h 75"/>
                    <a:gd name="T18" fmla="*/ 29 w 71"/>
                    <a:gd name="T19" fmla="*/ 46 h 75"/>
                    <a:gd name="T20" fmla="*/ 48 w 71"/>
                    <a:gd name="T21" fmla="*/ 17 h 75"/>
                    <a:gd name="T22" fmla="*/ 52 w 71"/>
                    <a:gd name="T23" fmla="*/ 46 h 75"/>
                    <a:gd name="T24" fmla="*/ 29 w 71"/>
                    <a:gd name="T25" fmla="*/ 46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71" h="75">
                      <a:moveTo>
                        <a:pt x="42" y="0"/>
                      </a:moveTo>
                      <a:lnTo>
                        <a:pt x="0" y="75"/>
                      </a:lnTo>
                      <a:lnTo>
                        <a:pt x="15" y="75"/>
                      </a:lnTo>
                      <a:lnTo>
                        <a:pt x="23" y="59"/>
                      </a:lnTo>
                      <a:lnTo>
                        <a:pt x="54" y="59"/>
                      </a:lnTo>
                      <a:lnTo>
                        <a:pt x="56" y="75"/>
                      </a:lnTo>
                      <a:lnTo>
                        <a:pt x="71" y="75"/>
                      </a:lnTo>
                      <a:lnTo>
                        <a:pt x="58" y="0"/>
                      </a:lnTo>
                      <a:lnTo>
                        <a:pt x="42" y="0"/>
                      </a:lnTo>
                      <a:close/>
                      <a:moveTo>
                        <a:pt x="29" y="46"/>
                      </a:moveTo>
                      <a:lnTo>
                        <a:pt x="48" y="17"/>
                      </a:lnTo>
                      <a:lnTo>
                        <a:pt x="52" y="46"/>
                      </a:lnTo>
                      <a:lnTo>
                        <a:pt x="29" y="46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254" name="îş1íḋe">
                  <a:extLst>
                    <a:ext uri="{FF2B5EF4-FFF2-40B4-BE49-F238E27FC236}">
                      <a16:creationId xmlns:a16="http://schemas.microsoft.com/office/drawing/2014/main" id="{7C5F190C-6F8A-8743-B665-77D7BA9B99B1}"/>
                    </a:ext>
                  </a:extLst>
                </p:cNvPr>
                <p:cNvSpPr/>
                <p:nvPr/>
              </p:nvSpPr>
              <p:spPr bwMode="auto">
                <a:xfrm>
                  <a:off x="7481888" y="3521075"/>
                  <a:ext cx="119063" cy="119063"/>
                </a:xfrm>
                <a:custGeom>
                  <a:avLst/>
                  <a:gdLst>
                    <a:gd name="T0" fmla="*/ 50 w 75"/>
                    <a:gd name="T1" fmla="*/ 50 h 75"/>
                    <a:gd name="T2" fmla="*/ 31 w 75"/>
                    <a:gd name="T3" fmla="*/ 0 h 75"/>
                    <a:gd name="T4" fmla="*/ 17 w 75"/>
                    <a:gd name="T5" fmla="*/ 0 h 75"/>
                    <a:gd name="T6" fmla="*/ 0 w 75"/>
                    <a:gd name="T7" fmla="*/ 75 h 75"/>
                    <a:gd name="T8" fmla="*/ 15 w 75"/>
                    <a:gd name="T9" fmla="*/ 75 h 75"/>
                    <a:gd name="T10" fmla="*/ 25 w 75"/>
                    <a:gd name="T11" fmla="*/ 25 h 75"/>
                    <a:gd name="T12" fmla="*/ 46 w 75"/>
                    <a:gd name="T13" fmla="*/ 75 h 75"/>
                    <a:gd name="T14" fmla="*/ 58 w 75"/>
                    <a:gd name="T15" fmla="*/ 75 h 75"/>
                    <a:gd name="T16" fmla="*/ 75 w 75"/>
                    <a:gd name="T17" fmla="*/ 0 h 75"/>
                    <a:gd name="T18" fmla="*/ 61 w 75"/>
                    <a:gd name="T19" fmla="*/ 0 h 75"/>
                    <a:gd name="T20" fmla="*/ 50 w 75"/>
                    <a:gd name="T21" fmla="*/ 50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75" h="75">
                      <a:moveTo>
                        <a:pt x="50" y="50"/>
                      </a:moveTo>
                      <a:lnTo>
                        <a:pt x="31" y="0"/>
                      </a:lnTo>
                      <a:lnTo>
                        <a:pt x="17" y="0"/>
                      </a:lnTo>
                      <a:lnTo>
                        <a:pt x="0" y="75"/>
                      </a:lnTo>
                      <a:lnTo>
                        <a:pt x="15" y="75"/>
                      </a:lnTo>
                      <a:lnTo>
                        <a:pt x="25" y="25"/>
                      </a:lnTo>
                      <a:lnTo>
                        <a:pt x="46" y="75"/>
                      </a:lnTo>
                      <a:lnTo>
                        <a:pt x="58" y="75"/>
                      </a:lnTo>
                      <a:lnTo>
                        <a:pt x="75" y="0"/>
                      </a:lnTo>
                      <a:lnTo>
                        <a:pt x="61" y="0"/>
                      </a:lnTo>
                      <a:lnTo>
                        <a:pt x="50" y="50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255" name="îş1ïḋe">
                  <a:extLst>
                    <a:ext uri="{FF2B5EF4-FFF2-40B4-BE49-F238E27FC236}">
                      <a16:creationId xmlns:a16="http://schemas.microsoft.com/office/drawing/2014/main" id="{AACAEFC6-00DB-624B-96E5-55D1153283DA}"/>
                    </a:ext>
                  </a:extLst>
                </p:cNvPr>
                <p:cNvSpPr/>
                <p:nvPr/>
              </p:nvSpPr>
              <p:spPr bwMode="auto">
                <a:xfrm>
                  <a:off x="7653338" y="3521075"/>
                  <a:ext cx="112713" cy="119063"/>
                </a:xfrm>
                <a:custGeom>
                  <a:avLst/>
                  <a:gdLst>
                    <a:gd name="T0" fmla="*/ 22 w 34"/>
                    <a:gd name="T1" fmla="*/ 20 h 36"/>
                    <a:gd name="T2" fmla="*/ 20 w 34"/>
                    <a:gd name="T3" fmla="*/ 26 h 36"/>
                    <a:gd name="T4" fmla="*/ 18 w 34"/>
                    <a:gd name="T5" fmla="*/ 29 h 36"/>
                    <a:gd name="T6" fmla="*/ 13 w 34"/>
                    <a:gd name="T7" fmla="*/ 30 h 36"/>
                    <a:gd name="T8" fmla="*/ 9 w 34"/>
                    <a:gd name="T9" fmla="*/ 29 h 36"/>
                    <a:gd name="T10" fmla="*/ 7 w 34"/>
                    <a:gd name="T11" fmla="*/ 25 h 36"/>
                    <a:gd name="T12" fmla="*/ 7 w 34"/>
                    <a:gd name="T13" fmla="*/ 24 h 36"/>
                    <a:gd name="T14" fmla="*/ 8 w 34"/>
                    <a:gd name="T15" fmla="*/ 19 h 36"/>
                    <a:gd name="T16" fmla="*/ 12 w 34"/>
                    <a:gd name="T17" fmla="*/ 0 h 36"/>
                    <a:gd name="T18" fmla="*/ 5 w 34"/>
                    <a:gd name="T19" fmla="*/ 0 h 36"/>
                    <a:gd name="T20" fmla="*/ 1 w 34"/>
                    <a:gd name="T21" fmla="*/ 19 h 36"/>
                    <a:gd name="T22" fmla="*/ 0 w 34"/>
                    <a:gd name="T23" fmla="*/ 23 h 36"/>
                    <a:gd name="T24" fmla="*/ 0 w 34"/>
                    <a:gd name="T25" fmla="*/ 25 h 36"/>
                    <a:gd name="T26" fmla="*/ 3 w 34"/>
                    <a:gd name="T27" fmla="*/ 33 h 36"/>
                    <a:gd name="T28" fmla="*/ 13 w 34"/>
                    <a:gd name="T29" fmla="*/ 36 h 36"/>
                    <a:gd name="T30" fmla="*/ 22 w 34"/>
                    <a:gd name="T31" fmla="*/ 34 h 36"/>
                    <a:gd name="T32" fmla="*/ 27 w 34"/>
                    <a:gd name="T33" fmla="*/ 29 h 36"/>
                    <a:gd name="T34" fmla="*/ 30 w 34"/>
                    <a:gd name="T35" fmla="*/ 20 h 36"/>
                    <a:gd name="T36" fmla="*/ 34 w 34"/>
                    <a:gd name="T37" fmla="*/ 0 h 36"/>
                    <a:gd name="T38" fmla="*/ 26 w 34"/>
                    <a:gd name="T39" fmla="*/ 0 h 36"/>
                    <a:gd name="T40" fmla="*/ 22 w 34"/>
                    <a:gd name="T41" fmla="*/ 20 h 3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</a:cxnLst>
                  <a:rect l="0" t="0" r="r" b="b"/>
                  <a:pathLst>
                    <a:path w="34" h="36">
                      <a:moveTo>
                        <a:pt x="22" y="20"/>
                      </a:moveTo>
                      <a:cubicBezTo>
                        <a:pt x="22" y="23"/>
                        <a:pt x="21" y="25"/>
                        <a:pt x="20" y="26"/>
                      </a:cubicBezTo>
                      <a:cubicBezTo>
                        <a:pt x="20" y="28"/>
                        <a:pt x="19" y="29"/>
                        <a:pt x="18" y="29"/>
                      </a:cubicBezTo>
                      <a:cubicBezTo>
                        <a:pt x="17" y="30"/>
                        <a:pt x="15" y="30"/>
                        <a:pt x="13" y="30"/>
                      </a:cubicBezTo>
                      <a:cubicBezTo>
                        <a:pt x="11" y="30"/>
                        <a:pt x="10" y="30"/>
                        <a:pt x="9" y="29"/>
                      </a:cubicBezTo>
                      <a:cubicBezTo>
                        <a:pt x="8" y="28"/>
                        <a:pt x="7" y="27"/>
                        <a:pt x="7" y="25"/>
                      </a:cubicBezTo>
                      <a:cubicBezTo>
                        <a:pt x="7" y="25"/>
                        <a:pt x="7" y="25"/>
                        <a:pt x="7" y="24"/>
                      </a:cubicBezTo>
                      <a:cubicBezTo>
                        <a:pt x="8" y="19"/>
                        <a:pt x="8" y="19"/>
                        <a:pt x="8" y="19"/>
                      </a:cubicBezTo>
                      <a:cubicBezTo>
                        <a:pt x="12" y="0"/>
                        <a:pt x="12" y="0"/>
                        <a:pt x="12" y="0"/>
                      </a:cubicBezTo>
                      <a:cubicBezTo>
                        <a:pt x="5" y="0"/>
                        <a:pt x="5" y="0"/>
                        <a:pt x="5" y="0"/>
                      </a:cubicBezTo>
                      <a:cubicBezTo>
                        <a:pt x="1" y="19"/>
                        <a:pt x="1" y="19"/>
                        <a:pt x="1" y="19"/>
                      </a:cubicBezTo>
                      <a:cubicBezTo>
                        <a:pt x="1" y="21"/>
                        <a:pt x="0" y="23"/>
                        <a:pt x="0" y="23"/>
                      </a:cubicBezTo>
                      <a:cubicBezTo>
                        <a:pt x="0" y="24"/>
                        <a:pt x="0" y="25"/>
                        <a:pt x="0" y="25"/>
                      </a:cubicBezTo>
                      <a:cubicBezTo>
                        <a:pt x="0" y="29"/>
                        <a:pt x="1" y="31"/>
                        <a:pt x="3" y="33"/>
                      </a:cubicBezTo>
                      <a:cubicBezTo>
                        <a:pt x="6" y="35"/>
                        <a:pt x="9" y="36"/>
                        <a:pt x="13" y="36"/>
                      </a:cubicBezTo>
                      <a:cubicBezTo>
                        <a:pt x="16" y="36"/>
                        <a:pt x="19" y="36"/>
                        <a:pt x="22" y="34"/>
                      </a:cubicBezTo>
                      <a:cubicBezTo>
                        <a:pt x="24" y="33"/>
                        <a:pt x="25" y="31"/>
                        <a:pt x="27" y="29"/>
                      </a:cubicBezTo>
                      <a:cubicBezTo>
                        <a:pt x="28" y="27"/>
                        <a:pt x="29" y="24"/>
                        <a:pt x="30" y="20"/>
                      </a:cubicBezTo>
                      <a:cubicBezTo>
                        <a:pt x="34" y="0"/>
                        <a:pt x="34" y="0"/>
                        <a:pt x="34" y="0"/>
                      </a:cubicBezTo>
                      <a:cubicBezTo>
                        <a:pt x="26" y="0"/>
                        <a:pt x="26" y="0"/>
                        <a:pt x="26" y="0"/>
                      </a:cubicBezTo>
                      <a:lnTo>
                        <a:pt x="22" y="20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256" name="íšlídè">
                  <a:extLst>
                    <a:ext uri="{FF2B5EF4-FFF2-40B4-BE49-F238E27FC236}">
                      <a16:creationId xmlns:a16="http://schemas.microsoft.com/office/drawing/2014/main" id="{6B91F165-2F01-9D4C-950F-9CEF67F7AEAE}"/>
                    </a:ext>
                  </a:extLst>
                </p:cNvPr>
                <p:cNvSpPr/>
                <p:nvPr/>
              </p:nvSpPr>
              <p:spPr bwMode="auto">
                <a:xfrm>
                  <a:off x="7766051" y="3521075"/>
                  <a:ext cx="115888" cy="119063"/>
                </a:xfrm>
                <a:custGeom>
                  <a:avLst/>
                  <a:gdLst>
                    <a:gd name="T0" fmla="*/ 58 w 73"/>
                    <a:gd name="T1" fmla="*/ 0 h 75"/>
                    <a:gd name="T2" fmla="*/ 50 w 73"/>
                    <a:gd name="T3" fmla="*/ 50 h 75"/>
                    <a:gd name="T4" fmla="*/ 29 w 73"/>
                    <a:gd name="T5" fmla="*/ 0 h 75"/>
                    <a:gd name="T6" fmla="*/ 15 w 73"/>
                    <a:gd name="T7" fmla="*/ 0 h 75"/>
                    <a:gd name="T8" fmla="*/ 0 w 73"/>
                    <a:gd name="T9" fmla="*/ 75 h 75"/>
                    <a:gd name="T10" fmla="*/ 13 w 73"/>
                    <a:gd name="T11" fmla="*/ 75 h 75"/>
                    <a:gd name="T12" fmla="*/ 23 w 73"/>
                    <a:gd name="T13" fmla="*/ 25 h 75"/>
                    <a:gd name="T14" fmla="*/ 44 w 73"/>
                    <a:gd name="T15" fmla="*/ 75 h 75"/>
                    <a:gd name="T16" fmla="*/ 58 w 73"/>
                    <a:gd name="T17" fmla="*/ 75 h 75"/>
                    <a:gd name="T18" fmla="*/ 73 w 73"/>
                    <a:gd name="T19" fmla="*/ 0 h 75"/>
                    <a:gd name="T20" fmla="*/ 58 w 73"/>
                    <a:gd name="T21" fmla="*/ 0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73" h="75">
                      <a:moveTo>
                        <a:pt x="58" y="0"/>
                      </a:moveTo>
                      <a:lnTo>
                        <a:pt x="50" y="50"/>
                      </a:lnTo>
                      <a:lnTo>
                        <a:pt x="29" y="0"/>
                      </a:lnTo>
                      <a:lnTo>
                        <a:pt x="15" y="0"/>
                      </a:lnTo>
                      <a:lnTo>
                        <a:pt x="0" y="75"/>
                      </a:lnTo>
                      <a:lnTo>
                        <a:pt x="13" y="75"/>
                      </a:lnTo>
                      <a:lnTo>
                        <a:pt x="23" y="25"/>
                      </a:lnTo>
                      <a:lnTo>
                        <a:pt x="44" y="75"/>
                      </a:lnTo>
                      <a:lnTo>
                        <a:pt x="58" y="75"/>
                      </a:lnTo>
                      <a:lnTo>
                        <a:pt x="73" y="0"/>
                      </a:lnTo>
                      <a:lnTo>
                        <a:pt x="58" y="0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257" name="îṣḻîďe">
                  <a:extLst>
                    <a:ext uri="{FF2B5EF4-FFF2-40B4-BE49-F238E27FC236}">
                      <a16:creationId xmlns:a16="http://schemas.microsoft.com/office/drawing/2014/main" id="{A86EADCA-D694-E449-8EE6-CDCDF22A34C4}"/>
                    </a:ext>
                  </a:extLst>
                </p:cNvPr>
                <p:cNvSpPr/>
                <p:nvPr/>
              </p:nvSpPr>
              <p:spPr bwMode="auto">
                <a:xfrm>
                  <a:off x="7881938" y="3521075"/>
                  <a:ext cx="49213" cy="119063"/>
                </a:xfrm>
                <a:custGeom>
                  <a:avLst/>
                  <a:gdLst>
                    <a:gd name="T0" fmla="*/ 0 w 31"/>
                    <a:gd name="T1" fmla="*/ 75 h 75"/>
                    <a:gd name="T2" fmla="*/ 14 w 31"/>
                    <a:gd name="T3" fmla="*/ 75 h 75"/>
                    <a:gd name="T4" fmla="*/ 31 w 31"/>
                    <a:gd name="T5" fmla="*/ 0 h 75"/>
                    <a:gd name="T6" fmla="*/ 14 w 31"/>
                    <a:gd name="T7" fmla="*/ 0 h 75"/>
                    <a:gd name="T8" fmla="*/ 0 w 31"/>
                    <a:gd name="T9" fmla="*/ 75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75">
                      <a:moveTo>
                        <a:pt x="0" y="75"/>
                      </a:moveTo>
                      <a:lnTo>
                        <a:pt x="14" y="75"/>
                      </a:lnTo>
                      <a:lnTo>
                        <a:pt x="31" y="0"/>
                      </a:lnTo>
                      <a:lnTo>
                        <a:pt x="14" y="0"/>
                      </a:lnTo>
                      <a:lnTo>
                        <a:pt x="0" y="75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258" name="íŝḻiḋè">
                  <a:extLst>
                    <a:ext uri="{FF2B5EF4-FFF2-40B4-BE49-F238E27FC236}">
                      <a16:creationId xmlns:a16="http://schemas.microsoft.com/office/drawing/2014/main" id="{8F478696-931D-F84B-8764-BEAA02862463}"/>
                    </a:ext>
                  </a:extLst>
                </p:cNvPr>
                <p:cNvSpPr/>
                <p:nvPr/>
              </p:nvSpPr>
              <p:spPr bwMode="auto">
                <a:xfrm>
                  <a:off x="7940676" y="3521075"/>
                  <a:ext cx="109538" cy="119063"/>
                </a:xfrm>
                <a:custGeom>
                  <a:avLst/>
                  <a:gdLst>
                    <a:gd name="T0" fmla="*/ 54 w 69"/>
                    <a:gd name="T1" fmla="*/ 0 h 75"/>
                    <a:gd name="T2" fmla="*/ 23 w 69"/>
                    <a:gd name="T3" fmla="*/ 57 h 75"/>
                    <a:gd name="T4" fmla="*/ 15 w 69"/>
                    <a:gd name="T5" fmla="*/ 0 h 75"/>
                    <a:gd name="T6" fmla="*/ 0 w 69"/>
                    <a:gd name="T7" fmla="*/ 0 h 75"/>
                    <a:gd name="T8" fmla="*/ 13 w 69"/>
                    <a:gd name="T9" fmla="*/ 75 h 75"/>
                    <a:gd name="T10" fmla="*/ 29 w 69"/>
                    <a:gd name="T11" fmla="*/ 75 h 75"/>
                    <a:gd name="T12" fmla="*/ 69 w 69"/>
                    <a:gd name="T13" fmla="*/ 0 h 75"/>
                    <a:gd name="T14" fmla="*/ 54 w 69"/>
                    <a:gd name="T15" fmla="*/ 0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69" h="75">
                      <a:moveTo>
                        <a:pt x="54" y="0"/>
                      </a:moveTo>
                      <a:lnTo>
                        <a:pt x="23" y="57"/>
                      </a:lnTo>
                      <a:lnTo>
                        <a:pt x="15" y="0"/>
                      </a:lnTo>
                      <a:lnTo>
                        <a:pt x="0" y="0"/>
                      </a:lnTo>
                      <a:lnTo>
                        <a:pt x="13" y="75"/>
                      </a:lnTo>
                      <a:lnTo>
                        <a:pt x="29" y="75"/>
                      </a:lnTo>
                      <a:lnTo>
                        <a:pt x="69" y="0"/>
                      </a:lnTo>
                      <a:lnTo>
                        <a:pt x="54" y="0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259" name="î$ḷíďé">
                  <a:extLst>
                    <a:ext uri="{FF2B5EF4-FFF2-40B4-BE49-F238E27FC236}">
                      <a16:creationId xmlns:a16="http://schemas.microsoft.com/office/drawing/2014/main" id="{8037E45B-B559-4446-9B46-4A200B187521}"/>
                    </a:ext>
                  </a:extLst>
                </p:cNvPr>
                <p:cNvSpPr/>
                <p:nvPr/>
              </p:nvSpPr>
              <p:spPr bwMode="auto">
                <a:xfrm>
                  <a:off x="8037513" y="3521075"/>
                  <a:ext cx="111125" cy="119063"/>
                </a:xfrm>
                <a:custGeom>
                  <a:avLst/>
                  <a:gdLst>
                    <a:gd name="T0" fmla="*/ 68 w 70"/>
                    <a:gd name="T1" fmla="*/ 12 h 75"/>
                    <a:gd name="T2" fmla="*/ 70 w 70"/>
                    <a:gd name="T3" fmla="*/ 0 h 75"/>
                    <a:gd name="T4" fmla="*/ 16 w 70"/>
                    <a:gd name="T5" fmla="*/ 0 h 75"/>
                    <a:gd name="T6" fmla="*/ 0 w 70"/>
                    <a:gd name="T7" fmla="*/ 75 h 75"/>
                    <a:gd name="T8" fmla="*/ 58 w 70"/>
                    <a:gd name="T9" fmla="*/ 75 h 75"/>
                    <a:gd name="T10" fmla="*/ 60 w 70"/>
                    <a:gd name="T11" fmla="*/ 63 h 75"/>
                    <a:gd name="T12" fmla="*/ 16 w 70"/>
                    <a:gd name="T13" fmla="*/ 63 h 75"/>
                    <a:gd name="T14" fmla="*/ 22 w 70"/>
                    <a:gd name="T15" fmla="*/ 42 h 75"/>
                    <a:gd name="T16" fmla="*/ 60 w 70"/>
                    <a:gd name="T17" fmla="*/ 42 h 75"/>
                    <a:gd name="T18" fmla="*/ 62 w 70"/>
                    <a:gd name="T19" fmla="*/ 29 h 75"/>
                    <a:gd name="T20" fmla="*/ 24 w 70"/>
                    <a:gd name="T21" fmla="*/ 29 h 75"/>
                    <a:gd name="T22" fmla="*/ 29 w 70"/>
                    <a:gd name="T23" fmla="*/ 12 h 75"/>
                    <a:gd name="T24" fmla="*/ 68 w 70"/>
                    <a:gd name="T25" fmla="*/ 12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70" h="75">
                      <a:moveTo>
                        <a:pt x="68" y="12"/>
                      </a:moveTo>
                      <a:lnTo>
                        <a:pt x="70" y="0"/>
                      </a:lnTo>
                      <a:lnTo>
                        <a:pt x="16" y="0"/>
                      </a:lnTo>
                      <a:lnTo>
                        <a:pt x="0" y="75"/>
                      </a:lnTo>
                      <a:lnTo>
                        <a:pt x="58" y="75"/>
                      </a:lnTo>
                      <a:lnTo>
                        <a:pt x="60" y="63"/>
                      </a:lnTo>
                      <a:lnTo>
                        <a:pt x="16" y="63"/>
                      </a:lnTo>
                      <a:lnTo>
                        <a:pt x="22" y="42"/>
                      </a:lnTo>
                      <a:lnTo>
                        <a:pt x="60" y="42"/>
                      </a:lnTo>
                      <a:lnTo>
                        <a:pt x="62" y="29"/>
                      </a:lnTo>
                      <a:lnTo>
                        <a:pt x="24" y="29"/>
                      </a:lnTo>
                      <a:lnTo>
                        <a:pt x="29" y="12"/>
                      </a:lnTo>
                      <a:lnTo>
                        <a:pt x="68" y="12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260" name="îṡlîďe">
                  <a:extLst>
                    <a:ext uri="{FF2B5EF4-FFF2-40B4-BE49-F238E27FC236}">
                      <a16:creationId xmlns:a16="http://schemas.microsoft.com/office/drawing/2014/main" id="{966194C0-DA5C-164F-84D3-187CDBEFED3E}"/>
                    </a:ext>
                  </a:extLst>
                </p:cNvPr>
                <p:cNvSpPr/>
                <p:nvPr/>
              </p:nvSpPr>
              <p:spPr bwMode="auto">
                <a:xfrm>
                  <a:off x="8145463" y="3521075"/>
                  <a:ext cx="115888" cy="119063"/>
                </a:xfrm>
                <a:custGeom>
                  <a:avLst/>
                  <a:gdLst>
                    <a:gd name="T0" fmla="*/ 30 w 35"/>
                    <a:gd name="T1" fmla="*/ 1 h 36"/>
                    <a:gd name="T2" fmla="*/ 24 w 35"/>
                    <a:gd name="T3" fmla="*/ 0 h 36"/>
                    <a:gd name="T4" fmla="*/ 8 w 35"/>
                    <a:gd name="T5" fmla="*/ 0 h 36"/>
                    <a:gd name="T6" fmla="*/ 0 w 35"/>
                    <a:gd name="T7" fmla="*/ 36 h 36"/>
                    <a:gd name="T8" fmla="*/ 8 w 35"/>
                    <a:gd name="T9" fmla="*/ 36 h 36"/>
                    <a:gd name="T10" fmla="*/ 11 w 35"/>
                    <a:gd name="T11" fmla="*/ 21 h 36"/>
                    <a:gd name="T12" fmla="*/ 14 w 35"/>
                    <a:gd name="T13" fmla="*/ 21 h 36"/>
                    <a:gd name="T14" fmla="*/ 17 w 35"/>
                    <a:gd name="T15" fmla="*/ 22 h 36"/>
                    <a:gd name="T16" fmla="*/ 21 w 35"/>
                    <a:gd name="T17" fmla="*/ 26 h 36"/>
                    <a:gd name="T18" fmla="*/ 24 w 35"/>
                    <a:gd name="T19" fmla="*/ 36 h 36"/>
                    <a:gd name="T20" fmla="*/ 32 w 35"/>
                    <a:gd name="T21" fmla="*/ 36 h 36"/>
                    <a:gd name="T22" fmla="*/ 27 w 35"/>
                    <a:gd name="T23" fmla="*/ 24 h 36"/>
                    <a:gd name="T24" fmla="*/ 24 w 35"/>
                    <a:gd name="T25" fmla="*/ 21 h 36"/>
                    <a:gd name="T26" fmla="*/ 32 w 35"/>
                    <a:gd name="T27" fmla="*/ 17 h 36"/>
                    <a:gd name="T28" fmla="*/ 35 w 35"/>
                    <a:gd name="T29" fmla="*/ 9 h 36"/>
                    <a:gd name="T30" fmla="*/ 34 w 35"/>
                    <a:gd name="T31" fmla="*/ 4 h 36"/>
                    <a:gd name="T32" fmla="*/ 30 w 35"/>
                    <a:gd name="T33" fmla="*/ 1 h 36"/>
                    <a:gd name="T34" fmla="*/ 27 w 35"/>
                    <a:gd name="T35" fmla="*/ 13 h 36"/>
                    <a:gd name="T36" fmla="*/ 24 w 35"/>
                    <a:gd name="T37" fmla="*/ 15 h 36"/>
                    <a:gd name="T38" fmla="*/ 16 w 35"/>
                    <a:gd name="T39" fmla="*/ 16 h 36"/>
                    <a:gd name="T40" fmla="*/ 12 w 35"/>
                    <a:gd name="T41" fmla="*/ 16 h 36"/>
                    <a:gd name="T42" fmla="*/ 14 w 35"/>
                    <a:gd name="T43" fmla="*/ 6 h 36"/>
                    <a:gd name="T44" fmla="*/ 22 w 35"/>
                    <a:gd name="T45" fmla="*/ 6 h 36"/>
                    <a:gd name="T46" fmla="*/ 26 w 35"/>
                    <a:gd name="T47" fmla="*/ 7 h 36"/>
                    <a:gd name="T48" fmla="*/ 28 w 35"/>
                    <a:gd name="T49" fmla="*/ 10 h 36"/>
                    <a:gd name="T50" fmla="*/ 27 w 35"/>
                    <a:gd name="T51" fmla="*/ 13 h 3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</a:cxnLst>
                  <a:rect l="0" t="0" r="r" b="b"/>
                  <a:pathLst>
                    <a:path w="35" h="36">
                      <a:moveTo>
                        <a:pt x="30" y="1"/>
                      </a:moveTo>
                      <a:cubicBezTo>
                        <a:pt x="28" y="0"/>
                        <a:pt x="26" y="0"/>
                        <a:pt x="24" y="0"/>
                      </a:cubicBezTo>
                      <a:cubicBezTo>
                        <a:pt x="8" y="0"/>
                        <a:pt x="8" y="0"/>
                        <a:pt x="8" y="0"/>
                      </a:cubicBezTo>
                      <a:cubicBezTo>
                        <a:pt x="0" y="36"/>
                        <a:pt x="0" y="36"/>
                        <a:pt x="0" y="36"/>
                      </a:cubicBezTo>
                      <a:cubicBezTo>
                        <a:pt x="8" y="36"/>
                        <a:pt x="8" y="36"/>
                        <a:pt x="8" y="36"/>
                      </a:cubicBezTo>
                      <a:cubicBezTo>
                        <a:pt x="11" y="21"/>
                        <a:pt x="11" y="21"/>
                        <a:pt x="11" y="21"/>
                      </a:cubicBezTo>
                      <a:cubicBezTo>
                        <a:pt x="14" y="21"/>
                        <a:pt x="14" y="21"/>
                        <a:pt x="14" y="21"/>
                      </a:cubicBezTo>
                      <a:cubicBezTo>
                        <a:pt x="15" y="21"/>
                        <a:pt x="17" y="21"/>
                        <a:pt x="17" y="22"/>
                      </a:cubicBezTo>
                      <a:cubicBezTo>
                        <a:pt x="18" y="22"/>
                        <a:pt x="20" y="24"/>
                        <a:pt x="21" y="26"/>
                      </a:cubicBezTo>
                      <a:cubicBezTo>
                        <a:pt x="22" y="31"/>
                        <a:pt x="24" y="34"/>
                        <a:pt x="24" y="36"/>
                      </a:cubicBezTo>
                      <a:cubicBezTo>
                        <a:pt x="32" y="36"/>
                        <a:pt x="32" y="36"/>
                        <a:pt x="32" y="36"/>
                      </a:cubicBezTo>
                      <a:cubicBezTo>
                        <a:pt x="30" y="31"/>
                        <a:pt x="28" y="27"/>
                        <a:pt x="27" y="24"/>
                      </a:cubicBezTo>
                      <a:cubicBezTo>
                        <a:pt x="26" y="23"/>
                        <a:pt x="25" y="21"/>
                        <a:pt x="24" y="21"/>
                      </a:cubicBezTo>
                      <a:cubicBezTo>
                        <a:pt x="28" y="20"/>
                        <a:pt x="30" y="19"/>
                        <a:pt x="32" y="17"/>
                      </a:cubicBezTo>
                      <a:cubicBezTo>
                        <a:pt x="34" y="15"/>
                        <a:pt x="35" y="13"/>
                        <a:pt x="35" y="9"/>
                      </a:cubicBezTo>
                      <a:cubicBezTo>
                        <a:pt x="35" y="7"/>
                        <a:pt x="34" y="6"/>
                        <a:pt x="34" y="4"/>
                      </a:cubicBezTo>
                      <a:cubicBezTo>
                        <a:pt x="33" y="3"/>
                        <a:pt x="31" y="2"/>
                        <a:pt x="30" y="1"/>
                      </a:cubicBezTo>
                      <a:close/>
                      <a:moveTo>
                        <a:pt x="27" y="13"/>
                      </a:moveTo>
                      <a:cubicBezTo>
                        <a:pt x="26" y="14"/>
                        <a:pt x="25" y="14"/>
                        <a:pt x="24" y="15"/>
                      </a:cubicBezTo>
                      <a:cubicBezTo>
                        <a:pt x="22" y="15"/>
                        <a:pt x="20" y="16"/>
                        <a:pt x="16" y="16"/>
                      </a:cubicBezTo>
                      <a:cubicBezTo>
                        <a:pt x="12" y="16"/>
                        <a:pt x="12" y="16"/>
                        <a:pt x="12" y="16"/>
                      </a:cubicBezTo>
                      <a:cubicBezTo>
                        <a:pt x="14" y="6"/>
                        <a:pt x="14" y="6"/>
                        <a:pt x="14" y="6"/>
                      </a:cubicBezTo>
                      <a:cubicBezTo>
                        <a:pt x="22" y="6"/>
                        <a:pt x="22" y="6"/>
                        <a:pt x="22" y="6"/>
                      </a:cubicBezTo>
                      <a:cubicBezTo>
                        <a:pt x="24" y="6"/>
                        <a:pt x="25" y="6"/>
                        <a:pt x="26" y="7"/>
                      </a:cubicBezTo>
                      <a:cubicBezTo>
                        <a:pt x="27" y="7"/>
                        <a:pt x="28" y="8"/>
                        <a:pt x="28" y="10"/>
                      </a:cubicBezTo>
                      <a:cubicBezTo>
                        <a:pt x="28" y="11"/>
                        <a:pt x="27" y="12"/>
                        <a:pt x="27" y="13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261" name="ïşľîḍé">
                  <a:extLst>
                    <a:ext uri="{FF2B5EF4-FFF2-40B4-BE49-F238E27FC236}">
                      <a16:creationId xmlns:a16="http://schemas.microsoft.com/office/drawing/2014/main" id="{35AF3130-2C15-5842-AFD1-576DBB732B53}"/>
                    </a:ext>
                  </a:extLst>
                </p:cNvPr>
                <p:cNvSpPr/>
                <p:nvPr/>
              </p:nvSpPr>
              <p:spPr bwMode="auto">
                <a:xfrm>
                  <a:off x="8267701" y="3521075"/>
                  <a:ext cx="98425" cy="119063"/>
                </a:xfrm>
                <a:custGeom>
                  <a:avLst/>
                  <a:gdLst>
                    <a:gd name="T0" fmla="*/ 17 w 30"/>
                    <a:gd name="T1" fmla="*/ 5 h 36"/>
                    <a:gd name="T2" fmla="*/ 22 w 30"/>
                    <a:gd name="T3" fmla="*/ 7 h 36"/>
                    <a:gd name="T4" fmla="*/ 23 w 30"/>
                    <a:gd name="T5" fmla="*/ 11 h 36"/>
                    <a:gd name="T6" fmla="*/ 30 w 30"/>
                    <a:gd name="T7" fmla="*/ 10 h 36"/>
                    <a:gd name="T8" fmla="*/ 27 w 30"/>
                    <a:gd name="T9" fmla="*/ 3 h 36"/>
                    <a:gd name="T10" fmla="*/ 17 w 30"/>
                    <a:gd name="T11" fmla="*/ 0 h 36"/>
                    <a:gd name="T12" fmla="*/ 8 w 30"/>
                    <a:gd name="T13" fmla="*/ 3 h 36"/>
                    <a:gd name="T14" fmla="*/ 4 w 30"/>
                    <a:gd name="T15" fmla="*/ 10 h 36"/>
                    <a:gd name="T16" fmla="*/ 6 w 30"/>
                    <a:gd name="T17" fmla="*/ 14 h 36"/>
                    <a:gd name="T18" fmla="*/ 8 w 30"/>
                    <a:gd name="T19" fmla="*/ 18 h 36"/>
                    <a:gd name="T20" fmla="*/ 15 w 30"/>
                    <a:gd name="T21" fmla="*/ 21 h 36"/>
                    <a:gd name="T22" fmla="*/ 20 w 30"/>
                    <a:gd name="T23" fmla="*/ 23 h 36"/>
                    <a:gd name="T24" fmla="*/ 21 w 30"/>
                    <a:gd name="T25" fmla="*/ 26 h 36"/>
                    <a:gd name="T26" fmla="*/ 19 w 30"/>
                    <a:gd name="T27" fmla="*/ 29 h 36"/>
                    <a:gd name="T28" fmla="*/ 14 w 30"/>
                    <a:gd name="T29" fmla="*/ 30 h 36"/>
                    <a:gd name="T30" fmla="*/ 8 w 30"/>
                    <a:gd name="T31" fmla="*/ 28 h 36"/>
                    <a:gd name="T32" fmla="*/ 7 w 30"/>
                    <a:gd name="T33" fmla="*/ 24 h 36"/>
                    <a:gd name="T34" fmla="*/ 0 w 30"/>
                    <a:gd name="T35" fmla="*/ 24 h 36"/>
                    <a:gd name="T36" fmla="*/ 1 w 30"/>
                    <a:gd name="T37" fmla="*/ 30 h 36"/>
                    <a:gd name="T38" fmla="*/ 6 w 30"/>
                    <a:gd name="T39" fmla="*/ 35 h 36"/>
                    <a:gd name="T40" fmla="*/ 14 w 30"/>
                    <a:gd name="T41" fmla="*/ 36 h 36"/>
                    <a:gd name="T42" fmla="*/ 24 w 30"/>
                    <a:gd name="T43" fmla="*/ 33 h 36"/>
                    <a:gd name="T44" fmla="*/ 28 w 30"/>
                    <a:gd name="T45" fmla="*/ 25 h 36"/>
                    <a:gd name="T46" fmla="*/ 26 w 30"/>
                    <a:gd name="T47" fmla="*/ 19 h 36"/>
                    <a:gd name="T48" fmla="*/ 18 w 30"/>
                    <a:gd name="T49" fmla="*/ 14 h 36"/>
                    <a:gd name="T50" fmla="*/ 13 w 30"/>
                    <a:gd name="T51" fmla="*/ 12 h 36"/>
                    <a:gd name="T52" fmla="*/ 11 w 30"/>
                    <a:gd name="T53" fmla="*/ 9 h 36"/>
                    <a:gd name="T54" fmla="*/ 13 w 30"/>
                    <a:gd name="T55" fmla="*/ 6 h 36"/>
                    <a:gd name="T56" fmla="*/ 17 w 30"/>
                    <a:gd name="T57" fmla="*/ 5 h 3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</a:cxnLst>
                  <a:rect l="0" t="0" r="r" b="b"/>
                  <a:pathLst>
                    <a:path w="30" h="36">
                      <a:moveTo>
                        <a:pt x="17" y="5"/>
                      </a:moveTo>
                      <a:cubicBezTo>
                        <a:pt x="19" y="5"/>
                        <a:pt x="21" y="6"/>
                        <a:pt x="22" y="7"/>
                      </a:cubicBezTo>
                      <a:cubicBezTo>
                        <a:pt x="23" y="8"/>
                        <a:pt x="23" y="9"/>
                        <a:pt x="23" y="11"/>
                      </a:cubicBezTo>
                      <a:cubicBezTo>
                        <a:pt x="30" y="10"/>
                        <a:pt x="30" y="10"/>
                        <a:pt x="30" y="10"/>
                      </a:cubicBezTo>
                      <a:cubicBezTo>
                        <a:pt x="30" y="7"/>
                        <a:pt x="29" y="4"/>
                        <a:pt x="27" y="3"/>
                      </a:cubicBezTo>
                      <a:cubicBezTo>
                        <a:pt x="24" y="1"/>
                        <a:pt x="21" y="0"/>
                        <a:pt x="17" y="0"/>
                      </a:cubicBezTo>
                      <a:cubicBezTo>
                        <a:pt x="13" y="0"/>
                        <a:pt x="10" y="1"/>
                        <a:pt x="8" y="3"/>
                      </a:cubicBezTo>
                      <a:cubicBezTo>
                        <a:pt x="5" y="5"/>
                        <a:pt x="4" y="7"/>
                        <a:pt x="4" y="10"/>
                      </a:cubicBezTo>
                      <a:cubicBezTo>
                        <a:pt x="4" y="12"/>
                        <a:pt x="5" y="13"/>
                        <a:pt x="6" y="14"/>
                      </a:cubicBezTo>
                      <a:cubicBezTo>
                        <a:pt x="6" y="16"/>
                        <a:pt x="7" y="17"/>
                        <a:pt x="8" y="18"/>
                      </a:cubicBezTo>
                      <a:cubicBezTo>
                        <a:pt x="10" y="18"/>
                        <a:pt x="12" y="19"/>
                        <a:pt x="15" y="21"/>
                      </a:cubicBezTo>
                      <a:cubicBezTo>
                        <a:pt x="17" y="22"/>
                        <a:pt x="19" y="23"/>
                        <a:pt x="20" y="23"/>
                      </a:cubicBezTo>
                      <a:cubicBezTo>
                        <a:pt x="20" y="24"/>
                        <a:pt x="21" y="25"/>
                        <a:pt x="21" y="26"/>
                      </a:cubicBezTo>
                      <a:cubicBezTo>
                        <a:pt x="21" y="27"/>
                        <a:pt x="20" y="28"/>
                        <a:pt x="19" y="29"/>
                      </a:cubicBezTo>
                      <a:cubicBezTo>
                        <a:pt x="18" y="30"/>
                        <a:pt x="16" y="30"/>
                        <a:pt x="14" y="30"/>
                      </a:cubicBezTo>
                      <a:cubicBezTo>
                        <a:pt x="11" y="30"/>
                        <a:pt x="9" y="30"/>
                        <a:pt x="8" y="28"/>
                      </a:cubicBezTo>
                      <a:cubicBezTo>
                        <a:pt x="8" y="28"/>
                        <a:pt x="7" y="26"/>
                        <a:pt x="7" y="24"/>
                      </a:cubicBezTo>
                      <a:cubicBezTo>
                        <a:pt x="0" y="24"/>
                        <a:pt x="0" y="24"/>
                        <a:pt x="0" y="24"/>
                      </a:cubicBezTo>
                      <a:cubicBezTo>
                        <a:pt x="0" y="27"/>
                        <a:pt x="0" y="29"/>
                        <a:pt x="1" y="30"/>
                      </a:cubicBezTo>
                      <a:cubicBezTo>
                        <a:pt x="2" y="32"/>
                        <a:pt x="4" y="34"/>
                        <a:pt x="6" y="35"/>
                      </a:cubicBezTo>
                      <a:cubicBezTo>
                        <a:pt x="8" y="36"/>
                        <a:pt x="11" y="36"/>
                        <a:pt x="14" y="36"/>
                      </a:cubicBezTo>
                      <a:cubicBezTo>
                        <a:pt x="18" y="36"/>
                        <a:pt x="22" y="35"/>
                        <a:pt x="24" y="33"/>
                      </a:cubicBezTo>
                      <a:cubicBezTo>
                        <a:pt x="27" y="31"/>
                        <a:pt x="28" y="28"/>
                        <a:pt x="28" y="25"/>
                      </a:cubicBezTo>
                      <a:cubicBezTo>
                        <a:pt x="28" y="22"/>
                        <a:pt x="27" y="20"/>
                        <a:pt x="26" y="19"/>
                      </a:cubicBezTo>
                      <a:cubicBezTo>
                        <a:pt x="25" y="18"/>
                        <a:pt x="22" y="16"/>
                        <a:pt x="18" y="14"/>
                      </a:cubicBezTo>
                      <a:cubicBezTo>
                        <a:pt x="15" y="13"/>
                        <a:pt x="13" y="12"/>
                        <a:pt x="13" y="12"/>
                      </a:cubicBezTo>
                      <a:cubicBezTo>
                        <a:pt x="12" y="11"/>
                        <a:pt x="11" y="10"/>
                        <a:pt x="11" y="9"/>
                      </a:cubicBezTo>
                      <a:cubicBezTo>
                        <a:pt x="11" y="8"/>
                        <a:pt x="12" y="7"/>
                        <a:pt x="13" y="6"/>
                      </a:cubicBezTo>
                      <a:cubicBezTo>
                        <a:pt x="14" y="6"/>
                        <a:pt x="15" y="5"/>
                        <a:pt x="17" y="5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262" name="îṩľîďe">
                  <a:extLst>
                    <a:ext uri="{FF2B5EF4-FFF2-40B4-BE49-F238E27FC236}">
                      <a16:creationId xmlns:a16="http://schemas.microsoft.com/office/drawing/2014/main" id="{BDD7DDCD-E30F-764D-80CF-830A60436831}"/>
                    </a:ext>
                  </a:extLst>
                </p:cNvPr>
                <p:cNvSpPr/>
                <p:nvPr/>
              </p:nvSpPr>
              <p:spPr bwMode="auto">
                <a:xfrm>
                  <a:off x="8374063" y="3521075"/>
                  <a:ext cx="46038" cy="119063"/>
                </a:xfrm>
                <a:custGeom>
                  <a:avLst/>
                  <a:gdLst>
                    <a:gd name="T0" fmla="*/ 0 w 29"/>
                    <a:gd name="T1" fmla="*/ 75 h 75"/>
                    <a:gd name="T2" fmla="*/ 14 w 29"/>
                    <a:gd name="T3" fmla="*/ 75 h 75"/>
                    <a:gd name="T4" fmla="*/ 29 w 29"/>
                    <a:gd name="T5" fmla="*/ 0 h 75"/>
                    <a:gd name="T6" fmla="*/ 14 w 29"/>
                    <a:gd name="T7" fmla="*/ 0 h 75"/>
                    <a:gd name="T8" fmla="*/ 0 w 29"/>
                    <a:gd name="T9" fmla="*/ 75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9" h="75">
                      <a:moveTo>
                        <a:pt x="0" y="75"/>
                      </a:moveTo>
                      <a:lnTo>
                        <a:pt x="14" y="75"/>
                      </a:lnTo>
                      <a:lnTo>
                        <a:pt x="29" y="0"/>
                      </a:lnTo>
                      <a:lnTo>
                        <a:pt x="14" y="0"/>
                      </a:lnTo>
                      <a:lnTo>
                        <a:pt x="0" y="75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263" name="iS1idè">
                  <a:extLst>
                    <a:ext uri="{FF2B5EF4-FFF2-40B4-BE49-F238E27FC236}">
                      <a16:creationId xmlns:a16="http://schemas.microsoft.com/office/drawing/2014/main" id="{E921EDEF-EBCF-6044-9628-02C1420BEAC6}"/>
                    </a:ext>
                  </a:extLst>
                </p:cNvPr>
                <p:cNvSpPr/>
                <p:nvPr/>
              </p:nvSpPr>
              <p:spPr bwMode="auto">
                <a:xfrm>
                  <a:off x="8432801" y="3521075"/>
                  <a:ext cx="95250" cy="119063"/>
                </a:xfrm>
                <a:custGeom>
                  <a:avLst/>
                  <a:gdLst>
                    <a:gd name="T0" fmla="*/ 0 w 60"/>
                    <a:gd name="T1" fmla="*/ 12 h 75"/>
                    <a:gd name="T2" fmla="*/ 21 w 60"/>
                    <a:gd name="T3" fmla="*/ 12 h 75"/>
                    <a:gd name="T4" fmla="*/ 8 w 60"/>
                    <a:gd name="T5" fmla="*/ 75 h 75"/>
                    <a:gd name="T6" fmla="*/ 23 w 60"/>
                    <a:gd name="T7" fmla="*/ 75 h 75"/>
                    <a:gd name="T8" fmla="*/ 35 w 60"/>
                    <a:gd name="T9" fmla="*/ 12 h 75"/>
                    <a:gd name="T10" fmla="*/ 58 w 60"/>
                    <a:gd name="T11" fmla="*/ 12 h 75"/>
                    <a:gd name="T12" fmla="*/ 60 w 60"/>
                    <a:gd name="T13" fmla="*/ 0 h 75"/>
                    <a:gd name="T14" fmla="*/ 2 w 60"/>
                    <a:gd name="T15" fmla="*/ 0 h 75"/>
                    <a:gd name="T16" fmla="*/ 0 w 60"/>
                    <a:gd name="T17" fmla="*/ 12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60" h="75">
                      <a:moveTo>
                        <a:pt x="0" y="12"/>
                      </a:moveTo>
                      <a:lnTo>
                        <a:pt x="21" y="12"/>
                      </a:lnTo>
                      <a:lnTo>
                        <a:pt x="8" y="75"/>
                      </a:lnTo>
                      <a:lnTo>
                        <a:pt x="23" y="75"/>
                      </a:lnTo>
                      <a:lnTo>
                        <a:pt x="35" y="12"/>
                      </a:lnTo>
                      <a:lnTo>
                        <a:pt x="58" y="12"/>
                      </a:lnTo>
                      <a:lnTo>
                        <a:pt x="60" y="0"/>
                      </a:lnTo>
                      <a:lnTo>
                        <a:pt x="2" y="0"/>
                      </a:lnTo>
                      <a:lnTo>
                        <a:pt x="0" y="12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264" name="iṣḷîḋe">
                  <a:extLst>
                    <a:ext uri="{FF2B5EF4-FFF2-40B4-BE49-F238E27FC236}">
                      <a16:creationId xmlns:a16="http://schemas.microsoft.com/office/drawing/2014/main" id="{B4BF50DA-B9DA-1444-89A0-381C75023C90}"/>
                    </a:ext>
                  </a:extLst>
                </p:cNvPr>
                <p:cNvSpPr/>
                <p:nvPr/>
              </p:nvSpPr>
              <p:spPr bwMode="auto">
                <a:xfrm>
                  <a:off x="8531226" y="3521075"/>
                  <a:ext cx="109538" cy="119063"/>
                </a:xfrm>
                <a:custGeom>
                  <a:avLst/>
                  <a:gdLst>
                    <a:gd name="T0" fmla="*/ 25 w 33"/>
                    <a:gd name="T1" fmla="*/ 0 h 36"/>
                    <a:gd name="T2" fmla="*/ 19 w 33"/>
                    <a:gd name="T3" fmla="*/ 7 h 36"/>
                    <a:gd name="T4" fmla="*/ 16 w 33"/>
                    <a:gd name="T5" fmla="*/ 12 h 36"/>
                    <a:gd name="T6" fmla="*/ 14 w 33"/>
                    <a:gd name="T7" fmla="*/ 15 h 36"/>
                    <a:gd name="T8" fmla="*/ 12 w 33"/>
                    <a:gd name="T9" fmla="*/ 10 h 36"/>
                    <a:gd name="T10" fmla="*/ 8 w 33"/>
                    <a:gd name="T11" fmla="*/ 0 h 36"/>
                    <a:gd name="T12" fmla="*/ 0 w 33"/>
                    <a:gd name="T13" fmla="*/ 0 h 36"/>
                    <a:gd name="T14" fmla="*/ 10 w 33"/>
                    <a:gd name="T15" fmla="*/ 22 h 36"/>
                    <a:gd name="T16" fmla="*/ 7 w 33"/>
                    <a:gd name="T17" fmla="*/ 36 h 36"/>
                    <a:gd name="T18" fmla="*/ 14 w 33"/>
                    <a:gd name="T19" fmla="*/ 36 h 36"/>
                    <a:gd name="T20" fmla="*/ 17 w 33"/>
                    <a:gd name="T21" fmla="*/ 23 h 36"/>
                    <a:gd name="T22" fmla="*/ 33 w 33"/>
                    <a:gd name="T23" fmla="*/ 0 h 36"/>
                    <a:gd name="T24" fmla="*/ 25 w 33"/>
                    <a:gd name="T25" fmla="*/ 0 h 3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33" h="36">
                      <a:moveTo>
                        <a:pt x="25" y="0"/>
                      </a:moveTo>
                      <a:cubicBezTo>
                        <a:pt x="19" y="7"/>
                        <a:pt x="19" y="7"/>
                        <a:pt x="19" y="7"/>
                      </a:cubicBezTo>
                      <a:cubicBezTo>
                        <a:pt x="16" y="12"/>
                        <a:pt x="16" y="12"/>
                        <a:pt x="16" y="12"/>
                      </a:cubicBezTo>
                      <a:cubicBezTo>
                        <a:pt x="15" y="13"/>
                        <a:pt x="15" y="14"/>
                        <a:pt x="14" y="15"/>
                      </a:cubicBezTo>
                      <a:cubicBezTo>
                        <a:pt x="14" y="14"/>
                        <a:pt x="13" y="13"/>
                        <a:pt x="12" y="10"/>
                      </a:cubicBezTo>
                      <a:cubicBezTo>
                        <a:pt x="8" y="0"/>
                        <a:pt x="8" y="0"/>
                        <a:pt x="8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0" y="22"/>
                        <a:pt x="10" y="22"/>
                        <a:pt x="10" y="22"/>
                      </a:cubicBezTo>
                      <a:cubicBezTo>
                        <a:pt x="7" y="36"/>
                        <a:pt x="7" y="36"/>
                        <a:pt x="7" y="36"/>
                      </a:cubicBezTo>
                      <a:cubicBezTo>
                        <a:pt x="14" y="36"/>
                        <a:pt x="14" y="36"/>
                        <a:pt x="14" y="36"/>
                      </a:cubicBezTo>
                      <a:cubicBezTo>
                        <a:pt x="17" y="23"/>
                        <a:pt x="17" y="23"/>
                        <a:pt x="17" y="23"/>
                      </a:cubicBezTo>
                      <a:cubicBezTo>
                        <a:pt x="33" y="0"/>
                        <a:pt x="33" y="0"/>
                        <a:pt x="33" y="0"/>
                      </a:cubicBezTo>
                      <a:lnTo>
                        <a:pt x="25" y="0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</p:grpSp>
        </p:grpSp>
      </p:grpSp>
      <p:cxnSp>
        <p:nvCxnSpPr>
          <p:cNvPr id="4" name="直线连接符 3">
            <a:extLst>
              <a:ext uri="{FF2B5EF4-FFF2-40B4-BE49-F238E27FC236}">
                <a16:creationId xmlns:a16="http://schemas.microsoft.com/office/drawing/2014/main" id="{959D5530-A0A5-934E-AAE7-E3140A5C1BA3}"/>
              </a:ext>
            </a:extLst>
          </p:cNvPr>
          <p:cNvCxnSpPr/>
          <p:nvPr userDrawn="1"/>
        </p:nvCxnSpPr>
        <p:spPr>
          <a:xfrm>
            <a:off x="0" y="1016000"/>
            <a:ext cx="12192000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0" name="图片 109" descr="图片包含 天空, 户外, 建筑物, 日落&#10;&#10;描述已自动生成">
            <a:extLst>
              <a:ext uri="{FF2B5EF4-FFF2-40B4-BE49-F238E27FC236}">
                <a16:creationId xmlns:a16="http://schemas.microsoft.com/office/drawing/2014/main" id="{F8B9A523-AD8C-9140-B30D-DCF5D7DFB66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9500" l="10000" r="98000">
                        <a14:foregroundMark x1="45583" y1="28625" x2="72750" y2="47875"/>
                        <a14:foregroundMark x1="72750" y1="47875" x2="79000" y2="48875"/>
                        <a14:foregroundMark x1="79000" y1="48875" x2="87083" y2="44750"/>
                        <a14:foregroundMark x1="87083" y1="44750" x2="89333" y2="42875"/>
                        <a14:foregroundMark x1="49697" y1="28104" x2="51500" y2="30625"/>
                        <a14:foregroundMark x1="46583" y1="23750" x2="49595" y2="27961"/>
                        <a14:foregroundMark x1="46917" y1="21000" x2="48333" y2="17125"/>
                        <a14:foregroundMark x1="62917" y1="48125" x2="65250" y2="51750"/>
                        <a14:foregroundMark x1="65250" y1="51750" x2="86750" y2="67750"/>
                        <a14:foregroundMark x1="94417" y1="36500" x2="92917" y2="90875"/>
                        <a14:foregroundMark x1="98000" y1="30875" x2="91667" y2="84250"/>
                        <a14:foregroundMark x1="91667" y1="84250" x2="91333" y2="85500"/>
                        <a14:foregroundMark x1="70000" y1="67000" x2="89333" y2="84250"/>
                        <a14:foregroundMark x1="89333" y1="84250" x2="89333" y2="84250"/>
                        <a14:foregroundMark x1="70500" y1="67000" x2="66333" y2="64125"/>
                        <a14:foregroundMark x1="66333" y1="64125" x2="59333" y2="53500"/>
                        <a14:foregroundMark x1="79333" y1="90625" x2="80167" y2="96250"/>
                        <a14:foregroundMark x1="80167" y1="96250" x2="85167" y2="96625"/>
                        <a14:foregroundMark x1="85167" y1="96625" x2="88083" y2="94625"/>
                        <a14:foregroundMark x1="88083" y1="94625" x2="88167" y2="94625"/>
                        <a14:foregroundMark x1="96750" y1="97500" x2="76750" y2="99500"/>
                        <a14:foregroundMark x1="77799" y1="89875" x2="77667" y2="86250"/>
                        <a14:foregroundMark x1="77984" y1="94938" x2="77927" y2="93375"/>
                        <a14:foregroundMark x1="78000" y1="95375" x2="78056" y2="96909"/>
                        <a14:foregroundMark x1="68667" y1="40875" x2="68417" y2="41125"/>
                        <a14:backgroundMark x1="77667" y1="89875" x2="77667" y2="93375"/>
                        <a14:backgroundMark x1="77833" y1="95625" x2="78167" y2="90625"/>
                        <a14:backgroundMark x1="78500" y1="96125" x2="79000" y2="90375"/>
                        <a14:backgroundMark x1="19833" y1="30625" x2="46417" y2="71000"/>
                        <a14:backgroundMark x1="46417" y1="71000" x2="46417" y2="71000"/>
                        <a14:backgroundMark x1="17000" y1="72500" x2="23583" y2="72625"/>
                        <a14:backgroundMark x1="23583" y1="72625" x2="37833" y2="71875"/>
                        <a14:backgroundMark x1="37833" y1="71875" x2="57167" y2="75375"/>
                        <a14:backgroundMark x1="61667" y1="37000" x2="62000" y2="37375"/>
                        <a14:backgroundMark x1="66667" y1="39375" x2="66917" y2="39750"/>
                        <a14:backgroundMark x1="50917" y1="27125" x2="51000" y2="27625"/>
                      </a14:backgroundRemoval>
                    </a14:imgEffect>
                    <a14:imgEffect>
                      <a14:colorTemperature colorTemp="9660"/>
                    </a14:imgEffect>
                    <a14:imgEffect>
                      <a14:saturation sat="111000"/>
                    </a14:imgEffect>
                    <a14:imgEffect>
                      <a14:brightnessContrast bright="72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8743" t="8413"/>
          <a:stretch/>
        </p:blipFill>
        <p:spPr>
          <a:xfrm flipH="1">
            <a:off x="-1" y="60500"/>
            <a:ext cx="958611" cy="955500"/>
          </a:xfrm>
          <a:prstGeom prst="rect">
            <a:avLst/>
          </a:prstGeom>
        </p:spPr>
      </p:pic>
      <p:grpSp>
        <p:nvGrpSpPr>
          <p:cNvPr id="107" name="组合 106">
            <a:extLst>
              <a:ext uri="{FF2B5EF4-FFF2-40B4-BE49-F238E27FC236}">
                <a16:creationId xmlns:a16="http://schemas.microsoft.com/office/drawing/2014/main" id="{3FDD86D2-DF87-3E4E-893D-4CF1CE8430ED}"/>
              </a:ext>
            </a:extLst>
          </p:cNvPr>
          <p:cNvGrpSpPr/>
          <p:nvPr userDrawn="1"/>
        </p:nvGrpSpPr>
        <p:grpSpPr>
          <a:xfrm>
            <a:off x="803275" y="1402933"/>
            <a:ext cx="5296364" cy="4835897"/>
            <a:chOff x="803275" y="1402933"/>
            <a:chExt cx="5296364" cy="4835897"/>
          </a:xfrm>
        </p:grpSpPr>
        <p:sp>
          <p:nvSpPr>
            <p:cNvPr id="108" name="矩形 107">
              <a:extLst>
                <a:ext uri="{FF2B5EF4-FFF2-40B4-BE49-F238E27FC236}">
                  <a16:creationId xmlns:a16="http://schemas.microsoft.com/office/drawing/2014/main" id="{5EA2FCC1-496F-3042-A298-BBE7F6062B87}"/>
                </a:ext>
              </a:extLst>
            </p:cNvPr>
            <p:cNvSpPr/>
            <p:nvPr/>
          </p:nvSpPr>
          <p:spPr>
            <a:xfrm>
              <a:off x="806914" y="1402933"/>
              <a:ext cx="5292725" cy="4832767"/>
            </a:xfrm>
            <a:prstGeom prst="rect">
              <a:avLst/>
            </a:prstGeom>
            <a:noFill/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80000" rIns="180000" bIns="180000" numCol="1" spcCol="0" rtlCol="0" fromWordArt="0" anchor="t" anchorCtr="0" forceAA="0" compatLnSpc="1">
              <a:prstTxWarp prst="textNoShape">
                <a:avLst/>
              </a:prstTxWarp>
              <a:normAutofit/>
            </a:bodyPr>
            <a:lstStyle/>
            <a:p>
              <a:pPr algn="l">
                <a:lnSpc>
                  <a:spcPct val="130000"/>
                </a:lnSpc>
              </a:pPr>
              <a:endParaRPr kumimoji="1"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09" name="矩形 108">
              <a:extLst>
                <a:ext uri="{FF2B5EF4-FFF2-40B4-BE49-F238E27FC236}">
                  <a16:creationId xmlns:a16="http://schemas.microsoft.com/office/drawing/2014/main" id="{D51CC761-D2F2-C144-B91B-830F18F3D1CB}"/>
                </a:ext>
              </a:extLst>
            </p:cNvPr>
            <p:cNvSpPr/>
            <p:nvPr/>
          </p:nvSpPr>
          <p:spPr>
            <a:xfrm>
              <a:off x="803275" y="1402933"/>
              <a:ext cx="136003" cy="110206"/>
            </a:xfrm>
            <a:prstGeom prst="rect">
              <a:avLst/>
            </a:prstGeom>
            <a:noFill/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80000" rIns="180000" bIns="180000" numCol="1" spcCol="0" rtlCol="0" fromWordArt="0" anchor="t" anchorCtr="0" forceAA="0" compatLnSpc="1">
              <a:prstTxWarp prst="textNoShape">
                <a:avLst/>
              </a:prstTxWarp>
              <a:normAutofit fontScale="25000" lnSpcReduction="20000"/>
            </a:bodyPr>
            <a:lstStyle/>
            <a:p>
              <a:pPr algn="l">
                <a:lnSpc>
                  <a:spcPct val="130000"/>
                </a:lnSpc>
              </a:pPr>
              <a:endParaRPr kumimoji="1"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11" name="矩形 110">
              <a:extLst>
                <a:ext uri="{FF2B5EF4-FFF2-40B4-BE49-F238E27FC236}">
                  <a16:creationId xmlns:a16="http://schemas.microsoft.com/office/drawing/2014/main" id="{DB59CDC8-8484-474C-B338-22A3B1CCB3A4}"/>
                </a:ext>
              </a:extLst>
            </p:cNvPr>
            <p:cNvSpPr/>
            <p:nvPr/>
          </p:nvSpPr>
          <p:spPr>
            <a:xfrm>
              <a:off x="5959997" y="1402933"/>
              <a:ext cx="136003" cy="110206"/>
            </a:xfrm>
            <a:prstGeom prst="rect">
              <a:avLst/>
            </a:prstGeom>
            <a:noFill/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80000" rIns="180000" bIns="180000" numCol="1" spcCol="0" rtlCol="0" fromWordArt="0" anchor="t" anchorCtr="0" forceAA="0" compatLnSpc="1">
              <a:prstTxWarp prst="textNoShape">
                <a:avLst/>
              </a:prstTxWarp>
              <a:normAutofit fontScale="25000" lnSpcReduction="20000"/>
            </a:bodyPr>
            <a:lstStyle/>
            <a:p>
              <a:pPr algn="l">
                <a:lnSpc>
                  <a:spcPct val="130000"/>
                </a:lnSpc>
              </a:pPr>
              <a:endParaRPr kumimoji="1"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12" name="矩形 111">
              <a:extLst>
                <a:ext uri="{FF2B5EF4-FFF2-40B4-BE49-F238E27FC236}">
                  <a16:creationId xmlns:a16="http://schemas.microsoft.com/office/drawing/2014/main" id="{91BF4771-AF66-F94A-959C-A2AD132560A9}"/>
                </a:ext>
              </a:extLst>
            </p:cNvPr>
            <p:cNvSpPr/>
            <p:nvPr/>
          </p:nvSpPr>
          <p:spPr>
            <a:xfrm>
              <a:off x="808355" y="6111435"/>
              <a:ext cx="136003" cy="127395"/>
            </a:xfrm>
            <a:prstGeom prst="rect">
              <a:avLst/>
            </a:prstGeom>
            <a:noFill/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80000" rIns="180000" bIns="180000" numCol="1" spcCol="0" rtlCol="0" fromWordArt="0" anchor="t" anchorCtr="0" forceAA="0" compatLnSpc="1">
              <a:prstTxWarp prst="textNoShape">
                <a:avLst/>
              </a:prstTxWarp>
              <a:normAutofit fontScale="25000" lnSpcReduction="20000"/>
            </a:bodyPr>
            <a:lstStyle/>
            <a:p>
              <a:pPr algn="l">
                <a:lnSpc>
                  <a:spcPct val="130000"/>
                </a:lnSpc>
              </a:pPr>
              <a:endParaRPr kumimoji="1"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13" name="矩形 112">
              <a:extLst>
                <a:ext uri="{FF2B5EF4-FFF2-40B4-BE49-F238E27FC236}">
                  <a16:creationId xmlns:a16="http://schemas.microsoft.com/office/drawing/2014/main" id="{D1C6B883-0868-BA4F-A1F3-305900A51EDE}"/>
                </a:ext>
              </a:extLst>
            </p:cNvPr>
            <p:cNvSpPr/>
            <p:nvPr/>
          </p:nvSpPr>
          <p:spPr>
            <a:xfrm>
              <a:off x="5959997" y="6111435"/>
              <a:ext cx="136003" cy="127395"/>
            </a:xfrm>
            <a:prstGeom prst="rect">
              <a:avLst/>
            </a:prstGeom>
            <a:noFill/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0000" tIns="180000" rIns="180000" bIns="180000" numCol="1" spcCol="0" rtlCol="0" fromWordArt="0" anchor="t" anchorCtr="0" forceAA="0" compatLnSpc="1">
              <a:prstTxWarp prst="textNoShape">
                <a:avLst/>
              </a:prstTxWarp>
              <a:normAutofit fontScale="25000" lnSpcReduction="20000"/>
            </a:bodyPr>
            <a:lstStyle/>
            <a:p>
              <a:pPr algn="l">
                <a:lnSpc>
                  <a:spcPct val="130000"/>
                </a:lnSpc>
              </a:pPr>
              <a:endParaRPr kumimoji="1"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sp>
        <p:nvSpPr>
          <p:cNvPr id="5" name="图片占位符 4">
            <a:extLst>
              <a:ext uri="{FF2B5EF4-FFF2-40B4-BE49-F238E27FC236}">
                <a16:creationId xmlns:a16="http://schemas.microsoft.com/office/drawing/2014/main" id="{A1B7EBCF-458B-D941-BD77-CD52A3179BD4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939278" y="1513139"/>
            <a:ext cx="5031536" cy="4598296"/>
          </a:xfrm>
        </p:spPr>
        <p:txBody>
          <a:bodyPr/>
          <a:lstStyle/>
          <a:p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19716262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单张图片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F6E400B-D16B-4A3A-AC95-3E3276FD3F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3275" y="393486"/>
            <a:ext cx="8970989" cy="663575"/>
          </a:xfrm>
        </p:spPr>
        <p:txBody>
          <a:bodyPr lIns="0"/>
          <a:lstStyle>
            <a:lvl1pPr>
              <a:defRPr b="1">
                <a:solidFill>
                  <a:schemeClr val="accent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grpSp>
        <p:nvGrpSpPr>
          <p:cNvPr id="245" name="组合 244">
            <a:extLst>
              <a:ext uri="{FF2B5EF4-FFF2-40B4-BE49-F238E27FC236}">
                <a16:creationId xmlns:a16="http://schemas.microsoft.com/office/drawing/2014/main" id="{C2642FC6-A069-EB4A-AE09-AEAF3C0FF9D3}"/>
              </a:ext>
            </a:extLst>
          </p:cNvPr>
          <p:cNvGrpSpPr/>
          <p:nvPr userDrawn="1"/>
        </p:nvGrpSpPr>
        <p:grpSpPr>
          <a:xfrm>
            <a:off x="9895088" y="468793"/>
            <a:ext cx="1480571" cy="458860"/>
            <a:chOff x="2558030" y="228446"/>
            <a:chExt cx="6774643" cy="2099603"/>
          </a:xfrm>
        </p:grpSpPr>
        <p:grpSp>
          <p:nvGrpSpPr>
            <p:cNvPr id="246" name="íšḻîďê">
              <a:extLst>
                <a:ext uri="{FF2B5EF4-FFF2-40B4-BE49-F238E27FC236}">
                  <a16:creationId xmlns:a16="http://schemas.microsoft.com/office/drawing/2014/main" id="{49171AB3-8591-5348-9C61-F17D0F929EB0}"/>
                </a:ext>
              </a:extLst>
            </p:cNvPr>
            <p:cNvGrpSpPr/>
            <p:nvPr userDrawn="1"/>
          </p:nvGrpSpPr>
          <p:grpSpPr>
            <a:xfrm>
              <a:off x="2558030" y="228446"/>
              <a:ext cx="2085857" cy="2099603"/>
              <a:chOff x="3551238" y="3067050"/>
              <a:chExt cx="722313" cy="727075"/>
            </a:xfrm>
          </p:grpSpPr>
          <p:sp>
            <p:nvSpPr>
              <p:cNvPr id="276" name="ïş1íḍê">
                <a:extLst>
                  <a:ext uri="{FF2B5EF4-FFF2-40B4-BE49-F238E27FC236}">
                    <a16:creationId xmlns:a16="http://schemas.microsoft.com/office/drawing/2014/main" id="{331EE849-D4A4-DC42-B184-E5D68CE3C507}"/>
                  </a:ext>
                </a:extLst>
              </p:cNvPr>
              <p:cNvSpPr/>
              <p:nvPr/>
            </p:nvSpPr>
            <p:spPr bwMode="auto">
              <a:xfrm>
                <a:off x="3575051" y="3087688"/>
                <a:ext cx="673100" cy="679450"/>
              </a:xfrm>
              <a:custGeom>
                <a:avLst/>
                <a:gdLst>
                  <a:gd name="T0" fmla="*/ 102 w 204"/>
                  <a:gd name="T1" fmla="*/ 0 h 204"/>
                  <a:gd name="T2" fmla="*/ 204 w 204"/>
                  <a:gd name="T3" fmla="*/ 102 h 204"/>
                  <a:gd name="T4" fmla="*/ 102 w 204"/>
                  <a:gd name="T5" fmla="*/ 204 h 204"/>
                  <a:gd name="T6" fmla="*/ 0 w 204"/>
                  <a:gd name="T7" fmla="*/ 102 h 204"/>
                  <a:gd name="T8" fmla="*/ 102 w 204"/>
                  <a:gd name="T9" fmla="*/ 0 h 204"/>
                  <a:gd name="T10" fmla="*/ 102 w 204"/>
                  <a:gd name="T11" fmla="*/ 25 h 204"/>
                  <a:gd name="T12" fmla="*/ 24 w 204"/>
                  <a:gd name="T13" fmla="*/ 103 h 204"/>
                  <a:gd name="T14" fmla="*/ 102 w 204"/>
                  <a:gd name="T15" fmla="*/ 181 h 204"/>
                  <a:gd name="T16" fmla="*/ 180 w 204"/>
                  <a:gd name="T17" fmla="*/ 103 h 204"/>
                  <a:gd name="T18" fmla="*/ 102 w 204"/>
                  <a:gd name="T19" fmla="*/ 25 h 2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04" h="204">
                    <a:moveTo>
                      <a:pt x="102" y="0"/>
                    </a:moveTo>
                    <a:cubicBezTo>
                      <a:pt x="159" y="0"/>
                      <a:pt x="204" y="46"/>
                      <a:pt x="204" y="102"/>
                    </a:cubicBezTo>
                    <a:cubicBezTo>
                      <a:pt x="204" y="158"/>
                      <a:pt x="159" y="204"/>
                      <a:pt x="102" y="204"/>
                    </a:cubicBezTo>
                    <a:cubicBezTo>
                      <a:pt x="46" y="204"/>
                      <a:pt x="0" y="158"/>
                      <a:pt x="0" y="102"/>
                    </a:cubicBezTo>
                    <a:cubicBezTo>
                      <a:pt x="0" y="46"/>
                      <a:pt x="46" y="0"/>
                      <a:pt x="102" y="0"/>
                    </a:cubicBezTo>
                    <a:close/>
                    <a:moveTo>
                      <a:pt x="102" y="25"/>
                    </a:moveTo>
                    <a:cubicBezTo>
                      <a:pt x="59" y="25"/>
                      <a:pt x="24" y="60"/>
                      <a:pt x="24" y="103"/>
                    </a:cubicBezTo>
                    <a:cubicBezTo>
                      <a:pt x="24" y="146"/>
                      <a:pt x="59" y="181"/>
                      <a:pt x="102" y="181"/>
                    </a:cubicBezTo>
                    <a:cubicBezTo>
                      <a:pt x="145" y="181"/>
                      <a:pt x="180" y="146"/>
                      <a:pt x="180" y="103"/>
                    </a:cubicBezTo>
                    <a:cubicBezTo>
                      <a:pt x="180" y="60"/>
                      <a:pt x="145" y="25"/>
                      <a:pt x="102" y="25"/>
                    </a:cubicBezTo>
                    <a:close/>
                  </a:path>
                </a:pathLst>
              </a:custGeom>
              <a:solidFill>
                <a:srgbClr val="0052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77" name="íšḻïḍè">
                <a:extLst>
                  <a:ext uri="{FF2B5EF4-FFF2-40B4-BE49-F238E27FC236}">
                    <a16:creationId xmlns:a16="http://schemas.microsoft.com/office/drawing/2014/main" id="{DF8A2D4E-E7AE-764C-B284-1B5B99A5E272}"/>
                  </a:ext>
                </a:extLst>
              </p:cNvPr>
              <p:cNvSpPr/>
              <p:nvPr/>
            </p:nvSpPr>
            <p:spPr bwMode="auto">
              <a:xfrm>
                <a:off x="3621088" y="3103563"/>
                <a:ext cx="584200" cy="203200"/>
              </a:xfrm>
              <a:custGeom>
                <a:avLst/>
                <a:gdLst>
                  <a:gd name="T0" fmla="*/ 8 w 177"/>
                  <a:gd name="T1" fmla="*/ 53 h 61"/>
                  <a:gd name="T2" fmla="*/ 0 w 177"/>
                  <a:gd name="T3" fmla="*/ 56 h 61"/>
                  <a:gd name="T4" fmla="*/ 5 w 177"/>
                  <a:gd name="T5" fmla="*/ 52 h 61"/>
                  <a:gd name="T6" fmla="*/ 4 w 177"/>
                  <a:gd name="T7" fmla="*/ 50 h 61"/>
                  <a:gd name="T8" fmla="*/ 5 w 177"/>
                  <a:gd name="T9" fmla="*/ 48 h 61"/>
                  <a:gd name="T10" fmla="*/ 10 w 177"/>
                  <a:gd name="T11" fmla="*/ 41 h 61"/>
                  <a:gd name="T12" fmla="*/ 17 w 177"/>
                  <a:gd name="T13" fmla="*/ 50 h 61"/>
                  <a:gd name="T14" fmla="*/ 14 w 177"/>
                  <a:gd name="T15" fmla="*/ 35 h 61"/>
                  <a:gd name="T16" fmla="*/ 23 w 177"/>
                  <a:gd name="T17" fmla="*/ 46 h 61"/>
                  <a:gd name="T18" fmla="*/ 31 w 177"/>
                  <a:gd name="T19" fmla="*/ 38 h 61"/>
                  <a:gd name="T20" fmla="*/ 29 w 177"/>
                  <a:gd name="T21" fmla="*/ 40 h 61"/>
                  <a:gd name="T22" fmla="*/ 18 w 177"/>
                  <a:gd name="T23" fmla="*/ 32 h 61"/>
                  <a:gd name="T24" fmla="*/ 19 w 177"/>
                  <a:gd name="T25" fmla="*/ 30 h 61"/>
                  <a:gd name="T26" fmla="*/ 21 w 177"/>
                  <a:gd name="T27" fmla="*/ 27 h 61"/>
                  <a:gd name="T28" fmla="*/ 41 w 177"/>
                  <a:gd name="T29" fmla="*/ 29 h 61"/>
                  <a:gd name="T30" fmla="*/ 43 w 177"/>
                  <a:gd name="T31" fmla="*/ 29 h 61"/>
                  <a:gd name="T32" fmla="*/ 35 w 177"/>
                  <a:gd name="T33" fmla="*/ 35 h 61"/>
                  <a:gd name="T34" fmla="*/ 31 w 177"/>
                  <a:gd name="T35" fmla="*/ 21 h 61"/>
                  <a:gd name="T36" fmla="*/ 46 w 177"/>
                  <a:gd name="T37" fmla="*/ 11 h 61"/>
                  <a:gd name="T38" fmla="*/ 47 w 177"/>
                  <a:gd name="T39" fmla="*/ 11 h 61"/>
                  <a:gd name="T40" fmla="*/ 47 w 177"/>
                  <a:gd name="T41" fmla="*/ 26 h 61"/>
                  <a:gd name="T42" fmla="*/ 39 w 177"/>
                  <a:gd name="T43" fmla="*/ 15 h 61"/>
                  <a:gd name="T44" fmla="*/ 72 w 177"/>
                  <a:gd name="T45" fmla="*/ 16 h 61"/>
                  <a:gd name="T46" fmla="*/ 71 w 177"/>
                  <a:gd name="T47" fmla="*/ 2 h 61"/>
                  <a:gd name="T48" fmla="*/ 65 w 177"/>
                  <a:gd name="T49" fmla="*/ 15 h 61"/>
                  <a:gd name="T50" fmla="*/ 64 w 177"/>
                  <a:gd name="T51" fmla="*/ 4 h 61"/>
                  <a:gd name="T52" fmla="*/ 84 w 177"/>
                  <a:gd name="T53" fmla="*/ 1 h 61"/>
                  <a:gd name="T54" fmla="*/ 84 w 177"/>
                  <a:gd name="T55" fmla="*/ 1 h 61"/>
                  <a:gd name="T56" fmla="*/ 78 w 177"/>
                  <a:gd name="T57" fmla="*/ 16 h 61"/>
                  <a:gd name="T58" fmla="*/ 77 w 177"/>
                  <a:gd name="T59" fmla="*/ 15 h 61"/>
                  <a:gd name="T60" fmla="*/ 90 w 177"/>
                  <a:gd name="T61" fmla="*/ 1 h 61"/>
                  <a:gd name="T62" fmla="*/ 94 w 177"/>
                  <a:gd name="T63" fmla="*/ 15 h 61"/>
                  <a:gd name="T64" fmla="*/ 92 w 177"/>
                  <a:gd name="T65" fmla="*/ 15 h 61"/>
                  <a:gd name="T66" fmla="*/ 113 w 177"/>
                  <a:gd name="T67" fmla="*/ 3 h 61"/>
                  <a:gd name="T68" fmla="*/ 102 w 177"/>
                  <a:gd name="T69" fmla="*/ 2 h 61"/>
                  <a:gd name="T70" fmla="*/ 105 w 177"/>
                  <a:gd name="T71" fmla="*/ 14 h 61"/>
                  <a:gd name="T72" fmla="*/ 117 w 177"/>
                  <a:gd name="T73" fmla="*/ 5 h 61"/>
                  <a:gd name="T74" fmla="*/ 122 w 177"/>
                  <a:gd name="T75" fmla="*/ 19 h 61"/>
                  <a:gd name="T76" fmla="*/ 119 w 177"/>
                  <a:gd name="T77" fmla="*/ 13 h 61"/>
                  <a:gd name="T78" fmla="*/ 121 w 177"/>
                  <a:gd name="T79" fmla="*/ 12 h 61"/>
                  <a:gd name="T80" fmla="*/ 124 w 177"/>
                  <a:gd name="T81" fmla="*/ 10 h 61"/>
                  <a:gd name="T82" fmla="*/ 131 w 177"/>
                  <a:gd name="T83" fmla="*/ 26 h 61"/>
                  <a:gd name="T84" fmla="*/ 126 w 177"/>
                  <a:gd name="T85" fmla="*/ 23 h 61"/>
                  <a:gd name="T86" fmla="*/ 124 w 177"/>
                  <a:gd name="T87" fmla="*/ 23 h 61"/>
                  <a:gd name="T88" fmla="*/ 137 w 177"/>
                  <a:gd name="T89" fmla="*/ 14 h 61"/>
                  <a:gd name="T90" fmla="*/ 133 w 177"/>
                  <a:gd name="T91" fmla="*/ 11 h 61"/>
                  <a:gd name="T92" fmla="*/ 137 w 177"/>
                  <a:gd name="T93" fmla="*/ 32 h 61"/>
                  <a:gd name="T94" fmla="*/ 137 w 177"/>
                  <a:gd name="T95" fmla="*/ 32 h 61"/>
                  <a:gd name="T96" fmla="*/ 145 w 177"/>
                  <a:gd name="T97" fmla="*/ 19 h 61"/>
                  <a:gd name="T98" fmla="*/ 146 w 177"/>
                  <a:gd name="T99" fmla="*/ 19 h 61"/>
                  <a:gd name="T100" fmla="*/ 159 w 177"/>
                  <a:gd name="T101" fmla="*/ 31 h 61"/>
                  <a:gd name="T102" fmla="*/ 149 w 177"/>
                  <a:gd name="T103" fmla="*/ 42 h 61"/>
                  <a:gd name="T104" fmla="*/ 155 w 177"/>
                  <a:gd name="T105" fmla="*/ 27 h 61"/>
                  <a:gd name="T106" fmla="*/ 166 w 177"/>
                  <a:gd name="T107" fmla="*/ 40 h 61"/>
                  <a:gd name="T108" fmla="*/ 160 w 177"/>
                  <a:gd name="T109" fmla="*/ 37 h 61"/>
                  <a:gd name="T110" fmla="*/ 153 w 177"/>
                  <a:gd name="T111" fmla="*/ 46 h 61"/>
                  <a:gd name="T112" fmla="*/ 177 w 177"/>
                  <a:gd name="T113" fmla="*/ 55 h 61"/>
                  <a:gd name="T114" fmla="*/ 162 w 177"/>
                  <a:gd name="T115" fmla="*/ 60 h 61"/>
                  <a:gd name="T116" fmla="*/ 165 w 177"/>
                  <a:gd name="T117" fmla="*/ 55 h 61"/>
                  <a:gd name="T118" fmla="*/ 173 w 177"/>
                  <a:gd name="T119" fmla="*/ 49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177" h="61">
                    <a:moveTo>
                      <a:pt x="6" y="46"/>
                    </a:moveTo>
                    <a:cubicBezTo>
                      <a:pt x="6" y="46"/>
                      <a:pt x="6" y="46"/>
                      <a:pt x="6" y="46"/>
                    </a:cubicBezTo>
                    <a:cubicBezTo>
                      <a:pt x="6" y="46"/>
                      <a:pt x="6" y="46"/>
                      <a:pt x="6" y="46"/>
                    </a:cubicBezTo>
                    <a:cubicBezTo>
                      <a:pt x="6" y="46"/>
                      <a:pt x="6" y="47"/>
                      <a:pt x="6" y="47"/>
                    </a:cubicBezTo>
                    <a:cubicBezTo>
                      <a:pt x="6" y="47"/>
                      <a:pt x="6" y="47"/>
                      <a:pt x="6" y="47"/>
                    </a:cubicBezTo>
                    <a:cubicBezTo>
                      <a:pt x="17" y="57"/>
                      <a:pt x="17" y="57"/>
                      <a:pt x="17" y="57"/>
                    </a:cubicBezTo>
                    <a:cubicBezTo>
                      <a:pt x="17" y="57"/>
                      <a:pt x="17" y="57"/>
                      <a:pt x="17" y="57"/>
                    </a:cubicBezTo>
                    <a:cubicBezTo>
                      <a:pt x="8" y="53"/>
                      <a:pt x="8" y="53"/>
                      <a:pt x="8" y="53"/>
                    </a:cubicBezTo>
                    <a:cubicBezTo>
                      <a:pt x="8" y="54"/>
                      <a:pt x="8" y="54"/>
                      <a:pt x="8" y="54"/>
                    </a:cubicBezTo>
                    <a:cubicBezTo>
                      <a:pt x="15" y="60"/>
                      <a:pt x="15" y="60"/>
                      <a:pt x="15" y="60"/>
                    </a:cubicBezTo>
                    <a:cubicBezTo>
                      <a:pt x="15" y="61"/>
                      <a:pt x="15" y="61"/>
                      <a:pt x="15" y="61"/>
                    </a:cubicBezTo>
                    <a:cubicBezTo>
                      <a:pt x="1" y="55"/>
                      <a:pt x="1" y="55"/>
                      <a:pt x="1" y="55"/>
                    </a:cubicBezTo>
                    <a:cubicBezTo>
                      <a:pt x="1" y="55"/>
                      <a:pt x="1" y="55"/>
                      <a:pt x="1" y="55"/>
                    </a:cubicBezTo>
                    <a:cubicBezTo>
                      <a:pt x="1" y="55"/>
                      <a:pt x="1" y="55"/>
                      <a:pt x="1" y="55"/>
                    </a:cubicBezTo>
                    <a:cubicBezTo>
                      <a:pt x="0" y="56"/>
                      <a:pt x="0" y="56"/>
                      <a:pt x="0" y="56"/>
                    </a:cubicBezTo>
                    <a:cubicBezTo>
                      <a:pt x="0" y="56"/>
                      <a:pt x="0" y="56"/>
                      <a:pt x="0" y="56"/>
                    </a:cubicBezTo>
                    <a:cubicBezTo>
                      <a:pt x="2" y="53"/>
                      <a:pt x="2" y="53"/>
                      <a:pt x="2" y="53"/>
                    </a:cubicBezTo>
                    <a:cubicBezTo>
                      <a:pt x="2" y="53"/>
                      <a:pt x="2" y="53"/>
                      <a:pt x="2" y="53"/>
                    </a:cubicBezTo>
                    <a:cubicBezTo>
                      <a:pt x="2" y="53"/>
                      <a:pt x="2" y="53"/>
                      <a:pt x="2" y="53"/>
                    </a:cubicBezTo>
                    <a:cubicBezTo>
                      <a:pt x="2" y="53"/>
                      <a:pt x="2" y="54"/>
                      <a:pt x="2" y="54"/>
                    </a:cubicBezTo>
                    <a:cubicBezTo>
                      <a:pt x="2" y="54"/>
                      <a:pt x="2" y="54"/>
                      <a:pt x="2" y="54"/>
                    </a:cubicBezTo>
                    <a:cubicBezTo>
                      <a:pt x="11" y="58"/>
                      <a:pt x="11" y="58"/>
                      <a:pt x="11" y="58"/>
                    </a:cubicBezTo>
                    <a:cubicBezTo>
                      <a:pt x="12" y="58"/>
                      <a:pt x="12" y="58"/>
                      <a:pt x="12" y="58"/>
                    </a:cubicBezTo>
                    <a:cubicBezTo>
                      <a:pt x="5" y="52"/>
                      <a:pt x="5" y="52"/>
                      <a:pt x="5" y="52"/>
                    </a:cubicBezTo>
                    <a:cubicBezTo>
                      <a:pt x="4" y="52"/>
                      <a:pt x="4" y="52"/>
                      <a:pt x="4" y="52"/>
                    </a:cubicBezTo>
                    <a:cubicBezTo>
                      <a:pt x="3" y="52"/>
                      <a:pt x="3" y="52"/>
                      <a:pt x="3" y="52"/>
                    </a:cubicBezTo>
                    <a:cubicBezTo>
                      <a:pt x="3" y="52"/>
                      <a:pt x="3" y="52"/>
                      <a:pt x="3" y="52"/>
                    </a:cubicBezTo>
                    <a:cubicBezTo>
                      <a:pt x="3" y="52"/>
                      <a:pt x="3" y="52"/>
                      <a:pt x="3" y="52"/>
                    </a:cubicBezTo>
                    <a:cubicBezTo>
                      <a:pt x="2" y="52"/>
                      <a:pt x="2" y="52"/>
                      <a:pt x="2" y="52"/>
                    </a:cubicBezTo>
                    <a:cubicBezTo>
                      <a:pt x="4" y="49"/>
                      <a:pt x="4" y="49"/>
                      <a:pt x="4" y="49"/>
                    </a:cubicBezTo>
                    <a:cubicBezTo>
                      <a:pt x="4" y="49"/>
                      <a:pt x="4" y="49"/>
                      <a:pt x="4" y="49"/>
                    </a:cubicBezTo>
                    <a:cubicBezTo>
                      <a:pt x="4" y="50"/>
                      <a:pt x="4" y="50"/>
                      <a:pt x="4" y="50"/>
                    </a:cubicBezTo>
                    <a:cubicBezTo>
                      <a:pt x="4" y="50"/>
                      <a:pt x="4" y="50"/>
                      <a:pt x="4" y="50"/>
                    </a:cubicBezTo>
                    <a:cubicBezTo>
                      <a:pt x="4" y="50"/>
                      <a:pt x="4" y="50"/>
                      <a:pt x="4" y="51"/>
                    </a:cubicBezTo>
                    <a:cubicBezTo>
                      <a:pt x="13" y="54"/>
                      <a:pt x="13" y="54"/>
                      <a:pt x="13" y="54"/>
                    </a:cubicBezTo>
                    <a:cubicBezTo>
                      <a:pt x="13" y="54"/>
                      <a:pt x="13" y="54"/>
                      <a:pt x="13" y="54"/>
                    </a:cubicBezTo>
                    <a:cubicBezTo>
                      <a:pt x="6" y="48"/>
                      <a:pt x="6" y="48"/>
                      <a:pt x="6" y="48"/>
                    </a:cubicBezTo>
                    <a:cubicBezTo>
                      <a:pt x="6" y="48"/>
                      <a:pt x="6" y="48"/>
                      <a:pt x="5" y="48"/>
                    </a:cubicBezTo>
                    <a:cubicBezTo>
                      <a:pt x="5" y="48"/>
                      <a:pt x="5" y="48"/>
                      <a:pt x="5" y="48"/>
                    </a:cubicBezTo>
                    <a:cubicBezTo>
                      <a:pt x="5" y="48"/>
                      <a:pt x="5" y="48"/>
                      <a:pt x="5" y="48"/>
                    </a:cubicBezTo>
                    <a:cubicBezTo>
                      <a:pt x="4" y="48"/>
                      <a:pt x="4" y="48"/>
                      <a:pt x="4" y="48"/>
                    </a:cubicBezTo>
                    <a:cubicBezTo>
                      <a:pt x="6" y="46"/>
                      <a:pt x="6" y="46"/>
                      <a:pt x="6" y="46"/>
                    </a:cubicBezTo>
                    <a:close/>
                    <a:moveTo>
                      <a:pt x="22" y="48"/>
                    </a:moveTo>
                    <a:cubicBezTo>
                      <a:pt x="22" y="49"/>
                      <a:pt x="21" y="49"/>
                      <a:pt x="21" y="49"/>
                    </a:cubicBezTo>
                    <a:cubicBezTo>
                      <a:pt x="20" y="50"/>
                      <a:pt x="19" y="49"/>
                      <a:pt x="18" y="48"/>
                    </a:cubicBezTo>
                    <a:cubicBezTo>
                      <a:pt x="10" y="42"/>
                      <a:pt x="10" y="42"/>
                      <a:pt x="10" y="42"/>
                    </a:cubicBezTo>
                    <a:cubicBezTo>
                      <a:pt x="10" y="42"/>
                      <a:pt x="10" y="41"/>
                      <a:pt x="10" y="41"/>
                    </a:cubicBezTo>
                    <a:cubicBezTo>
                      <a:pt x="10" y="41"/>
                      <a:pt x="10" y="41"/>
                      <a:pt x="10" y="41"/>
                    </a:cubicBezTo>
                    <a:cubicBezTo>
                      <a:pt x="10" y="40"/>
                      <a:pt x="10" y="40"/>
                      <a:pt x="10" y="40"/>
                    </a:cubicBezTo>
                    <a:cubicBezTo>
                      <a:pt x="10" y="40"/>
                      <a:pt x="10" y="40"/>
                      <a:pt x="10" y="40"/>
                    </a:cubicBezTo>
                    <a:cubicBezTo>
                      <a:pt x="7" y="43"/>
                      <a:pt x="7" y="43"/>
                      <a:pt x="7" y="43"/>
                    </a:cubicBezTo>
                    <a:cubicBezTo>
                      <a:pt x="8" y="43"/>
                      <a:pt x="8" y="43"/>
                      <a:pt x="8" y="43"/>
                    </a:cubicBezTo>
                    <a:cubicBezTo>
                      <a:pt x="8" y="43"/>
                      <a:pt x="8" y="43"/>
                      <a:pt x="8" y="43"/>
                    </a:cubicBezTo>
                    <a:cubicBezTo>
                      <a:pt x="8" y="43"/>
                      <a:pt x="8" y="43"/>
                      <a:pt x="8" y="43"/>
                    </a:cubicBezTo>
                    <a:cubicBezTo>
                      <a:pt x="9" y="43"/>
                      <a:pt x="9" y="43"/>
                      <a:pt x="9" y="43"/>
                    </a:cubicBezTo>
                    <a:cubicBezTo>
                      <a:pt x="17" y="50"/>
                      <a:pt x="17" y="50"/>
                      <a:pt x="17" y="50"/>
                    </a:cubicBezTo>
                    <a:cubicBezTo>
                      <a:pt x="18" y="50"/>
                      <a:pt x="19" y="51"/>
                      <a:pt x="20" y="50"/>
                    </a:cubicBezTo>
                    <a:cubicBezTo>
                      <a:pt x="21" y="50"/>
                      <a:pt x="22" y="50"/>
                      <a:pt x="23" y="49"/>
                    </a:cubicBezTo>
                    <a:cubicBezTo>
                      <a:pt x="24" y="48"/>
                      <a:pt x="24" y="47"/>
                      <a:pt x="24" y="46"/>
                    </a:cubicBezTo>
                    <a:cubicBezTo>
                      <a:pt x="24" y="45"/>
                      <a:pt x="23" y="44"/>
                      <a:pt x="22" y="43"/>
                    </a:cubicBezTo>
                    <a:cubicBezTo>
                      <a:pt x="14" y="36"/>
                      <a:pt x="14" y="36"/>
                      <a:pt x="14" y="36"/>
                    </a:cubicBezTo>
                    <a:cubicBezTo>
                      <a:pt x="14" y="36"/>
                      <a:pt x="14" y="36"/>
                      <a:pt x="14" y="36"/>
                    </a:cubicBezTo>
                    <a:cubicBezTo>
                      <a:pt x="14" y="36"/>
                      <a:pt x="14" y="36"/>
                      <a:pt x="14" y="35"/>
                    </a:cubicBezTo>
                    <a:cubicBezTo>
                      <a:pt x="14" y="35"/>
                      <a:pt x="14" y="35"/>
                      <a:pt x="14" y="35"/>
                    </a:cubicBezTo>
                    <a:cubicBezTo>
                      <a:pt x="14" y="35"/>
                      <a:pt x="14" y="35"/>
                      <a:pt x="14" y="35"/>
                    </a:cubicBezTo>
                    <a:cubicBezTo>
                      <a:pt x="12" y="37"/>
                      <a:pt x="12" y="37"/>
                      <a:pt x="12" y="37"/>
                    </a:cubicBezTo>
                    <a:cubicBezTo>
                      <a:pt x="12" y="38"/>
                      <a:pt x="12" y="38"/>
                      <a:pt x="12" y="38"/>
                    </a:cubicBezTo>
                    <a:cubicBezTo>
                      <a:pt x="13" y="37"/>
                      <a:pt x="13" y="37"/>
                      <a:pt x="13" y="37"/>
                    </a:cubicBezTo>
                    <a:cubicBezTo>
                      <a:pt x="13" y="37"/>
                      <a:pt x="13" y="37"/>
                      <a:pt x="13" y="37"/>
                    </a:cubicBezTo>
                    <a:cubicBezTo>
                      <a:pt x="13" y="37"/>
                      <a:pt x="14" y="37"/>
                      <a:pt x="14" y="37"/>
                    </a:cubicBezTo>
                    <a:cubicBezTo>
                      <a:pt x="22" y="44"/>
                      <a:pt x="22" y="44"/>
                      <a:pt x="22" y="44"/>
                    </a:cubicBezTo>
                    <a:cubicBezTo>
                      <a:pt x="23" y="44"/>
                      <a:pt x="23" y="45"/>
                      <a:pt x="23" y="46"/>
                    </a:cubicBezTo>
                    <a:cubicBezTo>
                      <a:pt x="23" y="47"/>
                      <a:pt x="23" y="47"/>
                      <a:pt x="22" y="48"/>
                    </a:cubicBezTo>
                    <a:close/>
                    <a:moveTo>
                      <a:pt x="33" y="36"/>
                    </a:moveTo>
                    <a:cubicBezTo>
                      <a:pt x="33" y="36"/>
                      <a:pt x="33" y="36"/>
                      <a:pt x="33" y="36"/>
                    </a:cubicBezTo>
                    <a:cubicBezTo>
                      <a:pt x="33" y="36"/>
                      <a:pt x="34" y="36"/>
                      <a:pt x="34" y="36"/>
                    </a:cubicBezTo>
                    <a:cubicBezTo>
                      <a:pt x="34" y="35"/>
                      <a:pt x="34" y="35"/>
                      <a:pt x="34" y="35"/>
                    </a:cubicBezTo>
                    <a:cubicBezTo>
                      <a:pt x="35" y="36"/>
                      <a:pt x="35" y="36"/>
                      <a:pt x="35" y="36"/>
                    </a:cubicBezTo>
                    <a:cubicBezTo>
                      <a:pt x="32" y="39"/>
                      <a:pt x="32" y="39"/>
                      <a:pt x="32" y="39"/>
                    </a:cubicBezTo>
                    <a:cubicBezTo>
                      <a:pt x="31" y="38"/>
                      <a:pt x="31" y="38"/>
                      <a:pt x="31" y="38"/>
                    </a:cubicBezTo>
                    <a:cubicBezTo>
                      <a:pt x="32" y="38"/>
                      <a:pt x="32" y="38"/>
                      <a:pt x="32" y="38"/>
                    </a:cubicBezTo>
                    <a:cubicBezTo>
                      <a:pt x="32" y="38"/>
                      <a:pt x="32" y="37"/>
                      <a:pt x="32" y="37"/>
                    </a:cubicBezTo>
                    <a:cubicBezTo>
                      <a:pt x="32" y="37"/>
                      <a:pt x="32" y="37"/>
                      <a:pt x="32" y="37"/>
                    </a:cubicBezTo>
                    <a:cubicBezTo>
                      <a:pt x="27" y="32"/>
                      <a:pt x="27" y="32"/>
                      <a:pt x="27" y="32"/>
                    </a:cubicBezTo>
                    <a:cubicBezTo>
                      <a:pt x="23" y="36"/>
                      <a:pt x="23" y="36"/>
                      <a:pt x="23" y="36"/>
                    </a:cubicBezTo>
                    <a:cubicBezTo>
                      <a:pt x="28" y="40"/>
                      <a:pt x="28" y="40"/>
                      <a:pt x="28" y="40"/>
                    </a:cubicBezTo>
                    <a:cubicBezTo>
                      <a:pt x="28" y="41"/>
                      <a:pt x="28" y="41"/>
                      <a:pt x="28" y="41"/>
                    </a:cubicBezTo>
                    <a:cubicBezTo>
                      <a:pt x="28" y="41"/>
                      <a:pt x="29" y="41"/>
                      <a:pt x="29" y="40"/>
                    </a:cubicBezTo>
                    <a:cubicBezTo>
                      <a:pt x="29" y="40"/>
                      <a:pt x="29" y="40"/>
                      <a:pt x="29" y="40"/>
                    </a:cubicBezTo>
                    <a:cubicBezTo>
                      <a:pt x="30" y="41"/>
                      <a:pt x="30" y="41"/>
                      <a:pt x="30" y="41"/>
                    </a:cubicBezTo>
                    <a:cubicBezTo>
                      <a:pt x="27" y="43"/>
                      <a:pt x="27" y="43"/>
                      <a:pt x="27" y="43"/>
                    </a:cubicBezTo>
                    <a:cubicBezTo>
                      <a:pt x="26" y="43"/>
                      <a:pt x="26" y="43"/>
                      <a:pt x="26" y="43"/>
                    </a:cubicBezTo>
                    <a:cubicBezTo>
                      <a:pt x="27" y="43"/>
                      <a:pt x="27" y="43"/>
                      <a:pt x="27" y="43"/>
                    </a:cubicBezTo>
                    <a:cubicBezTo>
                      <a:pt x="27" y="42"/>
                      <a:pt x="27" y="42"/>
                      <a:pt x="27" y="42"/>
                    </a:cubicBezTo>
                    <a:cubicBezTo>
                      <a:pt x="27" y="42"/>
                      <a:pt x="27" y="42"/>
                      <a:pt x="27" y="41"/>
                    </a:cubicBezTo>
                    <a:cubicBezTo>
                      <a:pt x="18" y="32"/>
                      <a:pt x="18" y="32"/>
                      <a:pt x="18" y="32"/>
                    </a:cubicBezTo>
                    <a:cubicBezTo>
                      <a:pt x="18" y="32"/>
                      <a:pt x="17" y="32"/>
                      <a:pt x="17" y="32"/>
                    </a:cubicBezTo>
                    <a:cubicBezTo>
                      <a:pt x="17" y="32"/>
                      <a:pt x="17" y="32"/>
                      <a:pt x="17" y="32"/>
                    </a:cubicBezTo>
                    <a:cubicBezTo>
                      <a:pt x="16" y="32"/>
                      <a:pt x="16" y="32"/>
                      <a:pt x="16" y="32"/>
                    </a:cubicBezTo>
                    <a:cubicBezTo>
                      <a:pt x="16" y="32"/>
                      <a:pt x="16" y="32"/>
                      <a:pt x="16" y="32"/>
                    </a:cubicBezTo>
                    <a:cubicBezTo>
                      <a:pt x="19" y="29"/>
                      <a:pt x="19" y="29"/>
                      <a:pt x="19" y="29"/>
                    </a:cubicBezTo>
                    <a:cubicBezTo>
                      <a:pt x="19" y="29"/>
                      <a:pt x="19" y="29"/>
                      <a:pt x="19" y="29"/>
                    </a:cubicBezTo>
                    <a:cubicBezTo>
                      <a:pt x="19" y="30"/>
                      <a:pt x="19" y="30"/>
                      <a:pt x="19" y="30"/>
                    </a:cubicBezTo>
                    <a:cubicBezTo>
                      <a:pt x="19" y="30"/>
                      <a:pt x="19" y="30"/>
                      <a:pt x="19" y="30"/>
                    </a:cubicBezTo>
                    <a:cubicBezTo>
                      <a:pt x="19" y="30"/>
                      <a:pt x="19" y="31"/>
                      <a:pt x="19" y="31"/>
                    </a:cubicBezTo>
                    <a:cubicBezTo>
                      <a:pt x="23" y="35"/>
                      <a:pt x="23" y="35"/>
                      <a:pt x="23" y="35"/>
                    </a:cubicBezTo>
                    <a:cubicBezTo>
                      <a:pt x="27" y="31"/>
                      <a:pt x="27" y="31"/>
                      <a:pt x="27" y="31"/>
                    </a:cubicBezTo>
                    <a:cubicBezTo>
                      <a:pt x="23" y="27"/>
                      <a:pt x="23" y="27"/>
                      <a:pt x="23" y="27"/>
                    </a:cubicBezTo>
                    <a:cubicBezTo>
                      <a:pt x="23" y="27"/>
                      <a:pt x="22" y="27"/>
                      <a:pt x="22" y="27"/>
                    </a:cubicBezTo>
                    <a:cubicBezTo>
                      <a:pt x="22" y="27"/>
                      <a:pt x="22" y="27"/>
                      <a:pt x="22" y="27"/>
                    </a:cubicBezTo>
                    <a:cubicBezTo>
                      <a:pt x="21" y="27"/>
                      <a:pt x="21" y="27"/>
                      <a:pt x="21" y="27"/>
                    </a:cubicBezTo>
                    <a:cubicBezTo>
                      <a:pt x="21" y="27"/>
                      <a:pt x="21" y="27"/>
                      <a:pt x="21" y="27"/>
                    </a:cubicBezTo>
                    <a:cubicBezTo>
                      <a:pt x="24" y="24"/>
                      <a:pt x="24" y="24"/>
                      <a:pt x="24" y="24"/>
                    </a:cubicBezTo>
                    <a:cubicBezTo>
                      <a:pt x="24" y="25"/>
                      <a:pt x="24" y="25"/>
                      <a:pt x="24" y="25"/>
                    </a:cubicBezTo>
                    <a:cubicBezTo>
                      <a:pt x="24" y="25"/>
                      <a:pt x="24" y="25"/>
                      <a:pt x="24" y="25"/>
                    </a:cubicBezTo>
                    <a:cubicBezTo>
                      <a:pt x="24" y="25"/>
                      <a:pt x="24" y="25"/>
                      <a:pt x="24" y="26"/>
                    </a:cubicBezTo>
                    <a:cubicBezTo>
                      <a:pt x="24" y="26"/>
                      <a:pt x="24" y="26"/>
                      <a:pt x="24" y="26"/>
                    </a:cubicBezTo>
                    <a:cubicBezTo>
                      <a:pt x="33" y="36"/>
                      <a:pt x="33" y="36"/>
                      <a:pt x="33" y="36"/>
                    </a:cubicBezTo>
                    <a:close/>
                    <a:moveTo>
                      <a:pt x="38" y="26"/>
                    </a:moveTo>
                    <a:cubicBezTo>
                      <a:pt x="41" y="29"/>
                      <a:pt x="41" y="29"/>
                      <a:pt x="41" y="29"/>
                    </a:cubicBezTo>
                    <a:cubicBezTo>
                      <a:pt x="41" y="29"/>
                      <a:pt x="41" y="30"/>
                      <a:pt x="41" y="30"/>
                    </a:cubicBezTo>
                    <a:cubicBezTo>
                      <a:pt x="41" y="30"/>
                      <a:pt x="41" y="30"/>
                      <a:pt x="41" y="30"/>
                    </a:cubicBezTo>
                    <a:cubicBezTo>
                      <a:pt x="41" y="31"/>
                      <a:pt x="41" y="31"/>
                      <a:pt x="41" y="31"/>
                    </a:cubicBezTo>
                    <a:cubicBezTo>
                      <a:pt x="41" y="31"/>
                      <a:pt x="41" y="31"/>
                      <a:pt x="41" y="31"/>
                    </a:cubicBezTo>
                    <a:cubicBezTo>
                      <a:pt x="44" y="29"/>
                      <a:pt x="44" y="29"/>
                      <a:pt x="44" y="29"/>
                    </a:cubicBezTo>
                    <a:cubicBezTo>
                      <a:pt x="44" y="28"/>
                      <a:pt x="44" y="28"/>
                      <a:pt x="44" y="28"/>
                    </a:cubicBezTo>
                    <a:cubicBezTo>
                      <a:pt x="44" y="29"/>
                      <a:pt x="44" y="29"/>
                      <a:pt x="44" y="29"/>
                    </a:cubicBezTo>
                    <a:cubicBezTo>
                      <a:pt x="43" y="29"/>
                      <a:pt x="43" y="29"/>
                      <a:pt x="43" y="29"/>
                    </a:cubicBezTo>
                    <a:cubicBezTo>
                      <a:pt x="43" y="29"/>
                      <a:pt x="42" y="29"/>
                      <a:pt x="42" y="28"/>
                    </a:cubicBezTo>
                    <a:cubicBezTo>
                      <a:pt x="31" y="18"/>
                      <a:pt x="31" y="18"/>
                      <a:pt x="31" y="18"/>
                    </a:cubicBezTo>
                    <a:cubicBezTo>
                      <a:pt x="30" y="20"/>
                      <a:pt x="30" y="20"/>
                      <a:pt x="30" y="20"/>
                    </a:cubicBezTo>
                    <a:cubicBezTo>
                      <a:pt x="35" y="33"/>
                      <a:pt x="35" y="33"/>
                      <a:pt x="35" y="33"/>
                    </a:cubicBezTo>
                    <a:cubicBezTo>
                      <a:pt x="35" y="33"/>
                      <a:pt x="35" y="34"/>
                      <a:pt x="35" y="34"/>
                    </a:cubicBezTo>
                    <a:cubicBezTo>
                      <a:pt x="35" y="34"/>
                      <a:pt x="35" y="34"/>
                      <a:pt x="35" y="35"/>
                    </a:cubicBezTo>
                    <a:cubicBezTo>
                      <a:pt x="35" y="35"/>
                      <a:pt x="35" y="35"/>
                      <a:pt x="35" y="35"/>
                    </a:cubicBezTo>
                    <a:cubicBezTo>
                      <a:pt x="35" y="35"/>
                      <a:pt x="35" y="35"/>
                      <a:pt x="35" y="35"/>
                    </a:cubicBezTo>
                    <a:cubicBezTo>
                      <a:pt x="38" y="33"/>
                      <a:pt x="38" y="33"/>
                      <a:pt x="38" y="33"/>
                    </a:cubicBezTo>
                    <a:cubicBezTo>
                      <a:pt x="38" y="33"/>
                      <a:pt x="38" y="33"/>
                      <a:pt x="38" y="33"/>
                    </a:cubicBezTo>
                    <a:cubicBezTo>
                      <a:pt x="37" y="33"/>
                      <a:pt x="37" y="33"/>
                      <a:pt x="37" y="33"/>
                    </a:cubicBezTo>
                    <a:cubicBezTo>
                      <a:pt x="37" y="33"/>
                      <a:pt x="37" y="33"/>
                      <a:pt x="36" y="33"/>
                    </a:cubicBezTo>
                    <a:cubicBezTo>
                      <a:pt x="36" y="33"/>
                      <a:pt x="36" y="32"/>
                      <a:pt x="36" y="32"/>
                    </a:cubicBezTo>
                    <a:cubicBezTo>
                      <a:pt x="34" y="29"/>
                      <a:pt x="34" y="29"/>
                      <a:pt x="34" y="29"/>
                    </a:cubicBezTo>
                    <a:cubicBezTo>
                      <a:pt x="38" y="26"/>
                      <a:pt x="38" y="26"/>
                      <a:pt x="38" y="26"/>
                    </a:cubicBezTo>
                    <a:close/>
                    <a:moveTo>
                      <a:pt x="31" y="21"/>
                    </a:moveTo>
                    <a:cubicBezTo>
                      <a:pt x="31" y="21"/>
                      <a:pt x="31" y="21"/>
                      <a:pt x="31" y="21"/>
                    </a:cubicBezTo>
                    <a:cubicBezTo>
                      <a:pt x="34" y="28"/>
                      <a:pt x="34" y="28"/>
                      <a:pt x="34" y="28"/>
                    </a:cubicBezTo>
                    <a:cubicBezTo>
                      <a:pt x="37" y="26"/>
                      <a:pt x="37" y="26"/>
                      <a:pt x="37" y="26"/>
                    </a:cubicBezTo>
                    <a:cubicBezTo>
                      <a:pt x="31" y="21"/>
                      <a:pt x="31" y="21"/>
                      <a:pt x="31" y="21"/>
                    </a:cubicBezTo>
                    <a:close/>
                    <a:moveTo>
                      <a:pt x="51" y="21"/>
                    </a:moveTo>
                    <a:cubicBezTo>
                      <a:pt x="51" y="21"/>
                      <a:pt x="51" y="21"/>
                      <a:pt x="51" y="21"/>
                    </a:cubicBezTo>
                    <a:cubicBezTo>
                      <a:pt x="46" y="11"/>
                      <a:pt x="46" y="11"/>
                      <a:pt x="46" y="11"/>
                    </a:cubicBezTo>
                    <a:cubicBezTo>
                      <a:pt x="46" y="11"/>
                      <a:pt x="46" y="11"/>
                      <a:pt x="46" y="11"/>
                    </a:cubicBezTo>
                    <a:cubicBezTo>
                      <a:pt x="46" y="11"/>
                      <a:pt x="46" y="11"/>
                      <a:pt x="45" y="11"/>
                    </a:cubicBezTo>
                    <a:cubicBezTo>
                      <a:pt x="45" y="11"/>
                      <a:pt x="45" y="11"/>
                      <a:pt x="45" y="11"/>
                    </a:cubicBezTo>
                    <a:cubicBezTo>
                      <a:pt x="44" y="11"/>
                      <a:pt x="44" y="11"/>
                      <a:pt x="44" y="11"/>
                    </a:cubicBezTo>
                    <a:cubicBezTo>
                      <a:pt x="48" y="9"/>
                      <a:pt x="48" y="9"/>
                      <a:pt x="48" y="9"/>
                    </a:cubicBezTo>
                    <a:cubicBezTo>
                      <a:pt x="48" y="10"/>
                      <a:pt x="48" y="10"/>
                      <a:pt x="48" y="10"/>
                    </a:cubicBezTo>
                    <a:cubicBezTo>
                      <a:pt x="47" y="10"/>
                      <a:pt x="47" y="10"/>
                      <a:pt x="47" y="10"/>
                    </a:cubicBezTo>
                    <a:cubicBezTo>
                      <a:pt x="47" y="10"/>
                      <a:pt x="47" y="10"/>
                      <a:pt x="47" y="10"/>
                    </a:cubicBezTo>
                    <a:cubicBezTo>
                      <a:pt x="47" y="10"/>
                      <a:pt x="47" y="11"/>
                      <a:pt x="47" y="11"/>
                    </a:cubicBezTo>
                    <a:cubicBezTo>
                      <a:pt x="53" y="24"/>
                      <a:pt x="53" y="24"/>
                      <a:pt x="53" y="24"/>
                    </a:cubicBezTo>
                    <a:cubicBezTo>
                      <a:pt x="53" y="24"/>
                      <a:pt x="53" y="24"/>
                      <a:pt x="53" y="24"/>
                    </a:cubicBezTo>
                    <a:cubicBezTo>
                      <a:pt x="53" y="24"/>
                      <a:pt x="53" y="24"/>
                      <a:pt x="53" y="24"/>
                    </a:cubicBezTo>
                    <a:cubicBezTo>
                      <a:pt x="40" y="15"/>
                      <a:pt x="40" y="15"/>
                      <a:pt x="40" y="15"/>
                    </a:cubicBezTo>
                    <a:cubicBezTo>
                      <a:pt x="40" y="15"/>
                      <a:pt x="40" y="15"/>
                      <a:pt x="40" y="15"/>
                    </a:cubicBezTo>
                    <a:cubicBezTo>
                      <a:pt x="46" y="26"/>
                      <a:pt x="46" y="26"/>
                      <a:pt x="46" y="26"/>
                    </a:cubicBezTo>
                    <a:cubicBezTo>
                      <a:pt x="46" y="26"/>
                      <a:pt x="46" y="26"/>
                      <a:pt x="46" y="26"/>
                    </a:cubicBezTo>
                    <a:cubicBezTo>
                      <a:pt x="47" y="26"/>
                      <a:pt x="47" y="26"/>
                      <a:pt x="47" y="26"/>
                    </a:cubicBezTo>
                    <a:cubicBezTo>
                      <a:pt x="48" y="26"/>
                      <a:pt x="48" y="26"/>
                      <a:pt x="48" y="26"/>
                    </a:cubicBezTo>
                    <a:cubicBezTo>
                      <a:pt x="48" y="26"/>
                      <a:pt x="48" y="26"/>
                      <a:pt x="48" y="26"/>
                    </a:cubicBezTo>
                    <a:cubicBezTo>
                      <a:pt x="45" y="28"/>
                      <a:pt x="45" y="28"/>
                      <a:pt x="45" y="28"/>
                    </a:cubicBezTo>
                    <a:cubicBezTo>
                      <a:pt x="44" y="28"/>
                      <a:pt x="44" y="28"/>
                      <a:pt x="44" y="28"/>
                    </a:cubicBezTo>
                    <a:cubicBezTo>
                      <a:pt x="45" y="27"/>
                      <a:pt x="45" y="27"/>
                      <a:pt x="45" y="27"/>
                    </a:cubicBezTo>
                    <a:cubicBezTo>
                      <a:pt x="45" y="27"/>
                      <a:pt x="45" y="27"/>
                      <a:pt x="45" y="27"/>
                    </a:cubicBezTo>
                    <a:cubicBezTo>
                      <a:pt x="46" y="27"/>
                      <a:pt x="46" y="26"/>
                      <a:pt x="45" y="26"/>
                    </a:cubicBezTo>
                    <a:cubicBezTo>
                      <a:pt x="39" y="15"/>
                      <a:pt x="39" y="15"/>
                      <a:pt x="39" y="15"/>
                    </a:cubicBezTo>
                    <a:cubicBezTo>
                      <a:pt x="39" y="14"/>
                      <a:pt x="39" y="14"/>
                      <a:pt x="39" y="14"/>
                    </a:cubicBezTo>
                    <a:cubicBezTo>
                      <a:pt x="39" y="14"/>
                      <a:pt x="39" y="14"/>
                      <a:pt x="38" y="14"/>
                    </a:cubicBezTo>
                    <a:cubicBezTo>
                      <a:pt x="38" y="15"/>
                      <a:pt x="38" y="15"/>
                      <a:pt x="38" y="15"/>
                    </a:cubicBezTo>
                    <a:cubicBezTo>
                      <a:pt x="37" y="14"/>
                      <a:pt x="37" y="14"/>
                      <a:pt x="37" y="14"/>
                    </a:cubicBezTo>
                    <a:cubicBezTo>
                      <a:pt x="40" y="13"/>
                      <a:pt x="40" y="13"/>
                      <a:pt x="40" y="13"/>
                    </a:cubicBezTo>
                    <a:cubicBezTo>
                      <a:pt x="51" y="21"/>
                      <a:pt x="51" y="21"/>
                      <a:pt x="51" y="21"/>
                    </a:cubicBezTo>
                    <a:close/>
                    <a:moveTo>
                      <a:pt x="70" y="17"/>
                    </a:moveTo>
                    <a:cubicBezTo>
                      <a:pt x="70" y="17"/>
                      <a:pt x="71" y="17"/>
                      <a:pt x="72" y="16"/>
                    </a:cubicBezTo>
                    <a:cubicBezTo>
                      <a:pt x="72" y="15"/>
                      <a:pt x="72" y="14"/>
                      <a:pt x="72" y="14"/>
                    </a:cubicBezTo>
                    <a:cubicBezTo>
                      <a:pt x="70" y="3"/>
                      <a:pt x="70" y="3"/>
                      <a:pt x="70" y="3"/>
                    </a:cubicBezTo>
                    <a:cubicBezTo>
                      <a:pt x="70" y="3"/>
                      <a:pt x="69" y="3"/>
                      <a:pt x="69" y="3"/>
                    </a:cubicBezTo>
                    <a:cubicBezTo>
                      <a:pt x="69" y="3"/>
                      <a:pt x="69" y="3"/>
                      <a:pt x="69" y="3"/>
                    </a:cubicBezTo>
                    <a:cubicBezTo>
                      <a:pt x="68" y="3"/>
                      <a:pt x="68" y="3"/>
                      <a:pt x="68" y="3"/>
                    </a:cubicBezTo>
                    <a:cubicBezTo>
                      <a:pt x="68" y="2"/>
                      <a:pt x="68" y="2"/>
                      <a:pt x="68" y="2"/>
                    </a:cubicBezTo>
                    <a:cubicBezTo>
                      <a:pt x="71" y="1"/>
                      <a:pt x="71" y="1"/>
                      <a:pt x="71" y="1"/>
                    </a:cubicBezTo>
                    <a:cubicBezTo>
                      <a:pt x="71" y="2"/>
                      <a:pt x="71" y="2"/>
                      <a:pt x="71" y="2"/>
                    </a:cubicBezTo>
                    <a:cubicBezTo>
                      <a:pt x="71" y="2"/>
                      <a:pt x="71" y="2"/>
                      <a:pt x="71" y="2"/>
                    </a:cubicBezTo>
                    <a:cubicBezTo>
                      <a:pt x="71" y="2"/>
                      <a:pt x="70" y="2"/>
                      <a:pt x="70" y="2"/>
                    </a:cubicBezTo>
                    <a:cubicBezTo>
                      <a:pt x="70" y="3"/>
                      <a:pt x="70" y="3"/>
                      <a:pt x="70" y="3"/>
                    </a:cubicBezTo>
                    <a:cubicBezTo>
                      <a:pt x="73" y="13"/>
                      <a:pt x="73" y="13"/>
                      <a:pt x="73" y="13"/>
                    </a:cubicBezTo>
                    <a:cubicBezTo>
                      <a:pt x="73" y="15"/>
                      <a:pt x="73" y="16"/>
                      <a:pt x="72" y="16"/>
                    </a:cubicBezTo>
                    <a:cubicBezTo>
                      <a:pt x="71" y="17"/>
                      <a:pt x="71" y="18"/>
                      <a:pt x="70" y="18"/>
                    </a:cubicBezTo>
                    <a:cubicBezTo>
                      <a:pt x="68" y="18"/>
                      <a:pt x="67" y="18"/>
                      <a:pt x="66" y="18"/>
                    </a:cubicBezTo>
                    <a:cubicBezTo>
                      <a:pt x="66" y="17"/>
                      <a:pt x="65" y="17"/>
                      <a:pt x="65" y="15"/>
                    </a:cubicBezTo>
                    <a:cubicBezTo>
                      <a:pt x="62" y="5"/>
                      <a:pt x="62" y="5"/>
                      <a:pt x="62" y="5"/>
                    </a:cubicBezTo>
                    <a:cubicBezTo>
                      <a:pt x="62" y="5"/>
                      <a:pt x="62" y="4"/>
                      <a:pt x="62" y="4"/>
                    </a:cubicBezTo>
                    <a:cubicBezTo>
                      <a:pt x="62" y="4"/>
                      <a:pt x="62" y="4"/>
                      <a:pt x="61" y="4"/>
                    </a:cubicBezTo>
                    <a:cubicBezTo>
                      <a:pt x="61" y="4"/>
                      <a:pt x="61" y="4"/>
                      <a:pt x="61" y="4"/>
                    </a:cubicBezTo>
                    <a:cubicBezTo>
                      <a:pt x="61" y="4"/>
                      <a:pt x="61" y="4"/>
                      <a:pt x="61" y="4"/>
                    </a:cubicBezTo>
                    <a:cubicBezTo>
                      <a:pt x="65" y="3"/>
                      <a:pt x="65" y="3"/>
                      <a:pt x="65" y="3"/>
                    </a:cubicBezTo>
                    <a:cubicBezTo>
                      <a:pt x="65" y="4"/>
                      <a:pt x="65" y="4"/>
                      <a:pt x="65" y="4"/>
                    </a:cubicBezTo>
                    <a:cubicBezTo>
                      <a:pt x="64" y="4"/>
                      <a:pt x="64" y="4"/>
                      <a:pt x="64" y="4"/>
                    </a:cubicBezTo>
                    <a:cubicBezTo>
                      <a:pt x="64" y="4"/>
                      <a:pt x="64" y="4"/>
                      <a:pt x="64" y="4"/>
                    </a:cubicBezTo>
                    <a:cubicBezTo>
                      <a:pt x="64" y="4"/>
                      <a:pt x="64" y="4"/>
                      <a:pt x="64" y="5"/>
                    </a:cubicBezTo>
                    <a:cubicBezTo>
                      <a:pt x="66" y="15"/>
                      <a:pt x="66" y="15"/>
                      <a:pt x="66" y="15"/>
                    </a:cubicBezTo>
                    <a:cubicBezTo>
                      <a:pt x="66" y="16"/>
                      <a:pt x="67" y="17"/>
                      <a:pt x="67" y="17"/>
                    </a:cubicBezTo>
                    <a:cubicBezTo>
                      <a:pt x="68" y="18"/>
                      <a:pt x="69" y="18"/>
                      <a:pt x="70" y="17"/>
                    </a:cubicBezTo>
                    <a:close/>
                    <a:moveTo>
                      <a:pt x="84" y="12"/>
                    </a:moveTo>
                    <a:cubicBezTo>
                      <a:pt x="84" y="12"/>
                      <a:pt x="84" y="12"/>
                      <a:pt x="84" y="12"/>
                    </a:cubicBezTo>
                    <a:cubicBezTo>
                      <a:pt x="84" y="1"/>
                      <a:pt x="84" y="1"/>
                      <a:pt x="84" y="1"/>
                    </a:cubicBezTo>
                    <a:cubicBezTo>
                      <a:pt x="84" y="1"/>
                      <a:pt x="84" y="1"/>
                      <a:pt x="83" y="1"/>
                    </a:cubicBezTo>
                    <a:cubicBezTo>
                      <a:pt x="83" y="1"/>
                      <a:pt x="83" y="1"/>
                      <a:pt x="83" y="1"/>
                    </a:cubicBezTo>
                    <a:cubicBezTo>
                      <a:pt x="82" y="1"/>
                      <a:pt x="82" y="1"/>
                      <a:pt x="82" y="1"/>
                    </a:cubicBezTo>
                    <a:cubicBezTo>
                      <a:pt x="82" y="0"/>
                      <a:pt x="82" y="0"/>
                      <a:pt x="82" y="0"/>
                    </a:cubicBezTo>
                    <a:cubicBezTo>
                      <a:pt x="86" y="0"/>
                      <a:pt x="86" y="0"/>
                      <a:pt x="86" y="0"/>
                    </a:cubicBezTo>
                    <a:cubicBezTo>
                      <a:pt x="86" y="1"/>
                      <a:pt x="86" y="1"/>
                      <a:pt x="86" y="1"/>
                    </a:cubicBezTo>
                    <a:cubicBezTo>
                      <a:pt x="85" y="1"/>
                      <a:pt x="85" y="1"/>
                      <a:pt x="85" y="1"/>
                    </a:cubicBezTo>
                    <a:cubicBezTo>
                      <a:pt x="85" y="1"/>
                      <a:pt x="85" y="1"/>
                      <a:pt x="84" y="1"/>
                    </a:cubicBezTo>
                    <a:cubicBezTo>
                      <a:pt x="84" y="1"/>
                      <a:pt x="84" y="1"/>
                      <a:pt x="84" y="1"/>
                    </a:cubicBezTo>
                    <a:cubicBezTo>
                      <a:pt x="85" y="16"/>
                      <a:pt x="85" y="16"/>
                      <a:pt x="85" y="16"/>
                    </a:cubicBezTo>
                    <a:cubicBezTo>
                      <a:pt x="85" y="16"/>
                      <a:pt x="85" y="16"/>
                      <a:pt x="85" y="16"/>
                    </a:cubicBezTo>
                    <a:cubicBezTo>
                      <a:pt x="85" y="16"/>
                      <a:pt x="85" y="16"/>
                      <a:pt x="85" y="16"/>
                    </a:cubicBezTo>
                    <a:cubicBezTo>
                      <a:pt x="77" y="3"/>
                      <a:pt x="77" y="3"/>
                      <a:pt x="77" y="3"/>
                    </a:cubicBezTo>
                    <a:cubicBezTo>
                      <a:pt x="77" y="3"/>
                      <a:pt x="77" y="3"/>
                      <a:pt x="77" y="3"/>
                    </a:cubicBezTo>
                    <a:cubicBezTo>
                      <a:pt x="77" y="15"/>
                      <a:pt x="77" y="15"/>
                      <a:pt x="77" y="15"/>
                    </a:cubicBezTo>
                    <a:cubicBezTo>
                      <a:pt x="77" y="15"/>
                      <a:pt x="78" y="15"/>
                      <a:pt x="78" y="16"/>
                    </a:cubicBezTo>
                    <a:cubicBezTo>
                      <a:pt x="78" y="16"/>
                      <a:pt x="78" y="16"/>
                      <a:pt x="78" y="16"/>
                    </a:cubicBezTo>
                    <a:cubicBezTo>
                      <a:pt x="79" y="16"/>
                      <a:pt x="79" y="16"/>
                      <a:pt x="79" y="16"/>
                    </a:cubicBezTo>
                    <a:cubicBezTo>
                      <a:pt x="79" y="16"/>
                      <a:pt x="79" y="16"/>
                      <a:pt x="79" y="16"/>
                    </a:cubicBezTo>
                    <a:cubicBezTo>
                      <a:pt x="75" y="16"/>
                      <a:pt x="75" y="16"/>
                      <a:pt x="75" y="16"/>
                    </a:cubicBezTo>
                    <a:cubicBezTo>
                      <a:pt x="75" y="16"/>
                      <a:pt x="75" y="16"/>
                      <a:pt x="75" y="16"/>
                    </a:cubicBezTo>
                    <a:cubicBezTo>
                      <a:pt x="76" y="16"/>
                      <a:pt x="76" y="16"/>
                      <a:pt x="76" y="16"/>
                    </a:cubicBezTo>
                    <a:cubicBezTo>
                      <a:pt x="76" y="16"/>
                      <a:pt x="77" y="16"/>
                      <a:pt x="77" y="16"/>
                    </a:cubicBezTo>
                    <a:cubicBezTo>
                      <a:pt x="77" y="15"/>
                      <a:pt x="77" y="15"/>
                      <a:pt x="77" y="15"/>
                    </a:cubicBezTo>
                    <a:cubicBezTo>
                      <a:pt x="76" y="2"/>
                      <a:pt x="76" y="2"/>
                      <a:pt x="76" y="2"/>
                    </a:cubicBezTo>
                    <a:cubicBezTo>
                      <a:pt x="76" y="2"/>
                      <a:pt x="76" y="2"/>
                      <a:pt x="76" y="1"/>
                    </a:cubicBezTo>
                    <a:cubicBezTo>
                      <a:pt x="76" y="1"/>
                      <a:pt x="75" y="1"/>
                      <a:pt x="75" y="1"/>
                    </a:cubicBezTo>
                    <a:cubicBezTo>
                      <a:pt x="74" y="1"/>
                      <a:pt x="74" y="1"/>
                      <a:pt x="74" y="1"/>
                    </a:cubicBezTo>
                    <a:cubicBezTo>
                      <a:pt x="74" y="1"/>
                      <a:pt x="74" y="1"/>
                      <a:pt x="74" y="1"/>
                    </a:cubicBezTo>
                    <a:cubicBezTo>
                      <a:pt x="77" y="1"/>
                      <a:pt x="77" y="1"/>
                      <a:pt x="77" y="1"/>
                    </a:cubicBezTo>
                    <a:cubicBezTo>
                      <a:pt x="84" y="12"/>
                      <a:pt x="84" y="12"/>
                      <a:pt x="84" y="12"/>
                    </a:cubicBezTo>
                    <a:close/>
                    <a:moveTo>
                      <a:pt x="90" y="1"/>
                    </a:moveTo>
                    <a:cubicBezTo>
                      <a:pt x="90" y="0"/>
                      <a:pt x="90" y="0"/>
                      <a:pt x="90" y="0"/>
                    </a:cubicBezTo>
                    <a:cubicBezTo>
                      <a:pt x="98" y="1"/>
                      <a:pt x="98" y="1"/>
                      <a:pt x="98" y="1"/>
                    </a:cubicBezTo>
                    <a:cubicBezTo>
                      <a:pt x="98" y="1"/>
                      <a:pt x="98" y="1"/>
                      <a:pt x="98" y="1"/>
                    </a:cubicBezTo>
                    <a:cubicBezTo>
                      <a:pt x="96" y="1"/>
                      <a:pt x="96" y="1"/>
                      <a:pt x="96" y="1"/>
                    </a:cubicBezTo>
                    <a:cubicBezTo>
                      <a:pt x="95" y="1"/>
                      <a:pt x="95" y="1"/>
                      <a:pt x="95" y="1"/>
                    </a:cubicBezTo>
                    <a:cubicBezTo>
                      <a:pt x="95" y="1"/>
                      <a:pt x="95" y="1"/>
                      <a:pt x="95" y="2"/>
                    </a:cubicBezTo>
                    <a:cubicBezTo>
                      <a:pt x="94" y="15"/>
                      <a:pt x="94" y="15"/>
                      <a:pt x="94" y="15"/>
                    </a:cubicBezTo>
                    <a:cubicBezTo>
                      <a:pt x="94" y="15"/>
                      <a:pt x="94" y="15"/>
                      <a:pt x="94" y="15"/>
                    </a:cubicBezTo>
                    <a:cubicBezTo>
                      <a:pt x="94" y="15"/>
                      <a:pt x="94" y="15"/>
                      <a:pt x="95" y="15"/>
                    </a:cubicBezTo>
                    <a:cubicBezTo>
                      <a:pt x="97" y="16"/>
                      <a:pt x="97" y="16"/>
                      <a:pt x="97" y="16"/>
                    </a:cubicBezTo>
                    <a:cubicBezTo>
                      <a:pt x="97" y="16"/>
                      <a:pt x="97" y="16"/>
                      <a:pt x="97" y="16"/>
                    </a:cubicBezTo>
                    <a:cubicBezTo>
                      <a:pt x="89" y="16"/>
                      <a:pt x="89" y="16"/>
                      <a:pt x="89" y="16"/>
                    </a:cubicBezTo>
                    <a:cubicBezTo>
                      <a:pt x="89" y="15"/>
                      <a:pt x="89" y="15"/>
                      <a:pt x="89" y="15"/>
                    </a:cubicBezTo>
                    <a:cubicBezTo>
                      <a:pt x="91" y="15"/>
                      <a:pt x="91" y="15"/>
                      <a:pt x="91" y="15"/>
                    </a:cubicBezTo>
                    <a:cubicBezTo>
                      <a:pt x="92" y="15"/>
                      <a:pt x="92" y="15"/>
                      <a:pt x="92" y="15"/>
                    </a:cubicBezTo>
                    <a:cubicBezTo>
                      <a:pt x="92" y="15"/>
                      <a:pt x="92" y="15"/>
                      <a:pt x="92" y="15"/>
                    </a:cubicBezTo>
                    <a:cubicBezTo>
                      <a:pt x="93" y="2"/>
                      <a:pt x="93" y="2"/>
                      <a:pt x="93" y="2"/>
                    </a:cubicBezTo>
                    <a:cubicBezTo>
                      <a:pt x="93" y="1"/>
                      <a:pt x="93" y="1"/>
                      <a:pt x="93" y="1"/>
                    </a:cubicBezTo>
                    <a:cubicBezTo>
                      <a:pt x="93" y="1"/>
                      <a:pt x="93" y="1"/>
                      <a:pt x="92" y="1"/>
                    </a:cubicBezTo>
                    <a:cubicBezTo>
                      <a:pt x="90" y="1"/>
                      <a:pt x="90" y="1"/>
                      <a:pt x="90" y="1"/>
                    </a:cubicBezTo>
                    <a:close/>
                    <a:moveTo>
                      <a:pt x="109" y="3"/>
                    </a:moveTo>
                    <a:cubicBezTo>
                      <a:pt x="109" y="2"/>
                      <a:pt x="109" y="2"/>
                      <a:pt x="109" y="2"/>
                    </a:cubicBezTo>
                    <a:cubicBezTo>
                      <a:pt x="113" y="3"/>
                      <a:pt x="113" y="3"/>
                      <a:pt x="113" y="3"/>
                    </a:cubicBezTo>
                    <a:cubicBezTo>
                      <a:pt x="113" y="3"/>
                      <a:pt x="113" y="3"/>
                      <a:pt x="113" y="3"/>
                    </a:cubicBezTo>
                    <a:cubicBezTo>
                      <a:pt x="112" y="3"/>
                      <a:pt x="112" y="3"/>
                      <a:pt x="112" y="3"/>
                    </a:cubicBezTo>
                    <a:cubicBezTo>
                      <a:pt x="112" y="3"/>
                      <a:pt x="112" y="3"/>
                      <a:pt x="111" y="4"/>
                    </a:cubicBezTo>
                    <a:cubicBezTo>
                      <a:pt x="111" y="4"/>
                      <a:pt x="111" y="4"/>
                      <a:pt x="111" y="4"/>
                    </a:cubicBezTo>
                    <a:cubicBezTo>
                      <a:pt x="105" y="17"/>
                      <a:pt x="105" y="17"/>
                      <a:pt x="105" y="17"/>
                    </a:cubicBezTo>
                    <a:cubicBezTo>
                      <a:pt x="104" y="17"/>
                      <a:pt x="104" y="17"/>
                      <a:pt x="104" y="17"/>
                    </a:cubicBezTo>
                    <a:cubicBezTo>
                      <a:pt x="103" y="3"/>
                      <a:pt x="103" y="3"/>
                      <a:pt x="103" y="3"/>
                    </a:cubicBezTo>
                    <a:cubicBezTo>
                      <a:pt x="103" y="3"/>
                      <a:pt x="103" y="2"/>
                      <a:pt x="103" y="2"/>
                    </a:cubicBezTo>
                    <a:cubicBezTo>
                      <a:pt x="103" y="2"/>
                      <a:pt x="103" y="2"/>
                      <a:pt x="102" y="2"/>
                    </a:cubicBezTo>
                    <a:cubicBezTo>
                      <a:pt x="102" y="2"/>
                      <a:pt x="102" y="2"/>
                      <a:pt x="102" y="2"/>
                    </a:cubicBezTo>
                    <a:cubicBezTo>
                      <a:pt x="102" y="1"/>
                      <a:pt x="102" y="1"/>
                      <a:pt x="102" y="1"/>
                    </a:cubicBezTo>
                    <a:cubicBezTo>
                      <a:pt x="106" y="2"/>
                      <a:pt x="106" y="2"/>
                      <a:pt x="106" y="2"/>
                    </a:cubicBezTo>
                    <a:cubicBezTo>
                      <a:pt x="106" y="2"/>
                      <a:pt x="106" y="2"/>
                      <a:pt x="106" y="2"/>
                    </a:cubicBezTo>
                    <a:cubicBezTo>
                      <a:pt x="105" y="2"/>
                      <a:pt x="105" y="2"/>
                      <a:pt x="105" y="2"/>
                    </a:cubicBezTo>
                    <a:cubicBezTo>
                      <a:pt x="105" y="2"/>
                      <a:pt x="105" y="2"/>
                      <a:pt x="105" y="2"/>
                    </a:cubicBezTo>
                    <a:cubicBezTo>
                      <a:pt x="105" y="3"/>
                      <a:pt x="105" y="3"/>
                      <a:pt x="105" y="3"/>
                    </a:cubicBezTo>
                    <a:cubicBezTo>
                      <a:pt x="105" y="14"/>
                      <a:pt x="105" y="14"/>
                      <a:pt x="105" y="14"/>
                    </a:cubicBezTo>
                    <a:cubicBezTo>
                      <a:pt x="106" y="14"/>
                      <a:pt x="106" y="14"/>
                      <a:pt x="106" y="14"/>
                    </a:cubicBezTo>
                    <a:cubicBezTo>
                      <a:pt x="110" y="4"/>
                      <a:pt x="110" y="4"/>
                      <a:pt x="110" y="4"/>
                    </a:cubicBezTo>
                    <a:cubicBezTo>
                      <a:pt x="110" y="4"/>
                      <a:pt x="110" y="4"/>
                      <a:pt x="110" y="3"/>
                    </a:cubicBezTo>
                    <a:cubicBezTo>
                      <a:pt x="110" y="3"/>
                      <a:pt x="110" y="3"/>
                      <a:pt x="110" y="3"/>
                    </a:cubicBezTo>
                    <a:cubicBezTo>
                      <a:pt x="109" y="3"/>
                      <a:pt x="109" y="3"/>
                      <a:pt x="109" y="3"/>
                    </a:cubicBezTo>
                    <a:close/>
                    <a:moveTo>
                      <a:pt x="116" y="5"/>
                    </a:moveTo>
                    <a:cubicBezTo>
                      <a:pt x="116" y="5"/>
                      <a:pt x="116" y="5"/>
                      <a:pt x="116" y="5"/>
                    </a:cubicBezTo>
                    <a:cubicBezTo>
                      <a:pt x="117" y="5"/>
                      <a:pt x="117" y="5"/>
                      <a:pt x="117" y="5"/>
                    </a:cubicBezTo>
                    <a:cubicBezTo>
                      <a:pt x="117" y="5"/>
                      <a:pt x="117" y="6"/>
                      <a:pt x="117" y="6"/>
                    </a:cubicBezTo>
                    <a:cubicBezTo>
                      <a:pt x="113" y="18"/>
                      <a:pt x="113" y="18"/>
                      <a:pt x="113" y="18"/>
                    </a:cubicBezTo>
                    <a:cubicBezTo>
                      <a:pt x="113" y="18"/>
                      <a:pt x="113" y="19"/>
                      <a:pt x="113" y="19"/>
                    </a:cubicBezTo>
                    <a:cubicBezTo>
                      <a:pt x="112" y="19"/>
                      <a:pt x="112" y="19"/>
                      <a:pt x="112" y="19"/>
                    </a:cubicBezTo>
                    <a:cubicBezTo>
                      <a:pt x="111" y="18"/>
                      <a:pt x="111" y="18"/>
                      <a:pt x="111" y="18"/>
                    </a:cubicBezTo>
                    <a:cubicBezTo>
                      <a:pt x="111" y="19"/>
                      <a:pt x="111" y="19"/>
                      <a:pt x="111" y="19"/>
                    </a:cubicBezTo>
                    <a:cubicBezTo>
                      <a:pt x="120" y="22"/>
                      <a:pt x="120" y="22"/>
                      <a:pt x="120" y="22"/>
                    </a:cubicBezTo>
                    <a:cubicBezTo>
                      <a:pt x="122" y="19"/>
                      <a:pt x="122" y="19"/>
                      <a:pt x="122" y="19"/>
                    </a:cubicBezTo>
                    <a:cubicBezTo>
                      <a:pt x="122" y="18"/>
                      <a:pt x="122" y="18"/>
                      <a:pt x="122" y="18"/>
                    </a:cubicBezTo>
                    <a:cubicBezTo>
                      <a:pt x="121" y="19"/>
                      <a:pt x="120" y="20"/>
                      <a:pt x="120" y="20"/>
                    </a:cubicBezTo>
                    <a:cubicBezTo>
                      <a:pt x="119" y="21"/>
                      <a:pt x="118" y="21"/>
                      <a:pt x="117" y="20"/>
                    </a:cubicBezTo>
                    <a:cubicBezTo>
                      <a:pt x="115" y="20"/>
                      <a:pt x="115" y="20"/>
                      <a:pt x="115" y="20"/>
                    </a:cubicBezTo>
                    <a:cubicBezTo>
                      <a:pt x="115" y="20"/>
                      <a:pt x="114" y="19"/>
                      <a:pt x="114" y="19"/>
                    </a:cubicBezTo>
                    <a:cubicBezTo>
                      <a:pt x="114" y="19"/>
                      <a:pt x="114" y="19"/>
                      <a:pt x="114" y="19"/>
                    </a:cubicBezTo>
                    <a:cubicBezTo>
                      <a:pt x="116" y="12"/>
                      <a:pt x="116" y="12"/>
                      <a:pt x="116" y="12"/>
                    </a:cubicBezTo>
                    <a:cubicBezTo>
                      <a:pt x="119" y="13"/>
                      <a:pt x="119" y="13"/>
                      <a:pt x="119" y="13"/>
                    </a:cubicBezTo>
                    <a:cubicBezTo>
                      <a:pt x="120" y="13"/>
                      <a:pt x="120" y="13"/>
                      <a:pt x="120" y="14"/>
                    </a:cubicBezTo>
                    <a:cubicBezTo>
                      <a:pt x="120" y="14"/>
                      <a:pt x="120" y="15"/>
                      <a:pt x="120" y="15"/>
                    </a:cubicBezTo>
                    <a:cubicBezTo>
                      <a:pt x="120" y="16"/>
                      <a:pt x="120" y="16"/>
                      <a:pt x="120" y="16"/>
                    </a:cubicBezTo>
                    <a:cubicBezTo>
                      <a:pt x="120" y="16"/>
                      <a:pt x="120" y="16"/>
                      <a:pt x="120" y="16"/>
                    </a:cubicBezTo>
                    <a:cubicBezTo>
                      <a:pt x="122" y="11"/>
                      <a:pt x="122" y="11"/>
                      <a:pt x="122" y="11"/>
                    </a:cubicBezTo>
                    <a:cubicBezTo>
                      <a:pt x="122" y="11"/>
                      <a:pt x="122" y="11"/>
                      <a:pt x="122" y="11"/>
                    </a:cubicBezTo>
                    <a:cubicBezTo>
                      <a:pt x="121" y="11"/>
                      <a:pt x="121" y="11"/>
                      <a:pt x="121" y="11"/>
                    </a:cubicBezTo>
                    <a:cubicBezTo>
                      <a:pt x="121" y="12"/>
                      <a:pt x="121" y="12"/>
                      <a:pt x="121" y="12"/>
                    </a:cubicBezTo>
                    <a:cubicBezTo>
                      <a:pt x="120" y="13"/>
                      <a:pt x="120" y="13"/>
                      <a:pt x="119" y="12"/>
                    </a:cubicBezTo>
                    <a:cubicBezTo>
                      <a:pt x="117" y="12"/>
                      <a:pt x="117" y="12"/>
                      <a:pt x="117" y="12"/>
                    </a:cubicBezTo>
                    <a:cubicBezTo>
                      <a:pt x="118" y="6"/>
                      <a:pt x="118" y="6"/>
                      <a:pt x="118" y="6"/>
                    </a:cubicBezTo>
                    <a:cubicBezTo>
                      <a:pt x="118" y="6"/>
                      <a:pt x="119" y="6"/>
                      <a:pt x="119" y="6"/>
                    </a:cubicBezTo>
                    <a:cubicBezTo>
                      <a:pt x="119" y="6"/>
                      <a:pt x="119" y="6"/>
                      <a:pt x="119" y="6"/>
                    </a:cubicBezTo>
                    <a:cubicBezTo>
                      <a:pt x="122" y="7"/>
                      <a:pt x="122" y="7"/>
                      <a:pt x="122" y="7"/>
                    </a:cubicBezTo>
                    <a:cubicBezTo>
                      <a:pt x="122" y="7"/>
                      <a:pt x="123" y="7"/>
                      <a:pt x="123" y="8"/>
                    </a:cubicBezTo>
                    <a:cubicBezTo>
                      <a:pt x="124" y="8"/>
                      <a:pt x="124" y="9"/>
                      <a:pt x="124" y="10"/>
                    </a:cubicBezTo>
                    <a:cubicBezTo>
                      <a:pt x="125" y="10"/>
                      <a:pt x="125" y="10"/>
                      <a:pt x="125" y="10"/>
                    </a:cubicBezTo>
                    <a:cubicBezTo>
                      <a:pt x="125" y="7"/>
                      <a:pt x="125" y="7"/>
                      <a:pt x="125" y="7"/>
                    </a:cubicBezTo>
                    <a:cubicBezTo>
                      <a:pt x="116" y="4"/>
                      <a:pt x="116" y="4"/>
                      <a:pt x="116" y="4"/>
                    </a:cubicBezTo>
                    <a:cubicBezTo>
                      <a:pt x="116" y="5"/>
                      <a:pt x="116" y="5"/>
                      <a:pt x="116" y="5"/>
                    </a:cubicBezTo>
                    <a:close/>
                    <a:moveTo>
                      <a:pt x="136" y="17"/>
                    </a:moveTo>
                    <a:cubicBezTo>
                      <a:pt x="136" y="18"/>
                      <a:pt x="135" y="19"/>
                      <a:pt x="134" y="19"/>
                    </a:cubicBezTo>
                    <a:cubicBezTo>
                      <a:pt x="133" y="19"/>
                      <a:pt x="133" y="19"/>
                      <a:pt x="132" y="19"/>
                    </a:cubicBezTo>
                    <a:cubicBezTo>
                      <a:pt x="131" y="26"/>
                      <a:pt x="131" y="26"/>
                      <a:pt x="131" y="26"/>
                    </a:cubicBezTo>
                    <a:cubicBezTo>
                      <a:pt x="131" y="26"/>
                      <a:pt x="131" y="27"/>
                      <a:pt x="131" y="27"/>
                    </a:cubicBezTo>
                    <a:cubicBezTo>
                      <a:pt x="131" y="27"/>
                      <a:pt x="131" y="27"/>
                      <a:pt x="132" y="27"/>
                    </a:cubicBezTo>
                    <a:cubicBezTo>
                      <a:pt x="132" y="27"/>
                      <a:pt x="132" y="27"/>
                      <a:pt x="132" y="27"/>
                    </a:cubicBezTo>
                    <a:cubicBezTo>
                      <a:pt x="132" y="28"/>
                      <a:pt x="132" y="28"/>
                      <a:pt x="132" y="28"/>
                    </a:cubicBezTo>
                    <a:cubicBezTo>
                      <a:pt x="130" y="27"/>
                      <a:pt x="130" y="27"/>
                      <a:pt x="130" y="27"/>
                    </a:cubicBezTo>
                    <a:cubicBezTo>
                      <a:pt x="130" y="18"/>
                      <a:pt x="130" y="18"/>
                      <a:pt x="130" y="18"/>
                    </a:cubicBezTo>
                    <a:cubicBezTo>
                      <a:pt x="129" y="17"/>
                      <a:pt x="129" y="17"/>
                      <a:pt x="129" y="17"/>
                    </a:cubicBezTo>
                    <a:cubicBezTo>
                      <a:pt x="126" y="23"/>
                      <a:pt x="126" y="23"/>
                      <a:pt x="126" y="23"/>
                    </a:cubicBezTo>
                    <a:cubicBezTo>
                      <a:pt x="125" y="24"/>
                      <a:pt x="125" y="24"/>
                      <a:pt x="126" y="24"/>
                    </a:cubicBezTo>
                    <a:cubicBezTo>
                      <a:pt x="126" y="24"/>
                      <a:pt x="126" y="24"/>
                      <a:pt x="126" y="24"/>
                    </a:cubicBezTo>
                    <a:cubicBezTo>
                      <a:pt x="126" y="25"/>
                      <a:pt x="126" y="25"/>
                      <a:pt x="126" y="25"/>
                    </a:cubicBezTo>
                    <a:cubicBezTo>
                      <a:pt x="126" y="25"/>
                      <a:pt x="126" y="25"/>
                      <a:pt x="126" y="25"/>
                    </a:cubicBezTo>
                    <a:cubicBezTo>
                      <a:pt x="122" y="23"/>
                      <a:pt x="122" y="23"/>
                      <a:pt x="122" y="23"/>
                    </a:cubicBezTo>
                    <a:cubicBezTo>
                      <a:pt x="123" y="23"/>
                      <a:pt x="123" y="23"/>
                      <a:pt x="123" y="23"/>
                    </a:cubicBezTo>
                    <a:cubicBezTo>
                      <a:pt x="123" y="23"/>
                      <a:pt x="123" y="23"/>
                      <a:pt x="123" y="23"/>
                    </a:cubicBezTo>
                    <a:cubicBezTo>
                      <a:pt x="123" y="23"/>
                      <a:pt x="124" y="23"/>
                      <a:pt x="124" y="23"/>
                    </a:cubicBezTo>
                    <a:cubicBezTo>
                      <a:pt x="124" y="23"/>
                      <a:pt x="124" y="23"/>
                      <a:pt x="124" y="23"/>
                    </a:cubicBezTo>
                    <a:cubicBezTo>
                      <a:pt x="130" y="11"/>
                      <a:pt x="130" y="11"/>
                      <a:pt x="130" y="11"/>
                    </a:cubicBezTo>
                    <a:cubicBezTo>
                      <a:pt x="130" y="11"/>
                      <a:pt x="130" y="11"/>
                      <a:pt x="130" y="10"/>
                    </a:cubicBezTo>
                    <a:cubicBezTo>
                      <a:pt x="130" y="10"/>
                      <a:pt x="130" y="10"/>
                      <a:pt x="130" y="10"/>
                    </a:cubicBezTo>
                    <a:cubicBezTo>
                      <a:pt x="129" y="10"/>
                      <a:pt x="129" y="10"/>
                      <a:pt x="129" y="10"/>
                    </a:cubicBezTo>
                    <a:cubicBezTo>
                      <a:pt x="130" y="9"/>
                      <a:pt x="130" y="9"/>
                      <a:pt x="130" y="9"/>
                    </a:cubicBezTo>
                    <a:cubicBezTo>
                      <a:pt x="134" y="12"/>
                      <a:pt x="134" y="12"/>
                      <a:pt x="134" y="12"/>
                    </a:cubicBezTo>
                    <a:cubicBezTo>
                      <a:pt x="135" y="12"/>
                      <a:pt x="136" y="13"/>
                      <a:pt x="137" y="14"/>
                    </a:cubicBezTo>
                    <a:cubicBezTo>
                      <a:pt x="137" y="15"/>
                      <a:pt x="137" y="16"/>
                      <a:pt x="136" y="17"/>
                    </a:cubicBezTo>
                    <a:close/>
                    <a:moveTo>
                      <a:pt x="129" y="17"/>
                    </a:moveTo>
                    <a:cubicBezTo>
                      <a:pt x="131" y="18"/>
                      <a:pt x="131" y="18"/>
                      <a:pt x="131" y="18"/>
                    </a:cubicBezTo>
                    <a:cubicBezTo>
                      <a:pt x="131" y="18"/>
                      <a:pt x="132" y="18"/>
                      <a:pt x="133" y="18"/>
                    </a:cubicBezTo>
                    <a:cubicBezTo>
                      <a:pt x="134" y="18"/>
                      <a:pt x="134" y="17"/>
                      <a:pt x="135" y="16"/>
                    </a:cubicBezTo>
                    <a:cubicBezTo>
                      <a:pt x="135" y="15"/>
                      <a:pt x="136" y="15"/>
                      <a:pt x="135" y="14"/>
                    </a:cubicBezTo>
                    <a:cubicBezTo>
                      <a:pt x="135" y="13"/>
                      <a:pt x="135" y="12"/>
                      <a:pt x="133" y="12"/>
                    </a:cubicBezTo>
                    <a:cubicBezTo>
                      <a:pt x="133" y="11"/>
                      <a:pt x="133" y="11"/>
                      <a:pt x="133" y="11"/>
                    </a:cubicBezTo>
                    <a:cubicBezTo>
                      <a:pt x="132" y="11"/>
                      <a:pt x="132" y="11"/>
                      <a:pt x="132" y="11"/>
                    </a:cubicBezTo>
                    <a:cubicBezTo>
                      <a:pt x="132" y="11"/>
                      <a:pt x="132" y="11"/>
                      <a:pt x="132" y="12"/>
                    </a:cubicBezTo>
                    <a:cubicBezTo>
                      <a:pt x="129" y="17"/>
                      <a:pt x="129" y="17"/>
                      <a:pt x="129" y="17"/>
                    </a:cubicBezTo>
                    <a:close/>
                    <a:moveTo>
                      <a:pt x="141" y="25"/>
                    </a:moveTo>
                    <a:cubicBezTo>
                      <a:pt x="142" y="27"/>
                      <a:pt x="142" y="28"/>
                      <a:pt x="142" y="28"/>
                    </a:cubicBezTo>
                    <a:cubicBezTo>
                      <a:pt x="142" y="29"/>
                      <a:pt x="142" y="30"/>
                      <a:pt x="142" y="30"/>
                    </a:cubicBezTo>
                    <a:cubicBezTo>
                      <a:pt x="141" y="31"/>
                      <a:pt x="141" y="32"/>
                      <a:pt x="140" y="32"/>
                    </a:cubicBezTo>
                    <a:cubicBezTo>
                      <a:pt x="139" y="32"/>
                      <a:pt x="138" y="32"/>
                      <a:pt x="137" y="32"/>
                    </a:cubicBezTo>
                    <a:cubicBezTo>
                      <a:pt x="137" y="31"/>
                      <a:pt x="136" y="30"/>
                      <a:pt x="136" y="29"/>
                    </a:cubicBezTo>
                    <a:cubicBezTo>
                      <a:pt x="135" y="28"/>
                      <a:pt x="136" y="27"/>
                      <a:pt x="136" y="26"/>
                    </a:cubicBezTo>
                    <a:cubicBezTo>
                      <a:pt x="136" y="26"/>
                      <a:pt x="136" y="26"/>
                      <a:pt x="136" y="26"/>
                    </a:cubicBezTo>
                    <a:cubicBezTo>
                      <a:pt x="134" y="30"/>
                      <a:pt x="134" y="30"/>
                      <a:pt x="134" y="30"/>
                    </a:cubicBezTo>
                    <a:cubicBezTo>
                      <a:pt x="134" y="30"/>
                      <a:pt x="134" y="30"/>
                      <a:pt x="134" y="30"/>
                    </a:cubicBezTo>
                    <a:cubicBezTo>
                      <a:pt x="135" y="30"/>
                      <a:pt x="135" y="30"/>
                      <a:pt x="135" y="30"/>
                    </a:cubicBezTo>
                    <a:cubicBezTo>
                      <a:pt x="135" y="30"/>
                      <a:pt x="135" y="30"/>
                      <a:pt x="136" y="31"/>
                    </a:cubicBezTo>
                    <a:cubicBezTo>
                      <a:pt x="136" y="31"/>
                      <a:pt x="136" y="32"/>
                      <a:pt x="137" y="32"/>
                    </a:cubicBezTo>
                    <a:cubicBezTo>
                      <a:pt x="138" y="33"/>
                      <a:pt x="139" y="33"/>
                      <a:pt x="140" y="33"/>
                    </a:cubicBezTo>
                    <a:cubicBezTo>
                      <a:pt x="142" y="33"/>
                      <a:pt x="142" y="32"/>
                      <a:pt x="143" y="31"/>
                    </a:cubicBezTo>
                    <a:cubicBezTo>
                      <a:pt x="144" y="30"/>
                      <a:pt x="144" y="29"/>
                      <a:pt x="144" y="28"/>
                    </a:cubicBezTo>
                    <a:cubicBezTo>
                      <a:pt x="144" y="27"/>
                      <a:pt x="143" y="26"/>
                      <a:pt x="142" y="25"/>
                    </a:cubicBezTo>
                    <a:cubicBezTo>
                      <a:pt x="141" y="23"/>
                      <a:pt x="141" y="22"/>
                      <a:pt x="141" y="22"/>
                    </a:cubicBezTo>
                    <a:cubicBezTo>
                      <a:pt x="141" y="21"/>
                      <a:pt x="141" y="20"/>
                      <a:pt x="141" y="20"/>
                    </a:cubicBezTo>
                    <a:cubicBezTo>
                      <a:pt x="142" y="19"/>
                      <a:pt x="142" y="19"/>
                      <a:pt x="143" y="19"/>
                    </a:cubicBezTo>
                    <a:cubicBezTo>
                      <a:pt x="144" y="18"/>
                      <a:pt x="144" y="18"/>
                      <a:pt x="145" y="19"/>
                    </a:cubicBezTo>
                    <a:cubicBezTo>
                      <a:pt x="146" y="20"/>
                      <a:pt x="147" y="20"/>
                      <a:pt x="147" y="21"/>
                    </a:cubicBezTo>
                    <a:cubicBezTo>
                      <a:pt x="147" y="22"/>
                      <a:pt x="147" y="23"/>
                      <a:pt x="147" y="24"/>
                    </a:cubicBezTo>
                    <a:cubicBezTo>
                      <a:pt x="147" y="24"/>
                      <a:pt x="147" y="24"/>
                      <a:pt x="147" y="24"/>
                    </a:cubicBezTo>
                    <a:cubicBezTo>
                      <a:pt x="149" y="21"/>
                      <a:pt x="149" y="21"/>
                      <a:pt x="149" y="21"/>
                    </a:cubicBezTo>
                    <a:cubicBezTo>
                      <a:pt x="149" y="21"/>
                      <a:pt x="149" y="21"/>
                      <a:pt x="148" y="21"/>
                    </a:cubicBezTo>
                    <a:cubicBezTo>
                      <a:pt x="148" y="21"/>
                      <a:pt x="148" y="21"/>
                      <a:pt x="148" y="21"/>
                    </a:cubicBezTo>
                    <a:cubicBezTo>
                      <a:pt x="148" y="21"/>
                      <a:pt x="147" y="20"/>
                      <a:pt x="147" y="20"/>
                    </a:cubicBezTo>
                    <a:cubicBezTo>
                      <a:pt x="147" y="19"/>
                      <a:pt x="146" y="19"/>
                      <a:pt x="146" y="19"/>
                    </a:cubicBezTo>
                    <a:cubicBezTo>
                      <a:pt x="145" y="18"/>
                      <a:pt x="144" y="18"/>
                      <a:pt x="143" y="18"/>
                    </a:cubicBezTo>
                    <a:cubicBezTo>
                      <a:pt x="141" y="18"/>
                      <a:pt x="141" y="19"/>
                      <a:pt x="140" y="19"/>
                    </a:cubicBezTo>
                    <a:cubicBezTo>
                      <a:pt x="139" y="20"/>
                      <a:pt x="139" y="21"/>
                      <a:pt x="139" y="22"/>
                    </a:cubicBezTo>
                    <a:cubicBezTo>
                      <a:pt x="140" y="23"/>
                      <a:pt x="140" y="24"/>
                      <a:pt x="141" y="25"/>
                    </a:cubicBezTo>
                    <a:close/>
                    <a:moveTo>
                      <a:pt x="154" y="26"/>
                    </a:moveTo>
                    <a:cubicBezTo>
                      <a:pt x="154" y="26"/>
                      <a:pt x="154" y="26"/>
                      <a:pt x="154" y="26"/>
                    </a:cubicBezTo>
                    <a:cubicBezTo>
                      <a:pt x="159" y="31"/>
                      <a:pt x="159" y="31"/>
                      <a:pt x="159" y="31"/>
                    </a:cubicBezTo>
                    <a:cubicBezTo>
                      <a:pt x="159" y="31"/>
                      <a:pt x="159" y="31"/>
                      <a:pt x="159" y="31"/>
                    </a:cubicBezTo>
                    <a:cubicBezTo>
                      <a:pt x="158" y="30"/>
                      <a:pt x="158" y="30"/>
                      <a:pt x="158" y="30"/>
                    </a:cubicBezTo>
                    <a:cubicBezTo>
                      <a:pt x="157" y="29"/>
                      <a:pt x="157" y="29"/>
                      <a:pt x="157" y="29"/>
                    </a:cubicBezTo>
                    <a:cubicBezTo>
                      <a:pt x="157" y="29"/>
                      <a:pt x="157" y="29"/>
                      <a:pt x="156" y="30"/>
                    </a:cubicBezTo>
                    <a:cubicBezTo>
                      <a:pt x="147" y="39"/>
                      <a:pt x="147" y="39"/>
                      <a:pt x="147" y="39"/>
                    </a:cubicBezTo>
                    <a:cubicBezTo>
                      <a:pt x="147" y="39"/>
                      <a:pt x="147" y="39"/>
                      <a:pt x="147" y="40"/>
                    </a:cubicBezTo>
                    <a:cubicBezTo>
                      <a:pt x="147" y="40"/>
                      <a:pt x="147" y="40"/>
                      <a:pt x="148" y="40"/>
                    </a:cubicBezTo>
                    <a:cubicBezTo>
                      <a:pt x="149" y="42"/>
                      <a:pt x="149" y="42"/>
                      <a:pt x="149" y="42"/>
                    </a:cubicBezTo>
                    <a:cubicBezTo>
                      <a:pt x="149" y="42"/>
                      <a:pt x="149" y="42"/>
                      <a:pt x="149" y="42"/>
                    </a:cubicBezTo>
                    <a:cubicBezTo>
                      <a:pt x="143" y="37"/>
                      <a:pt x="143" y="37"/>
                      <a:pt x="143" y="37"/>
                    </a:cubicBezTo>
                    <a:cubicBezTo>
                      <a:pt x="144" y="37"/>
                      <a:pt x="144" y="37"/>
                      <a:pt x="144" y="37"/>
                    </a:cubicBezTo>
                    <a:cubicBezTo>
                      <a:pt x="145" y="38"/>
                      <a:pt x="145" y="38"/>
                      <a:pt x="145" y="38"/>
                    </a:cubicBezTo>
                    <a:cubicBezTo>
                      <a:pt x="146" y="38"/>
                      <a:pt x="146" y="38"/>
                      <a:pt x="146" y="38"/>
                    </a:cubicBezTo>
                    <a:cubicBezTo>
                      <a:pt x="146" y="38"/>
                      <a:pt x="146" y="38"/>
                      <a:pt x="146" y="38"/>
                    </a:cubicBezTo>
                    <a:cubicBezTo>
                      <a:pt x="155" y="29"/>
                      <a:pt x="155" y="29"/>
                      <a:pt x="155" y="29"/>
                    </a:cubicBezTo>
                    <a:cubicBezTo>
                      <a:pt x="155" y="28"/>
                      <a:pt x="156" y="28"/>
                      <a:pt x="156" y="28"/>
                    </a:cubicBezTo>
                    <a:cubicBezTo>
                      <a:pt x="156" y="28"/>
                      <a:pt x="155" y="28"/>
                      <a:pt x="155" y="27"/>
                    </a:cubicBezTo>
                    <a:cubicBezTo>
                      <a:pt x="154" y="26"/>
                      <a:pt x="154" y="26"/>
                      <a:pt x="154" y="26"/>
                    </a:cubicBezTo>
                    <a:close/>
                    <a:moveTo>
                      <a:pt x="155" y="50"/>
                    </a:moveTo>
                    <a:cubicBezTo>
                      <a:pt x="156" y="50"/>
                      <a:pt x="156" y="50"/>
                      <a:pt x="156" y="50"/>
                    </a:cubicBezTo>
                    <a:cubicBezTo>
                      <a:pt x="155" y="49"/>
                      <a:pt x="155" y="49"/>
                      <a:pt x="155" y="49"/>
                    </a:cubicBezTo>
                    <a:cubicBezTo>
                      <a:pt x="155" y="49"/>
                      <a:pt x="155" y="49"/>
                      <a:pt x="155" y="49"/>
                    </a:cubicBezTo>
                    <a:cubicBezTo>
                      <a:pt x="155" y="49"/>
                      <a:pt x="155" y="48"/>
                      <a:pt x="155" y="48"/>
                    </a:cubicBezTo>
                    <a:cubicBezTo>
                      <a:pt x="165" y="40"/>
                      <a:pt x="165" y="40"/>
                      <a:pt x="165" y="40"/>
                    </a:cubicBezTo>
                    <a:cubicBezTo>
                      <a:pt x="166" y="40"/>
                      <a:pt x="166" y="40"/>
                      <a:pt x="166" y="40"/>
                    </a:cubicBezTo>
                    <a:cubicBezTo>
                      <a:pt x="166" y="40"/>
                      <a:pt x="166" y="40"/>
                      <a:pt x="167" y="40"/>
                    </a:cubicBezTo>
                    <a:cubicBezTo>
                      <a:pt x="167" y="41"/>
                      <a:pt x="167" y="42"/>
                      <a:pt x="167" y="42"/>
                    </a:cubicBezTo>
                    <a:cubicBezTo>
                      <a:pt x="167" y="43"/>
                      <a:pt x="167" y="43"/>
                      <a:pt x="166" y="45"/>
                    </a:cubicBezTo>
                    <a:cubicBezTo>
                      <a:pt x="166" y="45"/>
                      <a:pt x="166" y="45"/>
                      <a:pt x="166" y="45"/>
                    </a:cubicBezTo>
                    <a:cubicBezTo>
                      <a:pt x="169" y="42"/>
                      <a:pt x="169" y="42"/>
                      <a:pt x="169" y="42"/>
                    </a:cubicBezTo>
                    <a:cubicBezTo>
                      <a:pt x="163" y="35"/>
                      <a:pt x="163" y="35"/>
                      <a:pt x="163" y="35"/>
                    </a:cubicBezTo>
                    <a:cubicBezTo>
                      <a:pt x="160" y="37"/>
                      <a:pt x="160" y="37"/>
                      <a:pt x="160" y="37"/>
                    </a:cubicBezTo>
                    <a:cubicBezTo>
                      <a:pt x="160" y="37"/>
                      <a:pt x="160" y="37"/>
                      <a:pt x="160" y="37"/>
                    </a:cubicBezTo>
                    <a:cubicBezTo>
                      <a:pt x="162" y="37"/>
                      <a:pt x="163" y="37"/>
                      <a:pt x="163" y="37"/>
                    </a:cubicBezTo>
                    <a:cubicBezTo>
                      <a:pt x="163" y="37"/>
                      <a:pt x="164" y="37"/>
                      <a:pt x="164" y="38"/>
                    </a:cubicBezTo>
                    <a:cubicBezTo>
                      <a:pt x="165" y="38"/>
                      <a:pt x="165" y="38"/>
                      <a:pt x="165" y="38"/>
                    </a:cubicBezTo>
                    <a:cubicBezTo>
                      <a:pt x="165" y="39"/>
                      <a:pt x="165" y="39"/>
                      <a:pt x="164" y="39"/>
                    </a:cubicBezTo>
                    <a:cubicBezTo>
                      <a:pt x="154" y="47"/>
                      <a:pt x="154" y="47"/>
                      <a:pt x="154" y="47"/>
                    </a:cubicBezTo>
                    <a:cubicBezTo>
                      <a:pt x="154" y="47"/>
                      <a:pt x="154" y="47"/>
                      <a:pt x="154" y="47"/>
                    </a:cubicBezTo>
                    <a:cubicBezTo>
                      <a:pt x="154" y="47"/>
                      <a:pt x="153" y="47"/>
                      <a:pt x="153" y="47"/>
                    </a:cubicBezTo>
                    <a:cubicBezTo>
                      <a:pt x="153" y="46"/>
                      <a:pt x="153" y="46"/>
                      <a:pt x="153" y="46"/>
                    </a:cubicBezTo>
                    <a:cubicBezTo>
                      <a:pt x="152" y="47"/>
                      <a:pt x="152" y="47"/>
                      <a:pt x="152" y="47"/>
                    </a:cubicBezTo>
                    <a:cubicBezTo>
                      <a:pt x="155" y="50"/>
                      <a:pt x="155" y="50"/>
                      <a:pt x="155" y="50"/>
                    </a:cubicBezTo>
                    <a:close/>
                    <a:moveTo>
                      <a:pt x="174" y="54"/>
                    </a:moveTo>
                    <a:cubicBezTo>
                      <a:pt x="174" y="54"/>
                      <a:pt x="175" y="54"/>
                      <a:pt x="175" y="53"/>
                    </a:cubicBezTo>
                    <a:cubicBezTo>
                      <a:pt x="175" y="53"/>
                      <a:pt x="175" y="53"/>
                      <a:pt x="174" y="53"/>
                    </a:cubicBezTo>
                    <a:cubicBezTo>
                      <a:pt x="174" y="52"/>
                      <a:pt x="174" y="52"/>
                      <a:pt x="174" y="52"/>
                    </a:cubicBezTo>
                    <a:cubicBezTo>
                      <a:pt x="175" y="52"/>
                      <a:pt x="175" y="52"/>
                      <a:pt x="175" y="52"/>
                    </a:cubicBezTo>
                    <a:cubicBezTo>
                      <a:pt x="177" y="55"/>
                      <a:pt x="177" y="55"/>
                      <a:pt x="177" y="55"/>
                    </a:cubicBezTo>
                    <a:cubicBezTo>
                      <a:pt x="176" y="55"/>
                      <a:pt x="176" y="55"/>
                      <a:pt x="176" y="55"/>
                    </a:cubicBezTo>
                    <a:cubicBezTo>
                      <a:pt x="176" y="55"/>
                      <a:pt x="176" y="55"/>
                      <a:pt x="176" y="55"/>
                    </a:cubicBezTo>
                    <a:cubicBezTo>
                      <a:pt x="176" y="55"/>
                      <a:pt x="176" y="55"/>
                      <a:pt x="175" y="55"/>
                    </a:cubicBezTo>
                    <a:cubicBezTo>
                      <a:pt x="175" y="55"/>
                      <a:pt x="175" y="55"/>
                      <a:pt x="174" y="55"/>
                    </a:cubicBezTo>
                    <a:cubicBezTo>
                      <a:pt x="166" y="56"/>
                      <a:pt x="166" y="56"/>
                      <a:pt x="166" y="56"/>
                    </a:cubicBezTo>
                    <a:cubicBezTo>
                      <a:pt x="162" y="58"/>
                      <a:pt x="162" y="58"/>
                      <a:pt x="162" y="58"/>
                    </a:cubicBezTo>
                    <a:cubicBezTo>
                      <a:pt x="162" y="59"/>
                      <a:pt x="162" y="59"/>
                      <a:pt x="162" y="59"/>
                    </a:cubicBezTo>
                    <a:cubicBezTo>
                      <a:pt x="161" y="59"/>
                      <a:pt x="162" y="59"/>
                      <a:pt x="162" y="60"/>
                    </a:cubicBezTo>
                    <a:cubicBezTo>
                      <a:pt x="162" y="60"/>
                      <a:pt x="162" y="60"/>
                      <a:pt x="162" y="60"/>
                    </a:cubicBezTo>
                    <a:cubicBezTo>
                      <a:pt x="162" y="61"/>
                      <a:pt x="162" y="61"/>
                      <a:pt x="162" y="61"/>
                    </a:cubicBezTo>
                    <a:cubicBezTo>
                      <a:pt x="159" y="56"/>
                      <a:pt x="159" y="56"/>
                      <a:pt x="159" y="56"/>
                    </a:cubicBezTo>
                    <a:cubicBezTo>
                      <a:pt x="160" y="56"/>
                      <a:pt x="160" y="56"/>
                      <a:pt x="160" y="56"/>
                    </a:cubicBezTo>
                    <a:cubicBezTo>
                      <a:pt x="160" y="57"/>
                      <a:pt x="160" y="57"/>
                      <a:pt x="160" y="57"/>
                    </a:cubicBezTo>
                    <a:cubicBezTo>
                      <a:pt x="160" y="57"/>
                      <a:pt x="160" y="57"/>
                      <a:pt x="161" y="57"/>
                    </a:cubicBezTo>
                    <a:cubicBezTo>
                      <a:pt x="161" y="57"/>
                      <a:pt x="161" y="57"/>
                      <a:pt x="161" y="57"/>
                    </a:cubicBezTo>
                    <a:cubicBezTo>
                      <a:pt x="165" y="55"/>
                      <a:pt x="165" y="55"/>
                      <a:pt x="165" y="55"/>
                    </a:cubicBezTo>
                    <a:cubicBezTo>
                      <a:pt x="171" y="48"/>
                      <a:pt x="171" y="48"/>
                      <a:pt x="171" y="48"/>
                    </a:cubicBezTo>
                    <a:cubicBezTo>
                      <a:pt x="171" y="48"/>
                      <a:pt x="171" y="48"/>
                      <a:pt x="171" y="47"/>
                    </a:cubicBezTo>
                    <a:cubicBezTo>
                      <a:pt x="171" y="47"/>
                      <a:pt x="171" y="47"/>
                      <a:pt x="171" y="47"/>
                    </a:cubicBezTo>
                    <a:cubicBezTo>
                      <a:pt x="171" y="46"/>
                      <a:pt x="171" y="46"/>
                      <a:pt x="171" y="46"/>
                    </a:cubicBezTo>
                    <a:cubicBezTo>
                      <a:pt x="171" y="46"/>
                      <a:pt x="171" y="46"/>
                      <a:pt x="171" y="46"/>
                    </a:cubicBezTo>
                    <a:cubicBezTo>
                      <a:pt x="173" y="50"/>
                      <a:pt x="173" y="50"/>
                      <a:pt x="173" y="50"/>
                    </a:cubicBezTo>
                    <a:cubicBezTo>
                      <a:pt x="173" y="50"/>
                      <a:pt x="173" y="50"/>
                      <a:pt x="173" y="50"/>
                    </a:cubicBezTo>
                    <a:cubicBezTo>
                      <a:pt x="173" y="49"/>
                      <a:pt x="173" y="49"/>
                      <a:pt x="173" y="49"/>
                    </a:cubicBezTo>
                    <a:cubicBezTo>
                      <a:pt x="172" y="49"/>
                      <a:pt x="172" y="49"/>
                      <a:pt x="172" y="49"/>
                    </a:cubicBezTo>
                    <a:cubicBezTo>
                      <a:pt x="172" y="49"/>
                      <a:pt x="172" y="49"/>
                      <a:pt x="171" y="49"/>
                    </a:cubicBezTo>
                    <a:cubicBezTo>
                      <a:pt x="167" y="55"/>
                      <a:pt x="167" y="55"/>
                      <a:pt x="167" y="55"/>
                    </a:cubicBezTo>
                    <a:cubicBezTo>
                      <a:pt x="167" y="55"/>
                      <a:pt x="167" y="55"/>
                      <a:pt x="167" y="55"/>
                    </a:cubicBezTo>
                    <a:lnTo>
                      <a:pt x="174" y="54"/>
                    </a:lnTo>
                    <a:close/>
                  </a:path>
                </a:pathLst>
              </a:custGeom>
              <a:solidFill>
                <a:srgbClr val="FFFFFF"/>
              </a:solidFill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78" name="ïśľíḓé">
                <a:extLst>
                  <a:ext uri="{FF2B5EF4-FFF2-40B4-BE49-F238E27FC236}">
                    <a16:creationId xmlns:a16="http://schemas.microsoft.com/office/drawing/2014/main" id="{AE06900F-E8EC-644A-B307-9976F21A9C04}"/>
                  </a:ext>
                </a:extLst>
              </p:cNvPr>
              <p:cNvSpPr/>
              <p:nvPr/>
            </p:nvSpPr>
            <p:spPr bwMode="auto">
              <a:xfrm>
                <a:off x="3667126" y="3184525"/>
                <a:ext cx="492125" cy="496888"/>
              </a:xfrm>
              <a:custGeom>
                <a:avLst/>
                <a:gdLst>
                  <a:gd name="T0" fmla="*/ 74 w 149"/>
                  <a:gd name="T1" fmla="*/ 0 h 149"/>
                  <a:gd name="T2" fmla="*/ 149 w 149"/>
                  <a:gd name="T3" fmla="*/ 74 h 149"/>
                  <a:gd name="T4" fmla="*/ 74 w 149"/>
                  <a:gd name="T5" fmla="*/ 149 h 149"/>
                  <a:gd name="T6" fmla="*/ 0 w 149"/>
                  <a:gd name="T7" fmla="*/ 74 h 149"/>
                  <a:gd name="T8" fmla="*/ 74 w 149"/>
                  <a:gd name="T9" fmla="*/ 0 h 149"/>
                  <a:gd name="T10" fmla="*/ 74 w 149"/>
                  <a:gd name="T11" fmla="*/ 2 h 149"/>
                  <a:gd name="T12" fmla="*/ 2 w 149"/>
                  <a:gd name="T13" fmla="*/ 74 h 149"/>
                  <a:gd name="T14" fmla="*/ 74 w 149"/>
                  <a:gd name="T15" fmla="*/ 146 h 149"/>
                  <a:gd name="T16" fmla="*/ 146 w 149"/>
                  <a:gd name="T17" fmla="*/ 74 h 149"/>
                  <a:gd name="T18" fmla="*/ 74 w 149"/>
                  <a:gd name="T19" fmla="*/ 2 h 1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49" h="149">
                    <a:moveTo>
                      <a:pt x="74" y="0"/>
                    </a:moveTo>
                    <a:cubicBezTo>
                      <a:pt x="115" y="0"/>
                      <a:pt x="149" y="33"/>
                      <a:pt x="149" y="74"/>
                    </a:cubicBezTo>
                    <a:cubicBezTo>
                      <a:pt x="149" y="115"/>
                      <a:pt x="115" y="149"/>
                      <a:pt x="74" y="149"/>
                    </a:cubicBezTo>
                    <a:cubicBezTo>
                      <a:pt x="33" y="149"/>
                      <a:pt x="0" y="115"/>
                      <a:pt x="0" y="74"/>
                    </a:cubicBezTo>
                    <a:cubicBezTo>
                      <a:pt x="0" y="33"/>
                      <a:pt x="33" y="0"/>
                      <a:pt x="74" y="0"/>
                    </a:cubicBezTo>
                    <a:close/>
                    <a:moveTo>
                      <a:pt x="74" y="2"/>
                    </a:moveTo>
                    <a:cubicBezTo>
                      <a:pt x="35" y="2"/>
                      <a:pt x="2" y="34"/>
                      <a:pt x="2" y="74"/>
                    </a:cubicBezTo>
                    <a:cubicBezTo>
                      <a:pt x="2" y="114"/>
                      <a:pt x="35" y="146"/>
                      <a:pt x="74" y="146"/>
                    </a:cubicBezTo>
                    <a:cubicBezTo>
                      <a:pt x="114" y="146"/>
                      <a:pt x="146" y="114"/>
                      <a:pt x="146" y="74"/>
                    </a:cubicBezTo>
                    <a:cubicBezTo>
                      <a:pt x="146" y="34"/>
                      <a:pt x="114" y="2"/>
                      <a:pt x="74" y="2"/>
                    </a:cubicBezTo>
                    <a:close/>
                  </a:path>
                </a:pathLst>
              </a:custGeom>
              <a:solidFill>
                <a:srgbClr val="0052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79" name="ïslíḍê">
                <a:extLst>
                  <a:ext uri="{FF2B5EF4-FFF2-40B4-BE49-F238E27FC236}">
                    <a16:creationId xmlns:a16="http://schemas.microsoft.com/office/drawing/2014/main" id="{52C5D888-08A1-5F44-B94A-1B39D2B56326}"/>
                  </a:ext>
                </a:extLst>
              </p:cNvPr>
              <p:cNvSpPr/>
              <p:nvPr/>
            </p:nvSpPr>
            <p:spPr bwMode="auto">
              <a:xfrm>
                <a:off x="3775076" y="3248025"/>
                <a:ext cx="274638" cy="146050"/>
              </a:xfrm>
              <a:custGeom>
                <a:avLst/>
                <a:gdLst>
                  <a:gd name="T0" fmla="*/ 10 w 83"/>
                  <a:gd name="T1" fmla="*/ 43 h 44"/>
                  <a:gd name="T2" fmla="*/ 18 w 83"/>
                  <a:gd name="T3" fmla="*/ 39 h 44"/>
                  <a:gd name="T4" fmla="*/ 67 w 83"/>
                  <a:gd name="T5" fmla="*/ 39 h 44"/>
                  <a:gd name="T6" fmla="*/ 73 w 83"/>
                  <a:gd name="T7" fmla="*/ 42 h 44"/>
                  <a:gd name="T8" fmla="*/ 76 w 83"/>
                  <a:gd name="T9" fmla="*/ 43 h 44"/>
                  <a:gd name="T10" fmla="*/ 83 w 83"/>
                  <a:gd name="T11" fmla="*/ 35 h 44"/>
                  <a:gd name="T12" fmla="*/ 76 w 83"/>
                  <a:gd name="T13" fmla="*/ 37 h 44"/>
                  <a:gd name="T14" fmla="*/ 69 w 83"/>
                  <a:gd name="T15" fmla="*/ 33 h 44"/>
                  <a:gd name="T16" fmla="*/ 70 w 83"/>
                  <a:gd name="T17" fmla="*/ 26 h 44"/>
                  <a:gd name="T18" fmla="*/ 64 w 83"/>
                  <a:gd name="T19" fmla="*/ 30 h 44"/>
                  <a:gd name="T20" fmla="*/ 59 w 83"/>
                  <a:gd name="T21" fmla="*/ 31 h 44"/>
                  <a:gd name="T22" fmla="*/ 56 w 83"/>
                  <a:gd name="T23" fmla="*/ 29 h 44"/>
                  <a:gd name="T24" fmla="*/ 56 w 83"/>
                  <a:gd name="T25" fmla="*/ 24 h 44"/>
                  <a:gd name="T26" fmla="*/ 58 w 83"/>
                  <a:gd name="T27" fmla="*/ 23 h 44"/>
                  <a:gd name="T28" fmla="*/ 58 w 83"/>
                  <a:gd name="T29" fmla="*/ 19 h 44"/>
                  <a:gd name="T30" fmla="*/ 54 w 83"/>
                  <a:gd name="T31" fmla="*/ 19 h 44"/>
                  <a:gd name="T32" fmla="*/ 53 w 83"/>
                  <a:gd name="T33" fmla="*/ 21 h 44"/>
                  <a:gd name="T34" fmla="*/ 44 w 83"/>
                  <a:gd name="T35" fmla="*/ 21 h 44"/>
                  <a:gd name="T36" fmla="*/ 43 w 83"/>
                  <a:gd name="T37" fmla="*/ 18 h 44"/>
                  <a:gd name="T38" fmla="*/ 44 w 83"/>
                  <a:gd name="T39" fmla="*/ 13 h 44"/>
                  <a:gd name="T40" fmla="*/ 43 w 83"/>
                  <a:gd name="T41" fmla="*/ 8 h 44"/>
                  <a:gd name="T42" fmla="*/ 43 w 83"/>
                  <a:gd name="T43" fmla="*/ 6 h 44"/>
                  <a:gd name="T44" fmla="*/ 43 w 83"/>
                  <a:gd name="T45" fmla="*/ 2 h 44"/>
                  <a:gd name="T46" fmla="*/ 43 w 83"/>
                  <a:gd name="T47" fmla="*/ 0 h 44"/>
                  <a:gd name="T48" fmla="*/ 40 w 83"/>
                  <a:gd name="T49" fmla="*/ 0 h 44"/>
                  <a:gd name="T50" fmla="*/ 39 w 83"/>
                  <a:gd name="T51" fmla="*/ 2 h 44"/>
                  <a:gd name="T52" fmla="*/ 39 w 83"/>
                  <a:gd name="T53" fmla="*/ 6 h 44"/>
                  <a:gd name="T54" fmla="*/ 39 w 83"/>
                  <a:gd name="T55" fmla="*/ 8 h 44"/>
                  <a:gd name="T56" fmla="*/ 38 w 83"/>
                  <a:gd name="T57" fmla="*/ 13 h 44"/>
                  <a:gd name="T58" fmla="*/ 38 w 83"/>
                  <a:gd name="T59" fmla="*/ 18 h 44"/>
                  <a:gd name="T60" fmla="*/ 38 w 83"/>
                  <a:gd name="T61" fmla="*/ 21 h 44"/>
                  <a:gd name="T62" fmla="*/ 30 w 83"/>
                  <a:gd name="T63" fmla="*/ 21 h 44"/>
                  <a:gd name="T64" fmla="*/ 29 w 83"/>
                  <a:gd name="T65" fmla="*/ 19 h 44"/>
                  <a:gd name="T66" fmla="*/ 25 w 83"/>
                  <a:gd name="T67" fmla="*/ 19 h 44"/>
                  <a:gd name="T68" fmla="*/ 25 w 83"/>
                  <a:gd name="T69" fmla="*/ 23 h 44"/>
                  <a:gd name="T70" fmla="*/ 26 w 83"/>
                  <a:gd name="T71" fmla="*/ 24 h 44"/>
                  <a:gd name="T72" fmla="*/ 27 w 83"/>
                  <a:gd name="T73" fmla="*/ 29 h 44"/>
                  <a:gd name="T74" fmla="*/ 22 w 83"/>
                  <a:gd name="T75" fmla="*/ 31 h 44"/>
                  <a:gd name="T76" fmla="*/ 13 w 83"/>
                  <a:gd name="T77" fmla="*/ 26 h 44"/>
                  <a:gd name="T78" fmla="*/ 13 w 83"/>
                  <a:gd name="T79" fmla="*/ 35 h 44"/>
                  <a:gd name="T80" fmla="*/ 7 w 83"/>
                  <a:gd name="T81" fmla="*/ 37 h 44"/>
                  <a:gd name="T82" fmla="*/ 0 w 83"/>
                  <a:gd name="T83" fmla="*/ 34 h 44"/>
                  <a:gd name="T84" fmla="*/ 5 w 83"/>
                  <a:gd name="T85" fmla="*/ 42 h 44"/>
                  <a:gd name="T86" fmla="*/ 10 w 83"/>
                  <a:gd name="T87" fmla="*/ 43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83" h="44">
                    <a:moveTo>
                      <a:pt x="10" y="43"/>
                    </a:moveTo>
                    <a:cubicBezTo>
                      <a:pt x="18" y="39"/>
                      <a:pt x="18" y="39"/>
                      <a:pt x="18" y="39"/>
                    </a:cubicBezTo>
                    <a:cubicBezTo>
                      <a:pt x="67" y="39"/>
                      <a:pt x="67" y="39"/>
                      <a:pt x="67" y="39"/>
                    </a:cubicBezTo>
                    <a:cubicBezTo>
                      <a:pt x="73" y="42"/>
                      <a:pt x="73" y="42"/>
                      <a:pt x="73" y="42"/>
                    </a:cubicBezTo>
                    <a:cubicBezTo>
                      <a:pt x="74" y="43"/>
                      <a:pt x="75" y="43"/>
                      <a:pt x="76" y="43"/>
                    </a:cubicBezTo>
                    <a:cubicBezTo>
                      <a:pt x="80" y="42"/>
                      <a:pt x="83" y="35"/>
                      <a:pt x="83" y="35"/>
                    </a:cubicBezTo>
                    <a:cubicBezTo>
                      <a:pt x="83" y="35"/>
                      <a:pt x="79" y="38"/>
                      <a:pt x="76" y="37"/>
                    </a:cubicBezTo>
                    <a:cubicBezTo>
                      <a:pt x="73" y="37"/>
                      <a:pt x="69" y="36"/>
                      <a:pt x="69" y="33"/>
                    </a:cubicBezTo>
                    <a:cubicBezTo>
                      <a:pt x="69" y="30"/>
                      <a:pt x="70" y="27"/>
                      <a:pt x="70" y="26"/>
                    </a:cubicBezTo>
                    <a:cubicBezTo>
                      <a:pt x="70" y="26"/>
                      <a:pt x="67" y="29"/>
                      <a:pt x="64" y="30"/>
                    </a:cubicBezTo>
                    <a:cubicBezTo>
                      <a:pt x="61" y="32"/>
                      <a:pt x="60" y="31"/>
                      <a:pt x="59" y="31"/>
                    </a:cubicBezTo>
                    <a:cubicBezTo>
                      <a:pt x="57" y="30"/>
                      <a:pt x="56" y="29"/>
                      <a:pt x="56" y="29"/>
                    </a:cubicBezTo>
                    <a:cubicBezTo>
                      <a:pt x="56" y="24"/>
                      <a:pt x="56" y="24"/>
                      <a:pt x="56" y="24"/>
                    </a:cubicBezTo>
                    <a:cubicBezTo>
                      <a:pt x="58" y="23"/>
                      <a:pt x="58" y="23"/>
                      <a:pt x="58" y="23"/>
                    </a:cubicBezTo>
                    <a:cubicBezTo>
                      <a:pt x="58" y="19"/>
                      <a:pt x="58" y="19"/>
                      <a:pt x="58" y="19"/>
                    </a:cubicBezTo>
                    <a:cubicBezTo>
                      <a:pt x="54" y="19"/>
                      <a:pt x="54" y="19"/>
                      <a:pt x="54" y="19"/>
                    </a:cubicBezTo>
                    <a:cubicBezTo>
                      <a:pt x="54" y="19"/>
                      <a:pt x="54" y="21"/>
                      <a:pt x="53" y="21"/>
                    </a:cubicBezTo>
                    <a:cubicBezTo>
                      <a:pt x="52" y="21"/>
                      <a:pt x="44" y="21"/>
                      <a:pt x="44" y="21"/>
                    </a:cubicBezTo>
                    <a:cubicBezTo>
                      <a:pt x="44" y="21"/>
                      <a:pt x="43" y="20"/>
                      <a:pt x="43" y="18"/>
                    </a:cubicBezTo>
                    <a:cubicBezTo>
                      <a:pt x="44" y="17"/>
                      <a:pt x="44" y="17"/>
                      <a:pt x="44" y="13"/>
                    </a:cubicBezTo>
                    <a:cubicBezTo>
                      <a:pt x="44" y="10"/>
                      <a:pt x="44" y="9"/>
                      <a:pt x="43" y="8"/>
                    </a:cubicBezTo>
                    <a:cubicBezTo>
                      <a:pt x="43" y="7"/>
                      <a:pt x="42" y="7"/>
                      <a:pt x="43" y="6"/>
                    </a:cubicBezTo>
                    <a:cubicBezTo>
                      <a:pt x="44" y="5"/>
                      <a:pt x="44" y="4"/>
                      <a:pt x="43" y="2"/>
                    </a:cubicBezTo>
                    <a:cubicBezTo>
                      <a:pt x="42" y="1"/>
                      <a:pt x="43" y="2"/>
                      <a:pt x="43" y="0"/>
                    </a:cubicBezTo>
                    <a:cubicBezTo>
                      <a:pt x="40" y="0"/>
                      <a:pt x="40" y="0"/>
                      <a:pt x="40" y="0"/>
                    </a:cubicBezTo>
                    <a:cubicBezTo>
                      <a:pt x="39" y="0"/>
                      <a:pt x="40" y="1"/>
                      <a:pt x="39" y="2"/>
                    </a:cubicBezTo>
                    <a:cubicBezTo>
                      <a:pt x="38" y="3"/>
                      <a:pt x="38" y="5"/>
                      <a:pt x="39" y="6"/>
                    </a:cubicBezTo>
                    <a:cubicBezTo>
                      <a:pt x="39" y="7"/>
                      <a:pt x="40" y="7"/>
                      <a:pt x="39" y="8"/>
                    </a:cubicBezTo>
                    <a:cubicBezTo>
                      <a:pt x="38" y="9"/>
                      <a:pt x="38" y="10"/>
                      <a:pt x="38" y="13"/>
                    </a:cubicBezTo>
                    <a:cubicBezTo>
                      <a:pt x="38" y="16"/>
                      <a:pt x="38" y="17"/>
                      <a:pt x="38" y="18"/>
                    </a:cubicBezTo>
                    <a:cubicBezTo>
                      <a:pt x="39" y="20"/>
                      <a:pt x="38" y="21"/>
                      <a:pt x="38" y="21"/>
                    </a:cubicBezTo>
                    <a:cubicBezTo>
                      <a:pt x="37" y="21"/>
                      <a:pt x="30" y="21"/>
                      <a:pt x="30" y="21"/>
                    </a:cubicBezTo>
                    <a:cubicBezTo>
                      <a:pt x="30" y="21"/>
                      <a:pt x="29" y="20"/>
                      <a:pt x="29" y="19"/>
                    </a:cubicBezTo>
                    <a:cubicBezTo>
                      <a:pt x="25" y="19"/>
                      <a:pt x="25" y="19"/>
                      <a:pt x="25" y="19"/>
                    </a:cubicBezTo>
                    <a:cubicBezTo>
                      <a:pt x="25" y="23"/>
                      <a:pt x="25" y="23"/>
                      <a:pt x="25" y="23"/>
                    </a:cubicBezTo>
                    <a:cubicBezTo>
                      <a:pt x="26" y="24"/>
                      <a:pt x="26" y="24"/>
                      <a:pt x="26" y="24"/>
                    </a:cubicBezTo>
                    <a:cubicBezTo>
                      <a:pt x="27" y="29"/>
                      <a:pt x="27" y="29"/>
                      <a:pt x="27" y="29"/>
                    </a:cubicBezTo>
                    <a:cubicBezTo>
                      <a:pt x="27" y="29"/>
                      <a:pt x="24" y="31"/>
                      <a:pt x="22" y="31"/>
                    </a:cubicBezTo>
                    <a:cubicBezTo>
                      <a:pt x="19" y="31"/>
                      <a:pt x="13" y="26"/>
                      <a:pt x="13" y="26"/>
                    </a:cubicBezTo>
                    <a:cubicBezTo>
                      <a:pt x="13" y="26"/>
                      <a:pt x="14" y="33"/>
                      <a:pt x="13" y="35"/>
                    </a:cubicBezTo>
                    <a:cubicBezTo>
                      <a:pt x="13" y="37"/>
                      <a:pt x="10" y="37"/>
                      <a:pt x="7" y="37"/>
                    </a:cubicBezTo>
                    <a:cubicBezTo>
                      <a:pt x="4" y="37"/>
                      <a:pt x="0" y="35"/>
                      <a:pt x="0" y="34"/>
                    </a:cubicBezTo>
                    <a:cubicBezTo>
                      <a:pt x="0" y="34"/>
                      <a:pt x="3" y="40"/>
                      <a:pt x="5" y="42"/>
                    </a:cubicBezTo>
                    <a:cubicBezTo>
                      <a:pt x="7" y="44"/>
                      <a:pt x="10" y="43"/>
                      <a:pt x="10" y="43"/>
                    </a:cubicBezTo>
                    <a:close/>
                  </a:path>
                </a:pathLst>
              </a:custGeom>
              <a:solidFill>
                <a:srgbClr val="1E26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80" name="íṡļïdê">
                <a:extLst>
                  <a:ext uri="{FF2B5EF4-FFF2-40B4-BE49-F238E27FC236}">
                    <a16:creationId xmlns:a16="http://schemas.microsoft.com/office/drawing/2014/main" id="{9C2A8FB3-E6B7-5342-9F1A-E66018C224B8}"/>
                  </a:ext>
                </a:extLst>
              </p:cNvPr>
              <p:cNvSpPr/>
              <p:nvPr/>
            </p:nvSpPr>
            <p:spPr bwMode="auto">
              <a:xfrm>
                <a:off x="3614738" y="3370263"/>
                <a:ext cx="596900" cy="241300"/>
              </a:xfrm>
              <a:custGeom>
                <a:avLst/>
                <a:gdLst>
                  <a:gd name="T0" fmla="*/ 58 w 181"/>
                  <a:gd name="T1" fmla="*/ 72 h 72"/>
                  <a:gd name="T2" fmla="*/ 8 w 181"/>
                  <a:gd name="T3" fmla="*/ 72 h 72"/>
                  <a:gd name="T4" fmla="*/ 3 w 181"/>
                  <a:gd name="T5" fmla="*/ 63 h 72"/>
                  <a:gd name="T6" fmla="*/ 6 w 181"/>
                  <a:gd name="T7" fmla="*/ 63 h 72"/>
                  <a:gd name="T8" fmla="*/ 11 w 181"/>
                  <a:gd name="T9" fmla="*/ 55 h 72"/>
                  <a:gd name="T10" fmla="*/ 14 w 181"/>
                  <a:gd name="T11" fmla="*/ 55 h 72"/>
                  <a:gd name="T12" fmla="*/ 14 w 181"/>
                  <a:gd name="T13" fmla="*/ 29 h 72"/>
                  <a:gd name="T14" fmla="*/ 0 w 181"/>
                  <a:gd name="T15" fmla="*/ 4 h 72"/>
                  <a:gd name="T16" fmla="*/ 30 w 181"/>
                  <a:gd name="T17" fmla="*/ 0 h 72"/>
                  <a:gd name="T18" fmla="*/ 58 w 181"/>
                  <a:gd name="T19" fmla="*/ 8 h 72"/>
                  <a:gd name="T20" fmla="*/ 51 w 181"/>
                  <a:gd name="T21" fmla="*/ 25 h 72"/>
                  <a:gd name="T22" fmla="*/ 131 w 181"/>
                  <a:gd name="T23" fmla="*/ 25 h 72"/>
                  <a:gd name="T24" fmla="*/ 122 w 181"/>
                  <a:gd name="T25" fmla="*/ 8 h 72"/>
                  <a:gd name="T26" fmla="*/ 150 w 181"/>
                  <a:gd name="T27" fmla="*/ 0 h 72"/>
                  <a:gd name="T28" fmla="*/ 181 w 181"/>
                  <a:gd name="T29" fmla="*/ 5 h 72"/>
                  <a:gd name="T30" fmla="*/ 166 w 181"/>
                  <a:gd name="T31" fmla="*/ 28 h 72"/>
                  <a:gd name="T32" fmla="*/ 166 w 181"/>
                  <a:gd name="T33" fmla="*/ 55 h 72"/>
                  <a:gd name="T34" fmla="*/ 171 w 181"/>
                  <a:gd name="T35" fmla="*/ 55 h 72"/>
                  <a:gd name="T36" fmla="*/ 178 w 181"/>
                  <a:gd name="T37" fmla="*/ 65 h 72"/>
                  <a:gd name="T38" fmla="*/ 174 w 181"/>
                  <a:gd name="T39" fmla="*/ 72 h 72"/>
                  <a:gd name="T40" fmla="*/ 58 w 181"/>
                  <a:gd name="T41" fmla="*/ 72 h 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181" h="72">
                    <a:moveTo>
                      <a:pt x="58" y="72"/>
                    </a:moveTo>
                    <a:cubicBezTo>
                      <a:pt x="8" y="72"/>
                      <a:pt x="8" y="72"/>
                      <a:pt x="8" y="72"/>
                    </a:cubicBezTo>
                    <a:cubicBezTo>
                      <a:pt x="3" y="63"/>
                      <a:pt x="3" y="63"/>
                      <a:pt x="3" y="63"/>
                    </a:cubicBezTo>
                    <a:cubicBezTo>
                      <a:pt x="6" y="63"/>
                      <a:pt x="6" y="63"/>
                      <a:pt x="6" y="63"/>
                    </a:cubicBezTo>
                    <a:cubicBezTo>
                      <a:pt x="7" y="61"/>
                      <a:pt x="10" y="57"/>
                      <a:pt x="11" y="55"/>
                    </a:cubicBezTo>
                    <a:cubicBezTo>
                      <a:pt x="12" y="55"/>
                      <a:pt x="13" y="55"/>
                      <a:pt x="14" y="55"/>
                    </a:cubicBezTo>
                    <a:cubicBezTo>
                      <a:pt x="14" y="45"/>
                      <a:pt x="14" y="39"/>
                      <a:pt x="14" y="29"/>
                    </a:cubicBezTo>
                    <a:cubicBezTo>
                      <a:pt x="6" y="25"/>
                      <a:pt x="0" y="19"/>
                      <a:pt x="0" y="4"/>
                    </a:cubicBezTo>
                    <a:cubicBezTo>
                      <a:pt x="13" y="19"/>
                      <a:pt x="25" y="20"/>
                      <a:pt x="30" y="0"/>
                    </a:cubicBezTo>
                    <a:cubicBezTo>
                      <a:pt x="40" y="22"/>
                      <a:pt x="50" y="16"/>
                      <a:pt x="58" y="8"/>
                    </a:cubicBezTo>
                    <a:cubicBezTo>
                      <a:pt x="59" y="17"/>
                      <a:pt x="51" y="24"/>
                      <a:pt x="51" y="25"/>
                    </a:cubicBezTo>
                    <a:cubicBezTo>
                      <a:pt x="131" y="25"/>
                      <a:pt x="131" y="25"/>
                      <a:pt x="131" y="25"/>
                    </a:cubicBezTo>
                    <a:cubicBezTo>
                      <a:pt x="128" y="21"/>
                      <a:pt x="123" y="15"/>
                      <a:pt x="122" y="8"/>
                    </a:cubicBezTo>
                    <a:cubicBezTo>
                      <a:pt x="131" y="18"/>
                      <a:pt x="141" y="23"/>
                      <a:pt x="150" y="0"/>
                    </a:cubicBezTo>
                    <a:cubicBezTo>
                      <a:pt x="160" y="23"/>
                      <a:pt x="169" y="16"/>
                      <a:pt x="181" y="5"/>
                    </a:cubicBezTo>
                    <a:cubicBezTo>
                      <a:pt x="178" y="23"/>
                      <a:pt x="174" y="23"/>
                      <a:pt x="166" y="28"/>
                    </a:cubicBezTo>
                    <a:cubicBezTo>
                      <a:pt x="166" y="38"/>
                      <a:pt x="166" y="45"/>
                      <a:pt x="166" y="55"/>
                    </a:cubicBezTo>
                    <a:cubicBezTo>
                      <a:pt x="168" y="55"/>
                      <a:pt x="169" y="55"/>
                      <a:pt x="171" y="55"/>
                    </a:cubicBezTo>
                    <a:cubicBezTo>
                      <a:pt x="178" y="65"/>
                      <a:pt x="178" y="65"/>
                      <a:pt x="178" y="65"/>
                    </a:cubicBezTo>
                    <a:cubicBezTo>
                      <a:pt x="174" y="72"/>
                      <a:pt x="174" y="72"/>
                      <a:pt x="174" y="72"/>
                    </a:cubicBezTo>
                    <a:lnTo>
                      <a:pt x="58" y="72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81" name="iş1ïďe">
                <a:extLst>
                  <a:ext uri="{FF2B5EF4-FFF2-40B4-BE49-F238E27FC236}">
                    <a16:creationId xmlns:a16="http://schemas.microsoft.com/office/drawing/2014/main" id="{AB71DB15-AC89-EF4D-9581-A712A3F5D911}"/>
                  </a:ext>
                </a:extLst>
              </p:cNvPr>
              <p:cNvSpPr/>
              <p:nvPr/>
            </p:nvSpPr>
            <p:spPr bwMode="auto">
              <a:xfrm>
                <a:off x="3624263" y="3381375"/>
                <a:ext cx="577850" cy="200025"/>
              </a:xfrm>
              <a:custGeom>
                <a:avLst/>
                <a:gdLst>
                  <a:gd name="T0" fmla="*/ 130 w 175"/>
                  <a:gd name="T1" fmla="*/ 51 h 60"/>
                  <a:gd name="T2" fmla="*/ 130 w 175"/>
                  <a:gd name="T3" fmla="*/ 50 h 60"/>
                  <a:gd name="T4" fmla="*/ 48 w 175"/>
                  <a:gd name="T5" fmla="*/ 50 h 60"/>
                  <a:gd name="T6" fmla="*/ 48 w 175"/>
                  <a:gd name="T7" fmla="*/ 51 h 60"/>
                  <a:gd name="T8" fmla="*/ 52 w 175"/>
                  <a:gd name="T9" fmla="*/ 51 h 60"/>
                  <a:gd name="T10" fmla="*/ 48 w 175"/>
                  <a:gd name="T11" fmla="*/ 60 h 60"/>
                  <a:gd name="T12" fmla="*/ 7 w 175"/>
                  <a:gd name="T13" fmla="*/ 60 h 60"/>
                  <a:gd name="T14" fmla="*/ 10 w 175"/>
                  <a:gd name="T15" fmla="*/ 54 h 60"/>
                  <a:gd name="T16" fmla="*/ 14 w 175"/>
                  <a:gd name="T17" fmla="*/ 54 h 60"/>
                  <a:gd name="T18" fmla="*/ 13 w 175"/>
                  <a:gd name="T19" fmla="*/ 25 h 60"/>
                  <a:gd name="T20" fmla="*/ 0 w 175"/>
                  <a:gd name="T21" fmla="*/ 7 h 60"/>
                  <a:gd name="T22" fmla="*/ 28 w 175"/>
                  <a:gd name="T23" fmla="*/ 0 h 60"/>
                  <a:gd name="T24" fmla="*/ 55 w 175"/>
                  <a:gd name="T25" fmla="*/ 7 h 60"/>
                  <a:gd name="T26" fmla="*/ 48 w 175"/>
                  <a:gd name="T27" fmla="*/ 22 h 60"/>
                  <a:gd name="T28" fmla="*/ 127 w 175"/>
                  <a:gd name="T29" fmla="*/ 22 h 60"/>
                  <a:gd name="T30" fmla="*/ 119 w 175"/>
                  <a:gd name="T31" fmla="*/ 7 h 60"/>
                  <a:gd name="T32" fmla="*/ 147 w 175"/>
                  <a:gd name="T33" fmla="*/ 0 h 60"/>
                  <a:gd name="T34" fmla="*/ 175 w 175"/>
                  <a:gd name="T35" fmla="*/ 7 h 60"/>
                  <a:gd name="T36" fmla="*/ 161 w 175"/>
                  <a:gd name="T37" fmla="*/ 24 h 60"/>
                  <a:gd name="T38" fmla="*/ 161 w 175"/>
                  <a:gd name="T39" fmla="*/ 53 h 60"/>
                  <a:gd name="T40" fmla="*/ 165 w 175"/>
                  <a:gd name="T41" fmla="*/ 53 h 60"/>
                  <a:gd name="T42" fmla="*/ 169 w 175"/>
                  <a:gd name="T43" fmla="*/ 60 h 60"/>
                  <a:gd name="T44" fmla="*/ 128 w 175"/>
                  <a:gd name="T45" fmla="*/ 60 h 60"/>
                  <a:gd name="T46" fmla="*/ 124 w 175"/>
                  <a:gd name="T47" fmla="*/ 51 h 60"/>
                  <a:gd name="T48" fmla="*/ 130 w 175"/>
                  <a:gd name="T49" fmla="*/ 51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75" h="60">
                    <a:moveTo>
                      <a:pt x="130" y="51"/>
                    </a:moveTo>
                    <a:cubicBezTo>
                      <a:pt x="130" y="50"/>
                      <a:pt x="130" y="50"/>
                      <a:pt x="130" y="50"/>
                    </a:cubicBezTo>
                    <a:cubicBezTo>
                      <a:pt x="48" y="50"/>
                      <a:pt x="48" y="50"/>
                      <a:pt x="48" y="50"/>
                    </a:cubicBezTo>
                    <a:cubicBezTo>
                      <a:pt x="48" y="51"/>
                      <a:pt x="48" y="51"/>
                      <a:pt x="48" y="51"/>
                    </a:cubicBezTo>
                    <a:cubicBezTo>
                      <a:pt x="52" y="51"/>
                      <a:pt x="52" y="51"/>
                      <a:pt x="52" y="51"/>
                    </a:cubicBezTo>
                    <a:cubicBezTo>
                      <a:pt x="48" y="60"/>
                      <a:pt x="48" y="60"/>
                      <a:pt x="48" y="60"/>
                    </a:cubicBezTo>
                    <a:cubicBezTo>
                      <a:pt x="34" y="60"/>
                      <a:pt x="20" y="60"/>
                      <a:pt x="7" y="60"/>
                    </a:cubicBezTo>
                    <a:cubicBezTo>
                      <a:pt x="8" y="58"/>
                      <a:pt x="9" y="56"/>
                      <a:pt x="10" y="54"/>
                    </a:cubicBezTo>
                    <a:cubicBezTo>
                      <a:pt x="11" y="54"/>
                      <a:pt x="12" y="54"/>
                      <a:pt x="14" y="54"/>
                    </a:cubicBezTo>
                    <a:cubicBezTo>
                      <a:pt x="14" y="44"/>
                      <a:pt x="13" y="34"/>
                      <a:pt x="13" y="25"/>
                    </a:cubicBezTo>
                    <a:cubicBezTo>
                      <a:pt x="5" y="20"/>
                      <a:pt x="1" y="14"/>
                      <a:pt x="0" y="7"/>
                    </a:cubicBezTo>
                    <a:cubicBezTo>
                      <a:pt x="12" y="18"/>
                      <a:pt x="22" y="17"/>
                      <a:pt x="28" y="0"/>
                    </a:cubicBezTo>
                    <a:cubicBezTo>
                      <a:pt x="37" y="22"/>
                      <a:pt x="47" y="15"/>
                      <a:pt x="55" y="7"/>
                    </a:cubicBezTo>
                    <a:cubicBezTo>
                      <a:pt x="55" y="14"/>
                      <a:pt x="50" y="17"/>
                      <a:pt x="48" y="22"/>
                    </a:cubicBezTo>
                    <a:cubicBezTo>
                      <a:pt x="127" y="22"/>
                      <a:pt x="127" y="22"/>
                      <a:pt x="127" y="22"/>
                    </a:cubicBezTo>
                    <a:cubicBezTo>
                      <a:pt x="125" y="18"/>
                      <a:pt x="120" y="14"/>
                      <a:pt x="119" y="7"/>
                    </a:cubicBezTo>
                    <a:cubicBezTo>
                      <a:pt x="127" y="15"/>
                      <a:pt x="137" y="22"/>
                      <a:pt x="147" y="0"/>
                    </a:cubicBezTo>
                    <a:cubicBezTo>
                      <a:pt x="153" y="17"/>
                      <a:pt x="163" y="18"/>
                      <a:pt x="175" y="7"/>
                    </a:cubicBezTo>
                    <a:cubicBezTo>
                      <a:pt x="173" y="14"/>
                      <a:pt x="169" y="19"/>
                      <a:pt x="161" y="24"/>
                    </a:cubicBezTo>
                    <a:cubicBezTo>
                      <a:pt x="161" y="34"/>
                      <a:pt x="161" y="44"/>
                      <a:pt x="161" y="53"/>
                    </a:cubicBezTo>
                    <a:cubicBezTo>
                      <a:pt x="162" y="53"/>
                      <a:pt x="164" y="53"/>
                      <a:pt x="165" y="53"/>
                    </a:cubicBezTo>
                    <a:cubicBezTo>
                      <a:pt x="166" y="55"/>
                      <a:pt x="167" y="58"/>
                      <a:pt x="169" y="60"/>
                    </a:cubicBezTo>
                    <a:cubicBezTo>
                      <a:pt x="155" y="60"/>
                      <a:pt x="142" y="60"/>
                      <a:pt x="128" y="60"/>
                    </a:cubicBezTo>
                    <a:cubicBezTo>
                      <a:pt x="124" y="51"/>
                      <a:pt x="124" y="51"/>
                      <a:pt x="124" y="51"/>
                    </a:cubicBezTo>
                    <a:lnTo>
                      <a:pt x="130" y="51"/>
                    </a:lnTo>
                    <a:close/>
                  </a:path>
                </a:pathLst>
              </a:custGeom>
              <a:solidFill>
                <a:srgbClr val="1E26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82" name="ïṩḷíḍé">
                <a:extLst>
                  <a:ext uri="{FF2B5EF4-FFF2-40B4-BE49-F238E27FC236}">
                    <a16:creationId xmlns:a16="http://schemas.microsoft.com/office/drawing/2014/main" id="{FE48DBAC-D137-5E4A-AE2A-58A5E5D92FEF}"/>
                  </a:ext>
                </a:extLst>
              </p:cNvPr>
              <p:cNvSpPr/>
              <p:nvPr/>
            </p:nvSpPr>
            <p:spPr bwMode="auto">
              <a:xfrm>
                <a:off x="4065588" y="3490913"/>
                <a:ext cx="17463" cy="6350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83" name="ïśľíḍè">
                <a:extLst>
                  <a:ext uri="{FF2B5EF4-FFF2-40B4-BE49-F238E27FC236}">
                    <a16:creationId xmlns:a16="http://schemas.microsoft.com/office/drawing/2014/main" id="{64C522BC-A5D8-6E4A-8E2E-8A7E334324FA}"/>
                  </a:ext>
                </a:extLst>
              </p:cNvPr>
              <p:cNvSpPr/>
              <p:nvPr/>
            </p:nvSpPr>
            <p:spPr bwMode="auto">
              <a:xfrm>
                <a:off x="3740151" y="3490913"/>
                <a:ext cx="15875" cy="6350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84" name="í$ḻîḋè">
                <a:extLst>
                  <a:ext uri="{FF2B5EF4-FFF2-40B4-BE49-F238E27FC236}">
                    <a16:creationId xmlns:a16="http://schemas.microsoft.com/office/drawing/2014/main" id="{B2A17ADB-C350-6C47-A9E7-9353F379FA7E}"/>
                  </a:ext>
                </a:extLst>
              </p:cNvPr>
              <p:cNvSpPr/>
              <p:nvPr/>
            </p:nvSpPr>
            <p:spPr bwMode="auto">
              <a:xfrm>
                <a:off x="4125913" y="3490913"/>
                <a:ext cx="15875" cy="6350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85" name="iṣļíḋe">
                <a:extLst>
                  <a:ext uri="{FF2B5EF4-FFF2-40B4-BE49-F238E27FC236}">
                    <a16:creationId xmlns:a16="http://schemas.microsoft.com/office/drawing/2014/main" id="{19342845-CB0B-7842-A750-3CC457D90077}"/>
                  </a:ext>
                </a:extLst>
              </p:cNvPr>
              <p:cNvSpPr/>
              <p:nvPr/>
            </p:nvSpPr>
            <p:spPr bwMode="auto">
              <a:xfrm>
                <a:off x="3709988" y="3490913"/>
                <a:ext cx="15875" cy="6350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86" name="iṩḷiḓé">
                <a:extLst>
                  <a:ext uri="{FF2B5EF4-FFF2-40B4-BE49-F238E27FC236}">
                    <a16:creationId xmlns:a16="http://schemas.microsoft.com/office/drawing/2014/main" id="{3DC316BC-A0F4-B749-9D82-3E06B5258988}"/>
                  </a:ext>
                </a:extLst>
              </p:cNvPr>
              <p:cNvSpPr/>
              <p:nvPr/>
            </p:nvSpPr>
            <p:spPr bwMode="auto">
              <a:xfrm>
                <a:off x="4095751" y="3490913"/>
                <a:ext cx="17463" cy="6350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87" name="iSľiḍè">
                <a:extLst>
                  <a:ext uri="{FF2B5EF4-FFF2-40B4-BE49-F238E27FC236}">
                    <a16:creationId xmlns:a16="http://schemas.microsoft.com/office/drawing/2014/main" id="{079333E7-B194-C744-AFEB-1559449C15B0}"/>
                  </a:ext>
                </a:extLst>
              </p:cNvPr>
              <p:cNvSpPr/>
              <p:nvPr/>
            </p:nvSpPr>
            <p:spPr bwMode="auto">
              <a:xfrm>
                <a:off x="3663951" y="3460750"/>
                <a:ext cx="495300" cy="3175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88" name="ïṩḷîḍe">
                <a:extLst>
                  <a:ext uri="{FF2B5EF4-FFF2-40B4-BE49-F238E27FC236}">
                    <a16:creationId xmlns:a16="http://schemas.microsoft.com/office/drawing/2014/main" id="{008C6E34-7D64-E34A-9328-DF7C7638B8EA}"/>
                  </a:ext>
                </a:extLst>
              </p:cNvPr>
              <p:cNvSpPr/>
              <p:nvPr/>
            </p:nvSpPr>
            <p:spPr bwMode="auto">
              <a:xfrm>
                <a:off x="3663951" y="3473450"/>
                <a:ext cx="115888" cy="4763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89" name="íšḻiḑê">
                <a:extLst>
                  <a:ext uri="{FF2B5EF4-FFF2-40B4-BE49-F238E27FC236}">
                    <a16:creationId xmlns:a16="http://schemas.microsoft.com/office/drawing/2014/main" id="{AAABCA0A-9410-EA4D-8278-D2197B42AFF2}"/>
                  </a:ext>
                </a:extLst>
              </p:cNvPr>
              <p:cNvSpPr/>
              <p:nvPr/>
            </p:nvSpPr>
            <p:spPr bwMode="auto">
              <a:xfrm>
                <a:off x="3789363" y="3473450"/>
                <a:ext cx="42863" cy="4763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90" name="ïṩļïďè">
                <a:extLst>
                  <a:ext uri="{FF2B5EF4-FFF2-40B4-BE49-F238E27FC236}">
                    <a16:creationId xmlns:a16="http://schemas.microsoft.com/office/drawing/2014/main" id="{25E701C1-E0D7-8D42-A8D9-16C4F4697949}"/>
                  </a:ext>
                </a:extLst>
              </p:cNvPr>
              <p:cNvSpPr/>
              <p:nvPr/>
            </p:nvSpPr>
            <p:spPr bwMode="auto">
              <a:xfrm>
                <a:off x="3851276" y="3473450"/>
                <a:ext cx="57150" cy="4763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91" name="îṥlïḋê">
                <a:extLst>
                  <a:ext uri="{FF2B5EF4-FFF2-40B4-BE49-F238E27FC236}">
                    <a16:creationId xmlns:a16="http://schemas.microsoft.com/office/drawing/2014/main" id="{6481D560-8D59-3348-814B-8E2ED3F62DAE}"/>
                  </a:ext>
                </a:extLst>
              </p:cNvPr>
              <p:cNvSpPr/>
              <p:nvPr/>
            </p:nvSpPr>
            <p:spPr bwMode="auto">
              <a:xfrm>
                <a:off x="3917951" y="3473450"/>
                <a:ext cx="55563" cy="4763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92" name="îṧľïdè">
                <a:extLst>
                  <a:ext uri="{FF2B5EF4-FFF2-40B4-BE49-F238E27FC236}">
                    <a16:creationId xmlns:a16="http://schemas.microsoft.com/office/drawing/2014/main" id="{0F34FCCA-894E-A749-B1A9-98BDCE801EE3}"/>
                  </a:ext>
                </a:extLst>
              </p:cNvPr>
              <p:cNvSpPr/>
              <p:nvPr/>
            </p:nvSpPr>
            <p:spPr bwMode="auto">
              <a:xfrm>
                <a:off x="3994151" y="3473450"/>
                <a:ext cx="42863" cy="4763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93" name="iSḷîḓê">
                <a:extLst>
                  <a:ext uri="{FF2B5EF4-FFF2-40B4-BE49-F238E27FC236}">
                    <a16:creationId xmlns:a16="http://schemas.microsoft.com/office/drawing/2014/main" id="{A3E75E0C-D4F2-9547-BE26-5F24FA75CAB7}"/>
                  </a:ext>
                </a:extLst>
              </p:cNvPr>
              <p:cNvSpPr/>
              <p:nvPr/>
            </p:nvSpPr>
            <p:spPr bwMode="auto">
              <a:xfrm>
                <a:off x="4046538" y="3473450"/>
                <a:ext cx="112713" cy="4763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94" name="îślíďè">
                <a:extLst>
                  <a:ext uri="{FF2B5EF4-FFF2-40B4-BE49-F238E27FC236}">
                    <a16:creationId xmlns:a16="http://schemas.microsoft.com/office/drawing/2014/main" id="{0A289880-B5F4-0D44-AA71-D31B27BF5F0F}"/>
                  </a:ext>
                </a:extLst>
              </p:cNvPr>
              <p:cNvSpPr/>
              <p:nvPr/>
            </p:nvSpPr>
            <p:spPr bwMode="auto">
              <a:xfrm>
                <a:off x="3979863" y="3473450"/>
                <a:ext cx="7938" cy="4763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95" name="iSḻïḍè">
                <a:extLst>
                  <a:ext uri="{FF2B5EF4-FFF2-40B4-BE49-F238E27FC236}">
                    <a16:creationId xmlns:a16="http://schemas.microsoft.com/office/drawing/2014/main" id="{559C6F73-3756-4D4C-A745-5C39000DE67E}"/>
                  </a:ext>
                </a:extLst>
              </p:cNvPr>
              <p:cNvSpPr/>
              <p:nvPr/>
            </p:nvSpPr>
            <p:spPr bwMode="auto">
              <a:xfrm>
                <a:off x="3838576" y="3473450"/>
                <a:ext cx="6350" cy="4763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96" name="ïṡliḑê">
                <a:extLst>
                  <a:ext uri="{FF2B5EF4-FFF2-40B4-BE49-F238E27FC236}">
                    <a16:creationId xmlns:a16="http://schemas.microsoft.com/office/drawing/2014/main" id="{B94A9EAC-5077-9C43-A07C-D8647900EC8A}"/>
                  </a:ext>
                </a:extLst>
              </p:cNvPr>
              <p:cNvSpPr/>
              <p:nvPr/>
            </p:nvSpPr>
            <p:spPr bwMode="auto">
              <a:xfrm>
                <a:off x="3851276" y="3384550"/>
                <a:ext cx="26988" cy="6350"/>
              </a:xfrm>
              <a:custGeom>
                <a:avLst/>
                <a:gdLst>
                  <a:gd name="T0" fmla="*/ 8 w 8"/>
                  <a:gd name="T1" fmla="*/ 0 h 2"/>
                  <a:gd name="T2" fmla="*/ 8 w 8"/>
                  <a:gd name="T3" fmla="*/ 2 h 2"/>
                  <a:gd name="T4" fmla="*/ 0 w 8"/>
                  <a:gd name="T5" fmla="*/ 2 h 2"/>
                  <a:gd name="T6" fmla="*/ 8 w 8"/>
                  <a:gd name="T7" fmla="*/ 0 h 2"/>
                  <a:gd name="T8" fmla="*/ 8 w 8"/>
                  <a:gd name="T9" fmla="*/ 0 h 2"/>
                  <a:gd name="T10" fmla="*/ 8 w 8"/>
                  <a:gd name="T11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" h="2">
                    <a:moveTo>
                      <a:pt x="8" y="0"/>
                    </a:moveTo>
                    <a:cubicBezTo>
                      <a:pt x="8" y="2"/>
                      <a:pt x="8" y="2"/>
                      <a:pt x="8" y="2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0"/>
                      <a:pt x="8" y="0"/>
                    </a:cubicBezTo>
                    <a:close/>
                    <a:moveTo>
                      <a:pt x="8" y="0"/>
                    </a:moveTo>
                    <a:cubicBezTo>
                      <a:pt x="8" y="0"/>
                      <a:pt x="8" y="0"/>
                      <a:pt x="8" y="0"/>
                    </a:cubicBezTo>
                  </a:path>
                </a:pathLst>
              </a:custGeom>
              <a:solidFill>
                <a:srgbClr val="1E26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97" name="islïďé">
                <a:extLst>
                  <a:ext uri="{FF2B5EF4-FFF2-40B4-BE49-F238E27FC236}">
                    <a16:creationId xmlns:a16="http://schemas.microsoft.com/office/drawing/2014/main" id="{B54980F5-D4DB-3149-88E2-FC1B906C713D}"/>
                  </a:ext>
                </a:extLst>
              </p:cNvPr>
              <p:cNvSpPr/>
              <p:nvPr/>
            </p:nvSpPr>
            <p:spPr bwMode="auto">
              <a:xfrm>
                <a:off x="3817938" y="3384550"/>
                <a:ext cx="26988" cy="15875"/>
              </a:xfrm>
              <a:custGeom>
                <a:avLst/>
                <a:gdLst>
                  <a:gd name="T0" fmla="*/ 7 w 8"/>
                  <a:gd name="T1" fmla="*/ 0 h 5"/>
                  <a:gd name="T2" fmla="*/ 8 w 8"/>
                  <a:gd name="T3" fmla="*/ 2 h 5"/>
                  <a:gd name="T4" fmla="*/ 1 w 8"/>
                  <a:gd name="T5" fmla="*/ 5 h 5"/>
                  <a:gd name="T6" fmla="*/ 7 w 8"/>
                  <a:gd name="T7" fmla="*/ 0 h 5"/>
                  <a:gd name="T8" fmla="*/ 7 w 8"/>
                  <a:gd name="T9" fmla="*/ 0 h 5"/>
                  <a:gd name="T10" fmla="*/ 7 w 8"/>
                  <a:gd name="T11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" h="5">
                    <a:moveTo>
                      <a:pt x="7" y="0"/>
                    </a:moveTo>
                    <a:cubicBezTo>
                      <a:pt x="8" y="2"/>
                      <a:pt x="8" y="2"/>
                      <a:pt x="8" y="2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5"/>
                      <a:pt x="0" y="2"/>
                      <a:pt x="7" y="0"/>
                    </a:cubicBezTo>
                    <a:close/>
                    <a:moveTo>
                      <a:pt x="7" y="0"/>
                    </a:moveTo>
                    <a:cubicBezTo>
                      <a:pt x="7" y="0"/>
                      <a:pt x="7" y="0"/>
                      <a:pt x="7" y="0"/>
                    </a:cubicBezTo>
                  </a:path>
                </a:pathLst>
              </a:custGeom>
              <a:solidFill>
                <a:srgbClr val="1E26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98" name="îṥḷîdé">
                <a:extLst>
                  <a:ext uri="{FF2B5EF4-FFF2-40B4-BE49-F238E27FC236}">
                    <a16:creationId xmlns:a16="http://schemas.microsoft.com/office/drawing/2014/main" id="{8D26488D-9702-5B42-B3A8-2FE08043FC68}"/>
                  </a:ext>
                </a:extLst>
              </p:cNvPr>
              <p:cNvSpPr/>
              <p:nvPr/>
            </p:nvSpPr>
            <p:spPr bwMode="auto">
              <a:xfrm>
                <a:off x="3983038" y="3384550"/>
                <a:ext cx="26988" cy="15875"/>
              </a:xfrm>
              <a:custGeom>
                <a:avLst/>
                <a:gdLst>
                  <a:gd name="T0" fmla="*/ 1 w 8"/>
                  <a:gd name="T1" fmla="*/ 0 h 5"/>
                  <a:gd name="T2" fmla="*/ 0 w 8"/>
                  <a:gd name="T3" fmla="*/ 2 h 5"/>
                  <a:gd name="T4" fmla="*/ 7 w 8"/>
                  <a:gd name="T5" fmla="*/ 5 h 5"/>
                  <a:gd name="T6" fmla="*/ 1 w 8"/>
                  <a:gd name="T7" fmla="*/ 0 h 5"/>
                  <a:gd name="T8" fmla="*/ 1 w 8"/>
                  <a:gd name="T9" fmla="*/ 0 h 5"/>
                  <a:gd name="T10" fmla="*/ 1 w 8"/>
                  <a:gd name="T11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" h="5">
                    <a:moveTo>
                      <a:pt x="1" y="0"/>
                    </a:moveTo>
                    <a:cubicBezTo>
                      <a:pt x="0" y="2"/>
                      <a:pt x="0" y="2"/>
                      <a:pt x="0" y="2"/>
                    </a:cubicBezTo>
                    <a:cubicBezTo>
                      <a:pt x="7" y="5"/>
                      <a:pt x="7" y="5"/>
                      <a:pt x="7" y="5"/>
                    </a:cubicBezTo>
                    <a:cubicBezTo>
                      <a:pt x="7" y="5"/>
                      <a:pt x="8" y="2"/>
                      <a:pt x="1" y="0"/>
                    </a:cubicBezTo>
                    <a:close/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</a:path>
                </a:pathLst>
              </a:custGeom>
              <a:solidFill>
                <a:srgbClr val="1E26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99" name="isḷîḋé">
                <a:extLst>
                  <a:ext uri="{FF2B5EF4-FFF2-40B4-BE49-F238E27FC236}">
                    <a16:creationId xmlns:a16="http://schemas.microsoft.com/office/drawing/2014/main" id="{3328F539-E168-2444-AA27-A21E0FB88C68}"/>
                  </a:ext>
                </a:extLst>
              </p:cNvPr>
              <p:cNvSpPr/>
              <p:nvPr/>
            </p:nvSpPr>
            <p:spPr bwMode="auto">
              <a:xfrm>
                <a:off x="3884613" y="3384550"/>
                <a:ext cx="26988" cy="6350"/>
              </a:xfrm>
              <a:custGeom>
                <a:avLst/>
                <a:gdLst>
                  <a:gd name="T0" fmla="*/ 8 w 8"/>
                  <a:gd name="T1" fmla="*/ 0 h 2"/>
                  <a:gd name="T2" fmla="*/ 8 w 8"/>
                  <a:gd name="T3" fmla="*/ 2 h 2"/>
                  <a:gd name="T4" fmla="*/ 0 w 8"/>
                  <a:gd name="T5" fmla="*/ 2 h 2"/>
                  <a:gd name="T6" fmla="*/ 8 w 8"/>
                  <a:gd name="T7" fmla="*/ 0 h 2"/>
                  <a:gd name="T8" fmla="*/ 8 w 8"/>
                  <a:gd name="T9" fmla="*/ 0 h 2"/>
                  <a:gd name="T10" fmla="*/ 8 w 8"/>
                  <a:gd name="T11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" h="2">
                    <a:moveTo>
                      <a:pt x="8" y="0"/>
                    </a:moveTo>
                    <a:cubicBezTo>
                      <a:pt x="8" y="2"/>
                      <a:pt x="8" y="2"/>
                      <a:pt x="8" y="2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0"/>
                      <a:pt x="8" y="0"/>
                    </a:cubicBezTo>
                    <a:close/>
                    <a:moveTo>
                      <a:pt x="8" y="0"/>
                    </a:moveTo>
                    <a:cubicBezTo>
                      <a:pt x="8" y="0"/>
                      <a:pt x="8" y="0"/>
                      <a:pt x="8" y="0"/>
                    </a:cubicBezTo>
                  </a:path>
                </a:pathLst>
              </a:custGeom>
              <a:solidFill>
                <a:srgbClr val="1E26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00" name="iśḷïḑè">
                <a:extLst>
                  <a:ext uri="{FF2B5EF4-FFF2-40B4-BE49-F238E27FC236}">
                    <a16:creationId xmlns:a16="http://schemas.microsoft.com/office/drawing/2014/main" id="{CCD927C5-139A-7A4D-9593-5E38A4BCD7EE}"/>
                  </a:ext>
                </a:extLst>
              </p:cNvPr>
              <p:cNvSpPr/>
              <p:nvPr/>
            </p:nvSpPr>
            <p:spPr bwMode="auto">
              <a:xfrm>
                <a:off x="3917951" y="3384550"/>
                <a:ext cx="25400" cy="6350"/>
              </a:xfrm>
              <a:custGeom>
                <a:avLst/>
                <a:gdLst>
                  <a:gd name="T0" fmla="*/ 8 w 8"/>
                  <a:gd name="T1" fmla="*/ 0 h 2"/>
                  <a:gd name="T2" fmla="*/ 8 w 8"/>
                  <a:gd name="T3" fmla="*/ 2 h 2"/>
                  <a:gd name="T4" fmla="*/ 0 w 8"/>
                  <a:gd name="T5" fmla="*/ 2 h 2"/>
                  <a:gd name="T6" fmla="*/ 8 w 8"/>
                  <a:gd name="T7" fmla="*/ 0 h 2"/>
                  <a:gd name="T8" fmla="*/ 8 w 8"/>
                  <a:gd name="T9" fmla="*/ 0 h 2"/>
                  <a:gd name="T10" fmla="*/ 8 w 8"/>
                  <a:gd name="T11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" h="2">
                    <a:moveTo>
                      <a:pt x="8" y="0"/>
                    </a:moveTo>
                    <a:cubicBezTo>
                      <a:pt x="8" y="2"/>
                      <a:pt x="8" y="2"/>
                      <a:pt x="8" y="2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0"/>
                      <a:pt x="8" y="0"/>
                    </a:cubicBezTo>
                    <a:close/>
                    <a:moveTo>
                      <a:pt x="8" y="0"/>
                    </a:moveTo>
                    <a:cubicBezTo>
                      <a:pt x="8" y="0"/>
                      <a:pt x="8" y="0"/>
                      <a:pt x="8" y="0"/>
                    </a:cubicBezTo>
                  </a:path>
                </a:pathLst>
              </a:custGeom>
              <a:solidFill>
                <a:srgbClr val="1E26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01" name="iṧľiďé">
                <a:extLst>
                  <a:ext uri="{FF2B5EF4-FFF2-40B4-BE49-F238E27FC236}">
                    <a16:creationId xmlns:a16="http://schemas.microsoft.com/office/drawing/2014/main" id="{BBA4E80F-3918-1441-9422-4EF3F739AFD7}"/>
                  </a:ext>
                </a:extLst>
              </p:cNvPr>
              <p:cNvSpPr/>
              <p:nvPr/>
            </p:nvSpPr>
            <p:spPr bwMode="auto">
              <a:xfrm>
                <a:off x="3951288" y="3384550"/>
                <a:ext cx="25400" cy="6350"/>
              </a:xfrm>
              <a:custGeom>
                <a:avLst/>
                <a:gdLst>
                  <a:gd name="T0" fmla="*/ 8 w 8"/>
                  <a:gd name="T1" fmla="*/ 0 h 2"/>
                  <a:gd name="T2" fmla="*/ 8 w 8"/>
                  <a:gd name="T3" fmla="*/ 2 h 2"/>
                  <a:gd name="T4" fmla="*/ 0 w 8"/>
                  <a:gd name="T5" fmla="*/ 2 h 2"/>
                  <a:gd name="T6" fmla="*/ 8 w 8"/>
                  <a:gd name="T7" fmla="*/ 0 h 2"/>
                  <a:gd name="T8" fmla="*/ 8 w 8"/>
                  <a:gd name="T9" fmla="*/ 0 h 2"/>
                  <a:gd name="T10" fmla="*/ 8 w 8"/>
                  <a:gd name="T11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" h="2">
                    <a:moveTo>
                      <a:pt x="8" y="0"/>
                    </a:moveTo>
                    <a:cubicBezTo>
                      <a:pt x="8" y="2"/>
                      <a:pt x="8" y="2"/>
                      <a:pt x="8" y="2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0"/>
                      <a:pt x="8" y="0"/>
                    </a:cubicBezTo>
                    <a:close/>
                    <a:moveTo>
                      <a:pt x="8" y="0"/>
                    </a:moveTo>
                    <a:cubicBezTo>
                      <a:pt x="8" y="0"/>
                      <a:pt x="8" y="0"/>
                      <a:pt x="8" y="0"/>
                    </a:cubicBezTo>
                  </a:path>
                </a:pathLst>
              </a:custGeom>
              <a:solidFill>
                <a:srgbClr val="1E26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02" name="išľïḍé">
                <a:extLst>
                  <a:ext uri="{FF2B5EF4-FFF2-40B4-BE49-F238E27FC236}">
                    <a16:creationId xmlns:a16="http://schemas.microsoft.com/office/drawing/2014/main" id="{867B0927-8F2F-8842-8404-E9F92F9F8FF1}"/>
                  </a:ext>
                </a:extLst>
              </p:cNvPr>
              <p:cNvSpPr/>
              <p:nvPr/>
            </p:nvSpPr>
            <p:spPr bwMode="auto">
              <a:xfrm>
                <a:off x="3771901" y="3484563"/>
                <a:ext cx="7938" cy="60325"/>
              </a:xfrm>
              <a:prstGeom prst="rect">
                <a:avLst/>
              </a:prstGeom>
              <a:solidFill>
                <a:srgbClr val="FFFFFF"/>
              </a:solidFill>
              <a:ln w="0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03" name="îŝlîḑè">
                <a:extLst>
                  <a:ext uri="{FF2B5EF4-FFF2-40B4-BE49-F238E27FC236}">
                    <a16:creationId xmlns:a16="http://schemas.microsoft.com/office/drawing/2014/main" id="{A301A8F9-6F9B-3943-99D1-65E7088742D4}"/>
                  </a:ext>
                </a:extLst>
              </p:cNvPr>
              <p:cNvSpPr/>
              <p:nvPr/>
            </p:nvSpPr>
            <p:spPr bwMode="auto">
              <a:xfrm>
                <a:off x="3786188" y="3484563"/>
                <a:ext cx="46038" cy="60325"/>
              </a:xfrm>
              <a:custGeom>
                <a:avLst/>
                <a:gdLst>
                  <a:gd name="T0" fmla="*/ 8 w 29"/>
                  <a:gd name="T1" fmla="*/ 0 h 38"/>
                  <a:gd name="T2" fmla="*/ 20 w 29"/>
                  <a:gd name="T3" fmla="*/ 0 h 38"/>
                  <a:gd name="T4" fmla="*/ 29 w 29"/>
                  <a:gd name="T5" fmla="*/ 8 h 38"/>
                  <a:gd name="T6" fmla="*/ 29 w 29"/>
                  <a:gd name="T7" fmla="*/ 38 h 38"/>
                  <a:gd name="T8" fmla="*/ 0 w 29"/>
                  <a:gd name="T9" fmla="*/ 38 h 38"/>
                  <a:gd name="T10" fmla="*/ 0 w 29"/>
                  <a:gd name="T11" fmla="*/ 8 h 38"/>
                  <a:gd name="T12" fmla="*/ 8 w 29"/>
                  <a:gd name="T13" fmla="*/ 0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9" h="38">
                    <a:moveTo>
                      <a:pt x="8" y="0"/>
                    </a:moveTo>
                    <a:lnTo>
                      <a:pt x="20" y="0"/>
                    </a:lnTo>
                    <a:lnTo>
                      <a:pt x="29" y="8"/>
                    </a:lnTo>
                    <a:lnTo>
                      <a:pt x="29" y="38"/>
                    </a:lnTo>
                    <a:lnTo>
                      <a:pt x="0" y="38"/>
                    </a:lnTo>
                    <a:lnTo>
                      <a:pt x="0" y="8"/>
                    </a:lnTo>
                    <a:lnTo>
                      <a:pt x="8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04" name="îṩḻíḓe">
                <a:extLst>
                  <a:ext uri="{FF2B5EF4-FFF2-40B4-BE49-F238E27FC236}">
                    <a16:creationId xmlns:a16="http://schemas.microsoft.com/office/drawing/2014/main" id="{4ADC4919-2595-EC42-93F1-AC81598C38DC}"/>
                  </a:ext>
                </a:extLst>
              </p:cNvPr>
              <p:cNvSpPr/>
              <p:nvPr/>
            </p:nvSpPr>
            <p:spPr bwMode="auto">
              <a:xfrm>
                <a:off x="3994151" y="3484563"/>
                <a:ext cx="46038" cy="60325"/>
              </a:xfrm>
              <a:custGeom>
                <a:avLst/>
                <a:gdLst>
                  <a:gd name="T0" fmla="*/ 8 w 29"/>
                  <a:gd name="T1" fmla="*/ 0 h 38"/>
                  <a:gd name="T2" fmla="*/ 18 w 29"/>
                  <a:gd name="T3" fmla="*/ 0 h 38"/>
                  <a:gd name="T4" fmla="*/ 29 w 29"/>
                  <a:gd name="T5" fmla="*/ 8 h 38"/>
                  <a:gd name="T6" fmla="*/ 29 w 29"/>
                  <a:gd name="T7" fmla="*/ 38 h 38"/>
                  <a:gd name="T8" fmla="*/ 0 w 29"/>
                  <a:gd name="T9" fmla="*/ 38 h 38"/>
                  <a:gd name="T10" fmla="*/ 0 w 29"/>
                  <a:gd name="T11" fmla="*/ 8 h 38"/>
                  <a:gd name="T12" fmla="*/ 8 w 29"/>
                  <a:gd name="T13" fmla="*/ 0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9" h="38">
                    <a:moveTo>
                      <a:pt x="8" y="0"/>
                    </a:moveTo>
                    <a:lnTo>
                      <a:pt x="18" y="0"/>
                    </a:lnTo>
                    <a:lnTo>
                      <a:pt x="29" y="8"/>
                    </a:lnTo>
                    <a:lnTo>
                      <a:pt x="29" y="38"/>
                    </a:lnTo>
                    <a:lnTo>
                      <a:pt x="0" y="38"/>
                    </a:lnTo>
                    <a:lnTo>
                      <a:pt x="0" y="8"/>
                    </a:lnTo>
                    <a:lnTo>
                      <a:pt x="8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05" name="î$1îdè">
                <a:extLst>
                  <a:ext uri="{FF2B5EF4-FFF2-40B4-BE49-F238E27FC236}">
                    <a16:creationId xmlns:a16="http://schemas.microsoft.com/office/drawing/2014/main" id="{8F303413-D569-1F4D-8298-78E4F97EF2C0}"/>
                  </a:ext>
                </a:extLst>
              </p:cNvPr>
              <p:cNvSpPr/>
              <p:nvPr/>
            </p:nvSpPr>
            <p:spPr bwMode="auto">
              <a:xfrm>
                <a:off x="3851276" y="3484563"/>
                <a:ext cx="122238" cy="60325"/>
              </a:xfrm>
              <a:custGeom>
                <a:avLst/>
                <a:gdLst>
                  <a:gd name="T0" fmla="*/ 9 w 77"/>
                  <a:gd name="T1" fmla="*/ 0 h 38"/>
                  <a:gd name="T2" fmla="*/ 69 w 77"/>
                  <a:gd name="T3" fmla="*/ 0 h 38"/>
                  <a:gd name="T4" fmla="*/ 77 w 77"/>
                  <a:gd name="T5" fmla="*/ 8 h 38"/>
                  <a:gd name="T6" fmla="*/ 77 w 77"/>
                  <a:gd name="T7" fmla="*/ 38 h 38"/>
                  <a:gd name="T8" fmla="*/ 0 w 77"/>
                  <a:gd name="T9" fmla="*/ 38 h 38"/>
                  <a:gd name="T10" fmla="*/ 0 w 77"/>
                  <a:gd name="T11" fmla="*/ 8 h 38"/>
                  <a:gd name="T12" fmla="*/ 9 w 77"/>
                  <a:gd name="T13" fmla="*/ 0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7" h="38">
                    <a:moveTo>
                      <a:pt x="9" y="0"/>
                    </a:moveTo>
                    <a:lnTo>
                      <a:pt x="69" y="0"/>
                    </a:lnTo>
                    <a:lnTo>
                      <a:pt x="77" y="8"/>
                    </a:lnTo>
                    <a:lnTo>
                      <a:pt x="77" y="38"/>
                    </a:lnTo>
                    <a:lnTo>
                      <a:pt x="0" y="38"/>
                    </a:lnTo>
                    <a:lnTo>
                      <a:pt x="0" y="8"/>
                    </a:lnTo>
                    <a:lnTo>
                      <a:pt x="9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06" name="iśľïḓe">
                <a:extLst>
                  <a:ext uri="{FF2B5EF4-FFF2-40B4-BE49-F238E27FC236}">
                    <a16:creationId xmlns:a16="http://schemas.microsoft.com/office/drawing/2014/main" id="{38842937-FDCA-6941-8B67-F867A925FDCF}"/>
                  </a:ext>
                </a:extLst>
              </p:cNvPr>
              <p:cNvSpPr/>
              <p:nvPr/>
            </p:nvSpPr>
            <p:spPr bwMode="auto">
              <a:xfrm>
                <a:off x="4046538" y="3484563"/>
                <a:ext cx="6350" cy="60325"/>
              </a:xfrm>
              <a:prstGeom prst="rect">
                <a:avLst/>
              </a:prstGeom>
              <a:solidFill>
                <a:srgbClr val="FFFFFF"/>
              </a:solidFill>
              <a:ln w="0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07" name="iṣļïḑè">
                <a:extLst>
                  <a:ext uri="{FF2B5EF4-FFF2-40B4-BE49-F238E27FC236}">
                    <a16:creationId xmlns:a16="http://schemas.microsoft.com/office/drawing/2014/main" id="{36A50748-F007-3D44-9188-9CCCF4A7E025}"/>
                  </a:ext>
                </a:extLst>
              </p:cNvPr>
              <p:cNvSpPr/>
              <p:nvPr/>
            </p:nvSpPr>
            <p:spPr bwMode="auto">
              <a:xfrm>
                <a:off x="3838576" y="3484563"/>
                <a:ext cx="6350" cy="60325"/>
              </a:xfrm>
              <a:prstGeom prst="rect">
                <a:avLst/>
              </a:prstGeom>
              <a:solidFill>
                <a:srgbClr val="FFFFFF"/>
              </a:solidFill>
              <a:ln w="0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08" name="iṡḷidé">
                <a:extLst>
                  <a:ext uri="{FF2B5EF4-FFF2-40B4-BE49-F238E27FC236}">
                    <a16:creationId xmlns:a16="http://schemas.microsoft.com/office/drawing/2014/main" id="{19522ED5-C7BF-5F4D-8194-F7E1A8DEDD46}"/>
                  </a:ext>
                </a:extLst>
              </p:cNvPr>
              <p:cNvSpPr/>
              <p:nvPr/>
            </p:nvSpPr>
            <p:spPr bwMode="auto">
              <a:xfrm>
                <a:off x="3979863" y="3484563"/>
                <a:ext cx="3175" cy="60325"/>
              </a:xfrm>
              <a:prstGeom prst="rect">
                <a:avLst/>
              </a:prstGeom>
              <a:solidFill>
                <a:srgbClr val="FFFFFF"/>
              </a:solidFill>
              <a:ln w="0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09" name="íṡḷíḋe">
                <a:extLst>
                  <a:ext uri="{FF2B5EF4-FFF2-40B4-BE49-F238E27FC236}">
                    <a16:creationId xmlns:a16="http://schemas.microsoft.com/office/drawing/2014/main" id="{8672B506-ECAD-3448-AC68-460729E69835}"/>
                  </a:ext>
                </a:extLst>
              </p:cNvPr>
              <p:cNvSpPr/>
              <p:nvPr/>
            </p:nvSpPr>
            <p:spPr bwMode="auto">
              <a:xfrm>
                <a:off x="3811588" y="3551238"/>
                <a:ext cx="204788" cy="3175"/>
              </a:xfrm>
              <a:prstGeom prst="rect">
                <a:avLst/>
              </a:prstGeom>
              <a:solidFill>
                <a:srgbClr val="1E26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10" name="íŝ1iḑê">
                <a:extLst>
                  <a:ext uri="{FF2B5EF4-FFF2-40B4-BE49-F238E27FC236}">
                    <a16:creationId xmlns:a16="http://schemas.microsoft.com/office/drawing/2014/main" id="{C255849B-0750-7041-A670-223C3279E97C}"/>
                  </a:ext>
                </a:extLst>
              </p:cNvPr>
              <p:cNvSpPr/>
              <p:nvPr/>
            </p:nvSpPr>
            <p:spPr bwMode="auto">
              <a:xfrm>
                <a:off x="3805238" y="3557588"/>
                <a:ext cx="214313" cy="3175"/>
              </a:xfrm>
              <a:prstGeom prst="rect">
                <a:avLst/>
              </a:prstGeom>
              <a:solidFill>
                <a:srgbClr val="1E26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11" name="îṩḷiḑe">
                <a:extLst>
                  <a:ext uri="{FF2B5EF4-FFF2-40B4-BE49-F238E27FC236}">
                    <a16:creationId xmlns:a16="http://schemas.microsoft.com/office/drawing/2014/main" id="{16232912-DBF7-B840-A4AA-6D053116C766}"/>
                  </a:ext>
                </a:extLst>
              </p:cNvPr>
              <p:cNvSpPr/>
              <p:nvPr/>
            </p:nvSpPr>
            <p:spPr bwMode="auto">
              <a:xfrm>
                <a:off x="3802063" y="3567113"/>
                <a:ext cx="220663" cy="1588"/>
              </a:xfrm>
              <a:prstGeom prst="rect">
                <a:avLst/>
              </a:prstGeom>
              <a:solidFill>
                <a:srgbClr val="1E26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12" name="iṧḻiḑê">
                <a:extLst>
                  <a:ext uri="{FF2B5EF4-FFF2-40B4-BE49-F238E27FC236}">
                    <a16:creationId xmlns:a16="http://schemas.microsoft.com/office/drawing/2014/main" id="{4AE4FD53-FAA2-2444-899C-23EFB14213B4}"/>
                  </a:ext>
                </a:extLst>
              </p:cNvPr>
              <p:cNvSpPr/>
              <p:nvPr/>
            </p:nvSpPr>
            <p:spPr bwMode="auto">
              <a:xfrm>
                <a:off x="3802063" y="3570288"/>
                <a:ext cx="223838" cy="3175"/>
              </a:xfrm>
              <a:prstGeom prst="rect">
                <a:avLst/>
              </a:prstGeom>
              <a:solidFill>
                <a:srgbClr val="1E26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13" name="ïṣḻîḋè">
                <a:extLst>
                  <a:ext uri="{FF2B5EF4-FFF2-40B4-BE49-F238E27FC236}">
                    <a16:creationId xmlns:a16="http://schemas.microsoft.com/office/drawing/2014/main" id="{7028FD26-0F3F-C344-9DDF-1A48692668BE}"/>
                  </a:ext>
                </a:extLst>
              </p:cNvPr>
              <p:cNvSpPr/>
              <p:nvPr/>
            </p:nvSpPr>
            <p:spPr bwMode="auto">
              <a:xfrm>
                <a:off x="3795713" y="3581400"/>
                <a:ext cx="234950" cy="3175"/>
              </a:xfrm>
              <a:prstGeom prst="rect">
                <a:avLst/>
              </a:prstGeom>
              <a:solidFill>
                <a:srgbClr val="1E26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14" name="îṡ1îḍé">
                <a:extLst>
                  <a:ext uri="{FF2B5EF4-FFF2-40B4-BE49-F238E27FC236}">
                    <a16:creationId xmlns:a16="http://schemas.microsoft.com/office/drawing/2014/main" id="{46B44F2F-838F-5647-B04D-1182BEFAA08C}"/>
                  </a:ext>
                </a:extLst>
              </p:cNvPr>
              <p:cNvSpPr/>
              <p:nvPr/>
            </p:nvSpPr>
            <p:spPr bwMode="auto">
              <a:xfrm>
                <a:off x="3633788" y="3587750"/>
                <a:ext cx="560388" cy="6350"/>
              </a:xfrm>
              <a:custGeom>
                <a:avLst/>
                <a:gdLst>
                  <a:gd name="T0" fmla="*/ 0 w 353"/>
                  <a:gd name="T1" fmla="*/ 0 h 4"/>
                  <a:gd name="T2" fmla="*/ 353 w 353"/>
                  <a:gd name="T3" fmla="*/ 0 h 4"/>
                  <a:gd name="T4" fmla="*/ 351 w 353"/>
                  <a:gd name="T5" fmla="*/ 4 h 4"/>
                  <a:gd name="T6" fmla="*/ 2 w 353"/>
                  <a:gd name="T7" fmla="*/ 4 h 4"/>
                  <a:gd name="T8" fmla="*/ 0 w 353"/>
                  <a:gd name="T9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53" h="4">
                    <a:moveTo>
                      <a:pt x="0" y="0"/>
                    </a:moveTo>
                    <a:lnTo>
                      <a:pt x="353" y="0"/>
                    </a:lnTo>
                    <a:lnTo>
                      <a:pt x="351" y="4"/>
                    </a:lnTo>
                    <a:lnTo>
                      <a:pt x="2" y="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1E26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15" name="îš1íḑe">
                <a:extLst>
                  <a:ext uri="{FF2B5EF4-FFF2-40B4-BE49-F238E27FC236}">
                    <a16:creationId xmlns:a16="http://schemas.microsoft.com/office/drawing/2014/main" id="{941EA2D9-B725-B542-A3F7-A3E23DDBEC40}"/>
                  </a:ext>
                </a:extLst>
              </p:cNvPr>
              <p:cNvSpPr/>
              <p:nvPr/>
            </p:nvSpPr>
            <p:spPr bwMode="auto">
              <a:xfrm>
                <a:off x="3640138" y="3600450"/>
                <a:ext cx="547688" cy="6350"/>
              </a:xfrm>
              <a:custGeom>
                <a:avLst/>
                <a:gdLst>
                  <a:gd name="T0" fmla="*/ 0 w 345"/>
                  <a:gd name="T1" fmla="*/ 0 h 4"/>
                  <a:gd name="T2" fmla="*/ 345 w 345"/>
                  <a:gd name="T3" fmla="*/ 0 h 4"/>
                  <a:gd name="T4" fmla="*/ 343 w 345"/>
                  <a:gd name="T5" fmla="*/ 4 h 4"/>
                  <a:gd name="T6" fmla="*/ 2 w 345"/>
                  <a:gd name="T7" fmla="*/ 4 h 4"/>
                  <a:gd name="T8" fmla="*/ 0 w 345"/>
                  <a:gd name="T9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45" h="4">
                    <a:moveTo>
                      <a:pt x="0" y="0"/>
                    </a:moveTo>
                    <a:lnTo>
                      <a:pt x="345" y="0"/>
                    </a:lnTo>
                    <a:lnTo>
                      <a:pt x="343" y="4"/>
                    </a:lnTo>
                    <a:lnTo>
                      <a:pt x="2" y="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1E26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16" name="iš1ïḍe">
                <a:extLst>
                  <a:ext uri="{FF2B5EF4-FFF2-40B4-BE49-F238E27FC236}">
                    <a16:creationId xmlns:a16="http://schemas.microsoft.com/office/drawing/2014/main" id="{48E883DC-7FA2-5045-B010-995FAA503D47}"/>
                  </a:ext>
                </a:extLst>
              </p:cNvPr>
              <p:cNvSpPr/>
              <p:nvPr/>
            </p:nvSpPr>
            <p:spPr bwMode="auto">
              <a:xfrm>
                <a:off x="3736976" y="3406775"/>
                <a:ext cx="352425" cy="4763"/>
              </a:xfrm>
              <a:prstGeom prst="rect">
                <a:avLst/>
              </a:prstGeom>
              <a:solidFill>
                <a:srgbClr val="1E26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17" name="îSḻîde">
                <a:extLst>
                  <a:ext uri="{FF2B5EF4-FFF2-40B4-BE49-F238E27FC236}">
                    <a16:creationId xmlns:a16="http://schemas.microsoft.com/office/drawing/2014/main" id="{8DF837D3-E0F5-E544-B0DC-A65DE0C91AD3}"/>
                  </a:ext>
                </a:extLst>
              </p:cNvPr>
              <p:cNvSpPr/>
              <p:nvPr/>
            </p:nvSpPr>
            <p:spPr bwMode="auto">
              <a:xfrm>
                <a:off x="3746501" y="3417888"/>
                <a:ext cx="33338" cy="3175"/>
              </a:xfrm>
              <a:prstGeom prst="rect">
                <a:avLst/>
              </a:prstGeom>
              <a:solidFill>
                <a:srgbClr val="1E26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18" name="î$ḻîḑé">
                <a:extLst>
                  <a:ext uri="{FF2B5EF4-FFF2-40B4-BE49-F238E27FC236}">
                    <a16:creationId xmlns:a16="http://schemas.microsoft.com/office/drawing/2014/main" id="{E5280F75-1ED2-5546-8326-8CE5FB49F7BC}"/>
                  </a:ext>
                </a:extLst>
              </p:cNvPr>
              <p:cNvSpPr/>
              <p:nvPr/>
            </p:nvSpPr>
            <p:spPr bwMode="auto">
              <a:xfrm>
                <a:off x="3805238" y="3417888"/>
                <a:ext cx="211138" cy="1588"/>
              </a:xfrm>
              <a:prstGeom prst="rect">
                <a:avLst/>
              </a:prstGeom>
              <a:solidFill>
                <a:srgbClr val="1E26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19" name="íŝļïḓe">
                <a:extLst>
                  <a:ext uri="{FF2B5EF4-FFF2-40B4-BE49-F238E27FC236}">
                    <a16:creationId xmlns:a16="http://schemas.microsoft.com/office/drawing/2014/main" id="{563298BF-D12F-D547-A9EB-A2FD0E7644E9}"/>
                  </a:ext>
                </a:extLst>
              </p:cNvPr>
              <p:cNvSpPr/>
              <p:nvPr/>
            </p:nvSpPr>
            <p:spPr bwMode="auto">
              <a:xfrm>
                <a:off x="3811588" y="3421063"/>
                <a:ext cx="3175" cy="30163"/>
              </a:xfrm>
              <a:prstGeom prst="rect">
                <a:avLst/>
              </a:pr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20" name="îS1iḍé">
                <a:extLst>
                  <a:ext uri="{FF2B5EF4-FFF2-40B4-BE49-F238E27FC236}">
                    <a16:creationId xmlns:a16="http://schemas.microsoft.com/office/drawing/2014/main" id="{5C471C22-4F9F-5645-B7B9-5808162B9B40}"/>
                  </a:ext>
                </a:extLst>
              </p:cNvPr>
              <p:cNvSpPr/>
              <p:nvPr/>
            </p:nvSpPr>
            <p:spPr bwMode="auto">
              <a:xfrm>
                <a:off x="3802063" y="3421063"/>
                <a:ext cx="3175" cy="30163"/>
              </a:xfrm>
              <a:prstGeom prst="rect">
                <a:avLst/>
              </a:pr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21" name="išlïdé">
                <a:extLst>
                  <a:ext uri="{FF2B5EF4-FFF2-40B4-BE49-F238E27FC236}">
                    <a16:creationId xmlns:a16="http://schemas.microsoft.com/office/drawing/2014/main" id="{4908E9FF-6973-284E-A16B-584A73C9AB48}"/>
                  </a:ext>
                </a:extLst>
              </p:cNvPr>
              <p:cNvSpPr/>
              <p:nvPr/>
            </p:nvSpPr>
            <p:spPr bwMode="auto">
              <a:xfrm>
                <a:off x="3789363" y="3421063"/>
                <a:ext cx="6350" cy="30163"/>
              </a:xfrm>
              <a:prstGeom prst="rect">
                <a:avLst/>
              </a:pr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22" name="ïSlïde">
                <a:extLst>
                  <a:ext uri="{FF2B5EF4-FFF2-40B4-BE49-F238E27FC236}">
                    <a16:creationId xmlns:a16="http://schemas.microsoft.com/office/drawing/2014/main" id="{4CA791D0-30E7-704B-ACD4-B15DA1C0F1EC}"/>
                  </a:ext>
                </a:extLst>
              </p:cNvPr>
              <p:cNvSpPr/>
              <p:nvPr/>
            </p:nvSpPr>
            <p:spPr bwMode="auto">
              <a:xfrm>
                <a:off x="3822701" y="3421063"/>
                <a:ext cx="6350" cy="30163"/>
              </a:xfrm>
              <a:custGeom>
                <a:avLst/>
                <a:gdLst>
                  <a:gd name="T0" fmla="*/ 0 w 2"/>
                  <a:gd name="T1" fmla="*/ 0 h 9"/>
                  <a:gd name="T2" fmla="*/ 2 w 2"/>
                  <a:gd name="T3" fmla="*/ 0 h 9"/>
                  <a:gd name="T4" fmla="*/ 2 w 2"/>
                  <a:gd name="T5" fmla="*/ 9 h 9"/>
                  <a:gd name="T6" fmla="*/ 0 w 2"/>
                  <a:gd name="T7" fmla="*/ 9 h 9"/>
                  <a:gd name="T8" fmla="*/ 0 w 2"/>
                  <a:gd name="T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9">
                    <a:moveTo>
                      <a:pt x="0" y="0"/>
                    </a:moveTo>
                    <a:cubicBezTo>
                      <a:pt x="1" y="0"/>
                      <a:pt x="1" y="0"/>
                      <a:pt x="2" y="0"/>
                    </a:cubicBezTo>
                    <a:cubicBezTo>
                      <a:pt x="2" y="3"/>
                      <a:pt x="2" y="6"/>
                      <a:pt x="2" y="9"/>
                    </a:cubicBezTo>
                    <a:cubicBezTo>
                      <a:pt x="1" y="9"/>
                      <a:pt x="1" y="9"/>
                      <a:pt x="0" y="9"/>
                    </a:cubicBezTo>
                    <a:cubicBezTo>
                      <a:pt x="0" y="6"/>
                      <a:pt x="0" y="3"/>
                      <a:pt x="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23" name="îşľïďe">
                <a:extLst>
                  <a:ext uri="{FF2B5EF4-FFF2-40B4-BE49-F238E27FC236}">
                    <a16:creationId xmlns:a16="http://schemas.microsoft.com/office/drawing/2014/main" id="{4EFC80CE-CF61-B045-B80A-02E394E45BAB}"/>
                  </a:ext>
                </a:extLst>
              </p:cNvPr>
              <p:cNvSpPr/>
              <p:nvPr/>
            </p:nvSpPr>
            <p:spPr bwMode="auto">
              <a:xfrm>
                <a:off x="3832226" y="3421063"/>
                <a:ext cx="6350" cy="30163"/>
              </a:xfrm>
              <a:custGeom>
                <a:avLst/>
                <a:gdLst>
                  <a:gd name="T0" fmla="*/ 0 w 2"/>
                  <a:gd name="T1" fmla="*/ 0 h 9"/>
                  <a:gd name="T2" fmla="*/ 2 w 2"/>
                  <a:gd name="T3" fmla="*/ 0 h 9"/>
                  <a:gd name="T4" fmla="*/ 2 w 2"/>
                  <a:gd name="T5" fmla="*/ 9 h 9"/>
                  <a:gd name="T6" fmla="*/ 0 w 2"/>
                  <a:gd name="T7" fmla="*/ 9 h 9"/>
                  <a:gd name="T8" fmla="*/ 0 w 2"/>
                  <a:gd name="T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9">
                    <a:moveTo>
                      <a:pt x="0" y="0"/>
                    </a:moveTo>
                    <a:cubicBezTo>
                      <a:pt x="1" y="0"/>
                      <a:pt x="1" y="0"/>
                      <a:pt x="2" y="0"/>
                    </a:cubicBezTo>
                    <a:cubicBezTo>
                      <a:pt x="2" y="3"/>
                      <a:pt x="2" y="6"/>
                      <a:pt x="2" y="9"/>
                    </a:cubicBezTo>
                    <a:cubicBezTo>
                      <a:pt x="1" y="9"/>
                      <a:pt x="1" y="9"/>
                      <a:pt x="0" y="9"/>
                    </a:cubicBezTo>
                    <a:cubicBezTo>
                      <a:pt x="0" y="6"/>
                      <a:pt x="0" y="3"/>
                      <a:pt x="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24" name="ïşľíďê">
                <a:extLst>
                  <a:ext uri="{FF2B5EF4-FFF2-40B4-BE49-F238E27FC236}">
                    <a16:creationId xmlns:a16="http://schemas.microsoft.com/office/drawing/2014/main" id="{E0C02EF5-B61D-A34B-AB84-3A92A3E948AC}"/>
                  </a:ext>
                </a:extLst>
              </p:cNvPr>
              <p:cNvSpPr/>
              <p:nvPr/>
            </p:nvSpPr>
            <p:spPr bwMode="auto">
              <a:xfrm>
                <a:off x="3844926" y="3421063"/>
                <a:ext cx="3175" cy="30163"/>
              </a:xfrm>
              <a:custGeom>
                <a:avLst/>
                <a:gdLst>
                  <a:gd name="T0" fmla="*/ 0 w 1"/>
                  <a:gd name="T1" fmla="*/ 0 h 9"/>
                  <a:gd name="T2" fmla="*/ 1 w 1"/>
                  <a:gd name="T3" fmla="*/ 0 h 9"/>
                  <a:gd name="T4" fmla="*/ 1 w 1"/>
                  <a:gd name="T5" fmla="*/ 9 h 9"/>
                  <a:gd name="T6" fmla="*/ 0 w 1"/>
                  <a:gd name="T7" fmla="*/ 9 h 9"/>
                  <a:gd name="T8" fmla="*/ 0 w 1"/>
                  <a:gd name="T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9">
                    <a:moveTo>
                      <a:pt x="0" y="0"/>
                    </a:moveTo>
                    <a:cubicBezTo>
                      <a:pt x="0" y="0"/>
                      <a:pt x="1" y="0"/>
                      <a:pt x="1" y="0"/>
                    </a:cubicBezTo>
                    <a:cubicBezTo>
                      <a:pt x="1" y="3"/>
                      <a:pt x="1" y="6"/>
                      <a:pt x="1" y="9"/>
                    </a:cubicBezTo>
                    <a:cubicBezTo>
                      <a:pt x="1" y="9"/>
                      <a:pt x="0" y="9"/>
                      <a:pt x="0" y="9"/>
                    </a:cubicBezTo>
                    <a:cubicBezTo>
                      <a:pt x="0" y="6"/>
                      <a:pt x="0" y="3"/>
                      <a:pt x="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25" name="íś1ïdè">
                <a:extLst>
                  <a:ext uri="{FF2B5EF4-FFF2-40B4-BE49-F238E27FC236}">
                    <a16:creationId xmlns:a16="http://schemas.microsoft.com/office/drawing/2014/main" id="{89D8E1E0-4C7F-7840-9EF4-3ED33002F3BB}"/>
                  </a:ext>
                </a:extLst>
              </p:cNvPr>
              <p:cNvSpPr/>
              <p:nvPr/>
            </p:nvSpPr>
            <p:spPr bwMode="auto">
              <a:xfrm>
                <a:off x="3854451" y="3421063"/>
                <a:ext cx="7938" cy="30163"/>
              </a:xfrm>
              <a:custGeom>
                <a:avLst/>
                <a:gdLst>
                  <a:gd name="T0" fmla="*/ 0 w 2"/>
                  <a:gd name="T1" fmla="*/ 0 h 9"/>
                  <a:gd name="T2" fmla="*/ 2 w 2"/>
                  <a:gd name="T3" fmla="*/ 0 h 9"/>
                  <a:gd name="T4" fmla="*/ 2 w 2"/>
                  <a:gd name="T5" fmla="*/ 9 h 9"/>
                  <a:gd name="T6" fmla="*/ 0 w 2"/>
                  <a:gd name="T7" fmla="*/ 9 h 9"/>
                  <a:gd name="T8" fmla="*/ 0 w 2"/>
                  <a:gd name="T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9">
                    <a:moveTo>
                      <a:pt x="0" y="0"/>
                    </a:moveTo>
                    <a:cubicBezTo>
                      <a:pt x="0" y="0"/>
                      <a:pt x="1" y="0"/>
                      <a:pt x="2" y="0"/>
                    </a:cubicBezTo>
                    <a:cubicBezTo>
                      <a:pt x="2" y="3"/>
                      <a:pt x="2" y="6"/>
                      <a:pt x="2" y="9"/>
                    </a:cubicBezTo>
                    <a:cubicBezTo>
                      <a:pt x="1" y="9"/>
                      <a:pt x="0" y="9"/>
                      <a:pt x="0" y="9"/>
                    </a:cubicBezTo>
                    <a:cubicBezTo>
                      <a:pt x="0" y="6"/>
                      <a:pt x="0" y="3"/>
                      <a:pt x="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26" name="iṩḷiḍe">
                <a:extLst>
                  <a:ext uri="{FF2B5EF4-FFF2-40B4-BE49-F238E27FC236}">
                    <a16:creationId xmlns:a16="http://schemas.microsoft.com/office/drawing/2014/main" id="{AD9C48EA-F581-9946-8DC9-4BDF21F3D287}"/>
                  </a:ext>
                </a:extLst>
              </p:cNvPr>
              <p:cNvSpPr/>
              <p:nvPr/>
            </p:nvSpPr>
            <p:spPr bwMode="auto">
              <a:xfrm>
                <a:off x="3865563" y="3421063"/>
                <a:ext cx="6350" cy="30163"/>
              </a:xfrm>
              <a:custGeom>
                <a:avLst/>
                <a:gdLst>
                  <a:gd name="T0" fmla="*/ 0 w 2"/>
                  <a:gd name="T1" fmla="*/ 0 h 9"/>
                  <a:gd name="T2" fmla="*/ 2 w 2"/>
                  <a:gd name="T3" fmla="*/ 0 h 9"/>
                  <a:gd name="T4" fmla="*/ 2 w 2"/>
                  <a:gd name="T5" fmla="*/ 9 h 9"/>
                  <a:gd name="T6" fmla="*/ 0 w 2"/>
                  <a:gd name="T7" fmla="*/ 9 h 9"/>
                  <a:gd name="T8" fmla="*/ 0 w 2"/>
                  <a:gd name="T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9">
                    <a:moveTo>
                      <a:pt x="0" y="0"/>
                    </a:moveTo>
                    <a:cubicBezTo>
                      <a:pt x="1" y="0"/>
                      <a:pt x="1" y="0"/>
                      <a:pt x="2" y="0"/>
                    </a:cubicBezTo>
                    <a:cubicBezTo>
                      <a:pt x="2" y="3"/>
                      <a:pt x="2" y="6"/>
                      <a:pt x="2" y="9"/>
                    </a:cubicBezTo>
                    <a:cubicBezTo>
                      <a:pt x="1" y="9"/>
                      <a:pt x="1" y="9"/>
                      <a:pt x="0" y="9"/>
                    </a:cubicBezTo>
                    <a:cubicBezTo>
                      <a:pt x="0" y="6"/>
                      <a:pt x="0" y="3"/>
                      <a:pt x="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27" name="ïŝ1iďè">
                <a:extLst>
                  <a:ext uri="{FF2B5EF4-FFF2-40B4-BE49-F238E27FC236}">
                    <a16:creationId xmlns:a16="http://schemas.microsoft.com/office/drawing/2014/main" id="{345025D0-8B67-9C40-8728-02649DA348C1}"/>
                  </a:ext>
                </a:extLst>
              </p:cNvPr>
              <p:cNvSpPr/>
              <p:nvPr/>
            </p:nvSpPr>
            <p:spPr bwMode="auto">
              <a:xfrm>
                <a:off x="3878263" y="3421063"/>
                <a:ext cx="3175" cy="30163"/>
              </a:xfrm>
              <a:custGeom>
                <a:avLst/>
                <a:gdLst>
                  <a:gd name="T0" fmla="*/ 0 w 1"/>
                  <a:gd name="T1" fmla="*/ 0 h 9"/>
                  <a:gd name="T2" fmla="*/ 1 w 1"/>
                  <a:gd name="T3" fmla="*/ 0 h 9"/>
                  <a:gd name="T4" fmla="*/ 1 w 1"/>
                  <a:gd name="T5" fmla="*/ 9 h 9"/>
                  <a:gd name="T6" fmla="*/ 0 w 1"/>
                  <a:gd name="T7" fmla="*/ 9 h 9"/>
                  <a:gd name="T8" fmla="*/ 0 w 1"/>
                  <a:gd name="T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9">
                    <a:moveTo>
                      <a:pt x="0" y="0"/>
                    </a:moveTo>
                    <a:cubicBezTo>
                      <a:pt x="0" y="0"/>
                      <a:pt x="1" y="0"/>
                      <a:pt x="1" y="0"/>
                    </a:cubicBezTo>
                    <a:cubicBezTo>
                      <a:pt x="1" y="3"/>
                      <a:pt x="1" y="6"/>
                      <a:pt x="1" y="9"/>
                    </a:cubicBezTo>
                    <a:cubicBezTo>
                      <a:pt x="1" y="9"/>
                      <a:pt x="0" y="9"/>
                      <a:pt x="0" y="9"/>
                    </a:cubicBezTo>
                    <a:cubicBezTo>
                      <a:pt x="0" y="6"/>
                      <a:pt x="0" y="3"/>
                      <a:pt x="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28" name="íṩļíḋê">
                <a:extLst>
                  <a:ext uri="{FF2B5EF4-FFF2-40B4-BE49-F238E27FC236}">
                    <a16:creationId xmlns:a16="http://schemas.microsoft.com/office/drawing/2014/main" id="{9FA9D742-9195-6642-B445-99B24C17BC0C}"/>
                  </a:ext>
                </a:extLst>
              </p:cNvPr>
              <p:cNvSpPr/>
              <p:nvPr/>
            </p:nvSpPr>
            <p:spPr bwMode="auto">
              <a:xfrm>
                <a:off x="3887788" y="3421063"/>
                <a:ext cx="3175" cy="30163"/>
              </a:xfrm>
              <a:custGeom>
                <a:avLst/>
                <a:gdLst>
                  <a:gd name="T0" fmla="*/ 0 w 1"/>
                  <a:gd name="T1" fmla="*/ 0 h 9"/>
                  <a:gd name="T2" fmla="*/ 1 w 1"/>
                  <a:gd name="T3" fmla="*/ 0 h 9"/>
                  <a:gd name="T4" fmla="*/ 1 w 1"/>
                  <a:gd name="T5" fmla="*/ 9 h 9"/>
                  <a:gd name="T6" fmla="*/ 0 w 1"/>
                  <a:gd name="T7" fmla="*/ 9 h 9"/>
                  <a:gd name="T8" fmla="*/ 0 w 1"/>
                  <a:gd name="T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9">
                    <a:moveTo>
                      <a:pt x="0" y="0"/>
                    </a:moveTo>
                    <a:cubicBezTo>
                      <a:pt x="0" y="0"/>
                      <a:pt x="1" y="0"/>
                      <a:pt x="1" y="0"/>
                    </a:cubicBezTo>
                    <a:cubicBezTo>
                      <a:pt x="1" y="3"/>
                      <a:pt x="1" y="6"/>
                      <a:pt x="1" y="9"/>
                    </a:cubicBezTo>
                    <a:cubicBezTo>
                      <a:pt x="1" y="9"/>
                      <a:pt x="0" y="9"/>
                      <a:pt x="0" y="9"/>
                    </a:cubicBezTo>
                    <a:cubicBezTo>
                      <a:pt x="0" y="6"/>
                      <a:pt x="0" y="3"/>
                      <a:pt x="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29" name="ïṧ1ïdè">
                <a:extLst>
                  <a:ext uri="{FF2B5EF4-FFF2-40B4-BE49-F238E27FC236}">
                    <a16:creationId xmlns:a16="http://schemas.microsoft.com/office/drawing/2014/main" id="{B4D185C7-1AF5-8342-9191-D8FAB89F145D}"/>
                  </a:ext>
                </a:extLst>
              </p:cNvPr>
              <p:cNvSpPr/>
              <p:nvPr/>
            </p:nvSpPr>
            <p:spPr bwMode="auto">
              <a:xfrm>
                <a:off x="3897313" y="3421063"/>
                <a:ext cx="7938" cy="30163"/>
              </a:xfrm>
              <a:custGeom>
                <a:avLst/>
                <a:gdLst>
                  <a:gd name="T0" fmla="*/ 0 w 2"/>
                  <a:gd name="T1" fmla="*/ 0 h 9"/>
                  <a:gd name="T2" fmla="*/ 2 w 2"/>
                  <a:gd name="T3" fmla="*/ 0 h 9"/>
                  <a:gd name="T4" fmla="*/ 2 w 2"/>
                  <a:gd name="T5" fmla="*/ 9 h 9"/>
                  <a:gd name="T6" fmla="*/ 0 w 2"/>
                  <a:gd name="T7" fmla="*/ 9 h 9"/>
                  <a:gd name="T8" fmla="*/ 0 w 2"/>
                  <a:gd name="T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9">
                    <a:moveTo>
                      <a:pt x="0" y="0"/>
                    </a:moveTo>
                    <a:cubicBezTo>
                      <a:pt x="1" y="0"/>
                      <a:pt x="1" y="0"/>
                      <a:pt x="2" y="0"/>
                    </a:cubicBezTo>
                    <a:cubicBezTo>
                      <a:pt x="2" y="3"/>
                      <a:pt x="2" y="6"/>
                      <a:pt x="2" y="9"/>
                    </a:cubicBezTo>
                    <a:cubicBezTo>
                      <a:pt x="1" y="9"/>
                      <a:pt x="1" y="9"/>
                      <a:pt x="0" y="9"/>
                    </a:cubicBezTo>
                    <a:cubicBezTo>
                      <a:pt x="0" y="6"/>
                      <a:pt x="0" y="3"/>
                      <a:pt x="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30" name="íŝḻîḍé">
                <a:extLst>
                  <a:ext uri="{FF2B5EF4-FFF2-40B4-BE49-F238E27FC236}">
                    <a16:creationId xmlns:a16="http://schemas.microsoft.com/office/drawing/2014/main" id="{C2733F06-2680-A741-BFBA-70A185222B1F}"/>
                  </a:ext>
                </a:extLst>
              </p:cNvPr>
              <p:cNvSpPr/>
              <p:nvPr/>
            </p:nvSpPr>
            <p:spPr bwMode="auto">
              <a:xfrm>
                <a:off x="3908426" y="3421063"/>
                <a:ext cx="6350" cy="30163"/>
              </a:xfrm>
              <a:custGeom>
                <a:avLst/>
                <a:gdLst>
                  <a:gd name="T0" fmla="*/ 0 w 2"/>
                  <a:gd name="T1" fmla="*/ 0 h 9"/>
                  <a:gd name="T2" fmla="*/ 2 w 2"/>
                  <a:gd name="T3" fmla="*/ 0 h 9"/>
                  <a:gd name="T4" fmla="*/ 2 w 2"/>
                  <a:gd name="T5" fmla="*/ 9 h 9"/>
                  <a:gd name="T6" fmla="*/ 0 w 2"/>
                  <a:gd name="T7" fmla="*/ 9 h 9"/>
                  <a:gd name="T8" fmla="*/ 0 w 2"/>
                  <a:gd name="T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9">
                    <a:moveTo>
                      <a:pt x="0" y="0"/>
                    </a:moveTo>
                    <a:cubicBezTo>
                      <a:pt x="1" y="0"/>
                      <a:pt x="1" y="0"/>
                      <a:pt x="2" y="0"/>
                    </a:cubicBezTo>
                    <a:cubicBezTo>
                      <a:pt x="2" y="3"/>
                      <a:pt x="2" y="6"/>
                      <a:pt x="2" y="9"/>
                    </a:cubicBezTo>
                    <a:cubicBezTo>
                      <a:pt x="1" y="9"/>
                      <a:pt x="1" y="9"/>
                      <a:pt x="0" y="9"/>
                    </a:cubicBezTo>
                    <a:cubicBezTo>
                      <a:pt x="0" y="6"/>
                      <a:pt x="0" y="3"/>
                      <a:pt x="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31" name="îşḻïḓé">
                <a:extLst>
                  <a:ext uri="{FF2B5EF4-FFF2-40B4-BE49-F238E27FC236}">
                    <a16:creationId xmlns:a16="http://schemas.microsoft.com/office/drawing/2014/main" id="{014B01FB-BE4B-3B4E-B997-C94B4B8DC4FC}"/>
                  </a:ext>
                </a:extLst>
              </p:cNvPr>
              <p:cNvSpPr/>
              <p:nvPr/>
            </p:nvSpPr>
            <p:spPr bwMode="auto">
              <a:xfrm>
                <a:off x="3921126" y="3421063"/>
                <a:ext cx="3175" cy="30163"/>
              </a:xfrm>
              <a:custGeom>
                <a:avLst/>
                <a:gdLst>
                  <a:gd name="T0" fmla="*/ 0 w 1"/>
                  <a:gd name="T1" fmla="*/ 0 h 9"/>
                  <a:gd name="T2" fmla="*/ 1 w 1"/>
                  <a:gd name="T3" fmla="*/ 0 h 9"/>
                  <a:gd name="T4" fmla="*/ 1 w 1"/>
                  <a:gd name="T5" fmla="*/ 9 h 9"/>
                  <a:gd name="T6" fmla="*/ 0 w 1"/>
                  <a:gd name="T7" fmla="*/ 9 h 9"/>
                  <a:gd name="T8" fmla="*/ 0 w 1"/>
                  <a:gd name="T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9">
                    <a:moveTo>
                      <a:pt x="0" y="0"/>
                    </a:moveTo>
                    <a:cubicBezTo>
                      <a:pt x="0" y="0"/>
                      <a:pt x="1" y="0"/>
                      <a:pt x="1" y="0"/>
                    </a:cubicBezTo>
                    <a:cubicBezTo>
                      <a:pt x="1" y="3"/>
                      <a:pt x="1" y="6"/>
                      <a:pt x="1" y="9"/>
                    </a:cubicBezTo>
                    <a:cubicBezTo>
                      <a:pt x="1" y="9"/>
                      <a:pt x="0" y="9"/>
                      <a:pt x="0" y="9"/>
                    </a:cubicBezTo>
                    <a:cubicBezTo>
                      <a:pt x="0" y="6"/>
                      <a:pt x="0" y="3"/>
                      <a:pt x="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32" name="íśļíďè">
                <a:extLst>
                  <a:ext uri="{FF2B5EF4-FFF2-40B4-BE49-F238E27FC236}">
                    <a16:creationId xmlns:a16="http://schemas.microsoft.com/office/drawing/2014/main" id="{D2C86E61-AEF7-8D44-A72A-CCBD093CD264}"/>
                  </a:ext>
                </a:extLst>
              </p:cNvPr>
              <p:cNvSpPr/>
              <p:nvPr/>
            </p:nvSpPr>
            <p:spPr bwMode="auto">
              <a:xfrm>
                <a:off x="3930651" y="3421063"/>
                <a:ext cx="3175" cy="30163"/>
              </a:xfrm>
              <a:custGeom>
                <a:avLst/>
                <a:gdLst>
                  <a:gd name="T0" fmla="*/ 0 w 1"/>
                  <a:gd name="T1" fmla="*/ 0 h 9"/>
                  <a:gd name="T2" fmla="*/ 1 w 1"/>
                  <a:gd name="T3" fmla="*/ 0 h 9"/>
                  <a:gd name="T4" fmla="*/ 1 w 1"/>
                  <a:gd name="T5" fmla="*/ 9 h 9"/>
                  <a:gd name="T6" fmla="*/ 0 w 1"/>
                  <a:gd name="T7" fmla="*/ 9 h 9"/>
                  <a:gd name="T8" fmla="*/ 0 w 1"/>
                  <a:gd name="T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9">
                    <a:moveTo>
                      <a:pt x="0" y="0"/>
                    </a:moveTo>
                    <a:cubicBezTo>
                      <a:pt x="0" y="0"/>
                      <a:pt x="1" y="0"/>
                      <a:pt x="1" y="0"/>
                    </a:cubicBezTo>
                    <a:cubicBezTo>
                      <a:pt x="1" y="3"/>
                      <a:pt x="1" y="6"/>
                      <a:pt x="1" y="9"/>
                    </a:cubicBezTo>
                    <a:cubicBezTo>
                      <a:pt x="1" y="9"/>
                      <a:pt x="0" y="9"/>
                      <a:pt x="0" y="9"/>
                    </a:cubicBezTo>
                    <a:cubicBezTo>
                      <a:pt x="0" y="6"/>
                      <a:pt x="0" y="3"/>
                      <a:pt x="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33" name="iŝ1ïdé">
                <a:extLst>
                  <a:ext uri="{FF2B5EF4-FFF2-40B4-BE49-F238E27FC236}">
                    <a16:creationId xmlns:a16="http://schemas.microsoft.com/office/drawing/2014/main" id="{E52432BC-DDB5-5445-B39A-4782F514F2DC}"/>
                  </a:ext>
                </a:extLst>
              </p:cNvPr>
              <p:cNvSpPr/>
              <p:nvPr/>
            </p:nvSpPr>
            <p:spPr bwMode="auto">
              <a:xfrm>
                <a:off x="3940176" y="3421063"/>
                <a:ext cx="7938" cy="30163"/>
              </a:xfrm>
              <a:custGeom>
                <a:avLst/>
                <a:gdLst>
                  <a:gd name="T0" fmla="*/ 0 w 2"/>
                  <a:gd name="T1" fmla="*/ 0 h 9"/>
                  <a:gd name="T2" fmla="*/ 2 w 2"/>
                  <a:gd name="T3" fmla="*/ 0 h 9"/>
                  <a:gd name="T4" fmla="*/ 2 w 2"/>
                  <a:gd name="T5" fmla="*/ 9 h 9"/>
                  <a:gd name="T6" fmla="*/ 0 w 2"/>
                  <a:gd name="T7" fmla="*/ 9 h 9"/>
                  <a:gd name="T8" fmla="*/ 0 w 2"/>
                  <a:gd name="T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9">
                    <a:moveTo>
                      <a:pt x="0" y="0"/>
                    </a:moveTo>
                    <a:cubicBezTo>
                      <a:pt x="1" y="0"/>
                      <a:pt x="1" y="0"/>
                      <a:pt x="2" y="0"/>
                    </a:cubicBezTo>
                    <a:cubicBezTo>
                      <a:pt x="2" y="3"/>
                      <a:pt x="2" y="6"/>
                      <a:pt x="2" y="9"/>
                    </a:cubicBezTo>
                    <a:cubicBezTo>
                      <a:pt x="1" y="9"/>
                      <a:pt x="1" y="9"/>
                      <a:pt x="0" y="9"/>
                    </a:cubicBezTo>
                    <a:cubicBezTo>
                      <a:pt x="0" y="6"/>
                      <a:pt x="0" y="3"/>
                      <a:pt x="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34" name="is1ídè">
                <a:extLst>
                  <a:ext uri="{FF2B5EF4-FFF2-40B4-BE49-F238E27FC236}">
                    <a16:creationId xmlns:a16="http://schemas.microsoft.com/office/drawing/2014/main" id="{834925A1-ED87-FD42-A0C4-CC7C8CCD712C}"/>
                  </a:ext>
                </a:extLst>
              </p:cNvPr>
              <p:cNvSpPr/>
              <p:nvPr/>
            </p:nvSpPr>
            <p:spPr bwMode="auto">
              <a:xfrm>
                <a:off x="3951288" y="3421063"/>
                <a:ext cx="6350" cy="30163"/>
              </a:xfrm>
              <a:custGeom>
                <a:avLst/>
                <a:gdLst>
                  <a:gd name="T0" fmla="*/ 0 w 2"/>
                  <a:gd name="T1" fmla="*/ 0 h 9"/>
                  <a:gd name="T2" fmla="*/ 2 w 2"/>
                  <a:gd name="T3" fmla="*/ 0 h 9"/>
                  <a:gd name="T4" fmla="*/ 2 w 2"/>
                  <a:gd name="T5" fmla="*/ 9 h 9"/>
                  <a:gd name="T6" fmla="*/ 0 w 2"/>
                  <a:gd name="T7" fmla="*/ 9 h 9"/>
                  <a:gd name="T8" fmla="*/ 0 w 2"/>
                  <a:gd name="T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9">
                    <a:moveTo>
                      <a:pt x="0" y="0"/>
                    </a:moveTo>
                    <a:cubicBezTo>
                      <a:pt x="1" y="0"/>
                      <a:pt x="2" y="0"/>
                      <a:pt x="2" y="0"/>
                    </a:cubicBezTo>
                    <a:cubicBezTo>
                      <a:pt x="2" y="3"/>
                      <a:pt x="2" y="6"/>
                      <a:pt x="2" y="9"/>
                    </a:cubicBezTo>
                    <a:cubicBezTo>
                      <a:pt x="2" y="9"/>
                      <a:pt x="1" y="9"/>
                      <a:pt x="0" y="9"/>
                    </a:cubicBezTo>
                    <a:cubicBezTo>
                      <a:pt x="0" y="6"/>
                      <a:pt x="0" y="3"/>
                      <a:pt x="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35" name="islíďê">
                <a:extLst>
                  <a:ext uri="{FF2B5EF4-FFF2-40B4-BE49-F238E27FC236}">
                    <a16:creationId xmlns:a16="http://schemas.microsoft.com/office/drawing/2014/main" id="{16CCF2FF-21DC-FC49-97DF-2DAC2C1CD64F}"/>
                  </a:ext>
                </a:extLst>
              </p:cNvPr>
              <p:cNvSpPr/>
              <p:nvPr/>
            </p:nvSpPr>
            <p:spPr bwMode="auto">
              <a:xfrm>
                <a:off x="3963988" y="3421063"/>
                <a:ext cx="3175" cy="30163"/>
              </a:xfrm>
              <a:custGeom>
                <a:avLst/>
                <a:gdLst>
                  <a:gd name="T0" fmla="*/ 0 w 1"/>
                  <a:gd name="T1" fmla="*/ 0 h 9"/>
                  <a:gd name="T2" fmla="*/ 1 w 1"/>
                  <a:gd name="T3" fmla="*/ 0 h 9"/>
                  <a:gd name="T4" fmla="*/ 1 w 1"/>
                  <a:gd name="T5" fmla="*/ 9 h 9"/>
                  <a:gd name="T6" fmla="*/ 0 w 1"/>
                  <a:gd name="T7" fmla="*/ 9 h 9"/>
                  <a:gd name="T8" fmla="*/ 0 w 1"/>
                  <a:gd name="T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9">
                    <a:moveTo>
                      <a:pt x="0" y="0"/>
                    </a:moveTo>
                    <a:cubicBezTo>
                      <a:pt x="0" y="0"/>
                      <a:pt x="1" y="0"/>
                      <a:pt x="1" y="0"/>
                    </a:cubicBezTo>
                    <a:cubicBezTo>
                      <a:pt x="1" y="3"/>
                      <a:pt x="1" y="6"/>
                      <a:pt x="1" y="9"/>
                    </a:cubicBezTo>
                    <a:cubicBezTo>
                      <a:pt x="1" y="9"/>
                      <a:pt x="0" y="9"/>
                      <a:pt x="0" y="9"/>
                    </a:cubicBezTo>
                    <a:cubicBezTo>
                      <a:pt x="0" y="6"/>
                      <a:pt x="0" y="3"/>
                      <a:pt x="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36" name="iṩlíḑê">
                <a:extLst>
                  <a:ext uri="{FF2B5EF4-FFF2-40B4-BE49-F238E27FC236}">
                    <a16:creationId xmlns:a16="http://schemas.microsoft.com/office/drawing/2014/main" id="{DD7C5A19-55D8-DC48-B1AF-2FAC8609E167}"/>
                  </a:ext>
                </a:extLst>
              </p:cNvPr>
              <p:cNvSpPr/>
              <p:nvPr/>
            </p:nvSpPr>
            <p:spPr bwMode="auto">
              <a:xfrm>
                <a:off x="3973513" y="3421063"/>
                <a:ext cx="6350" cy="30163"/>
              </a:xfrm>
              <a:custGeom>
                <a:avLst/>
                <a:gdLst>
                  <a:gd name="T0" fmla="*/ 0 w 2"/>
                  <a:gd name="T1" fmla="*/ 0 h 9"/>
                  <a:gd name="T2" fmla="*/ 2 w 2"/>
                  <a:gd name="T3" fmla="*/ 0 h 9"/>
                  <a:gd name="T4" fmla="*/ 2 w 2"/>
                  <a:gd name="T5" fmla="*/ 9 h 9"/>
                  <a:gd name="T6" fmla="*/ 0 w 2"/>
                  <a:gd name="T7" fmla="*/ 9 h 9"/>
                  <a:gd name="T8" fmla="*/ 0 w 2"/>
                  <a:gd name="T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9">
                    <a:moveTo>
                      <a:pt x="0" y="0"/>
                    </a:moveTo>
                    <a:cubicBezTo>
                      <a:pt x="1" y="0"/>
                      <a:pt x="1" y="0"/>
                      <a:pt x="2" y="0"/>
                    </a:cubicBezTo>
                    <a:cubicBezTo>
                      <a:pt x="2" y="3"/>
                      <a:pt x="2" y="6"/>
                      <a:pt x="2" y="9"/>
                    </a:cubicBezTo>
                    <a:cubicBezTo>
                      <a:pt x="1" y="9"/>
                      <a:pt x="1" y="9"/>
                      <a:pt x="0" y="9"/>
                    </a:cubicBezTo>
                    <a:cubicBezTo>
                      <a:pt x="0" y="6"/>
                      <a:pt x="0" y="3"/>
                      <a:pt x="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37" name="îṥḷïďê">
                <a:extLst>
                  <a:ext uri="{FF2B5EF4-FFF2-40B4-BE49-F238E27FC236}">
                    <a16:creationId xmlns:a16="http://schemas.microsoft.com/office/drawing/2014/main" id="{A2A1B4CA-64B0-C54E-95D2-B8273AFA915A}"/>
                  </a:ext>
                </a:extLst>
              </p:cNvPr>
              <p:cNvSpPr/>
              <p:nvPr/>
            </p:nvSpPr>
            <p:spPr bwMode="auto">
              <a:xfrm>
                <a:off x="3983038" y="3421063"/>
                <a:ext cx="7938" cy="30163"/>
              </a:xfrm>
              <a:custGeom>
                <a:avLst/>
                <a:gdLst>
                  <a:gd name="T0" fmla="*/ 0 w 2"/>
                  <a:gd name="T1" fmla="*/ 0 h 9"/>
                  <a:gd name="T2" fmla="*/ 2 w 2"/>
                  <a:gd name="T3" fmla="*/ 0 h 9"/>
                  <a:gd name="T4" fmla="*/ 2 w 2"/>
                  <a:gd name="T5" fmla="*/ 9 h 9"/>
                  <a:gd name="T6" fmla="*/ 0 w 2"/>
                  <a:gd name="T7" fmla="*/ 9 h 9"/>
                  <a:gd name="T8" fmla="*/ 0 w 2"/>
                  <a:gd name="T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9">
                    <a:moveTo>
                      <a:pt x="0" y="0"/>
                    </a:moveTo>
                    <a:cubicBezTo>
                      <a:pt x="1" y="0"/>
                      <a:pt x="1" y="0"/>
                      <a:pt x="2" y="0"/>
                    </a:cubicBezTo>
                    <a:cubicBezTo>
                      <a:pt x="2" y="3"/>
                      <a:pt x="2" y="6"/>
                      <a:pt x="2" y="9"/>
                    </a:cubicBezTo>
                    <a:cubicBezTo>
                      <a:pt x="1" y="9"/>
                      <a:pt x="1" y="9"/>
                      <a:pt x="0" y="9"/>
                    </a:cubicBezTo>
                    <a:cubicBezTo>
                      <a:pt x="0" y="6"/>
                      <a:pt x="0" y="3"/>
                      <a:pt x="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38" name="íṥḻïďè">
                <a:extLst>
                  <a:ext uri="{FF2B5EF4-FFF2-40B4-BE49-F238E27FC236}">
                    <a16:creationId xmlns:a16="http://schemas.microsoft.com/office/drawing/2014/main" id="{4F81F73E-836F-D742-820C-740E05DED8A0}"/>
                  </a:ext>
                </a:extLst>
              </p:cNvPr>
              <p:cNvSpPr/>
              <p:nvPr/>
            </p:nvSpPr>
            <p:spPr bwMode="auto">
              <a:xfrm>
                <a:off x="3997326" y="3421063"/>
                <a:ext cx="3175" cy="30163"/>
              </a:xfrm>
              <a:custGeom>
                <a:avLst/>
                <a:gdLst>
                  <a:gd name="T0" fmla="*/ 0 w 1"/>
                  <a:gd name="T1" fmla="*/ 0 h 9"/>
                  <a:gd name="T2" fmla="*/ 1 w 1"/>
                  <a:gd name="T3" fmla="*/ 0 h 9"/>
                  <a:gd name="T4" fmla="*/ 1 w 1"/>
                  <a:gd name="T5" fmla="*/ 9 h 9"/>
                  <a:gd name="T6" fmla="*/ 0 w 1"/>
                  <a:gd name="T7" fmla="*/ 9 h 9"/>
                  <a:gd name="T8" fmla="*/ 0 w 1"/>
                  <a:gd name="T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9">
                    <a:moveTo>
                      <a:pt x="0" y="0"/>
                    </a:moveTo>
                    <a:cubicBezTo>
                      <a:pt x="0" y="0"/>
                      <a:pt x="1" y="0"/>
                      <a:pt x="1" y="0"/>
                    </a:cubicBezTo>
                    <a:cubicBezTo>
                      <a:pt x="1" y="3"/>
                      <a:pt x="1" y="6"/>
                      <a:pt x="1" y="9"/>
                    </a:cubicBezTo>
                    <a:cubicBezTo>
                      <a:pt x="1" y="9"/>
                      <a:pt x="0" y="9"/>
                      <a:pt x="0" y="9"/>
                    </a:cubicBezTo>
                    <a:cubicBezTo>
                      <a:pt x="0" y="6"/>
                      <a:pt x="0" y="3"/>
                      <a:pt x="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39" name="íṡḷíḍè">
                <a:extLst>
                  <a:ext uri="{FF2B5EF4-FFF2-40B4-BE49-F238E27FC236}">
                    <a16:creationId xmlns:a16="http://schemas.microsoft.com/office/drawing/2014/main" id="{C5170157-A63E-F640-A382-23D591FD4A16}"/>
                  </a:ext>
                </a:extLst>
              </p:cNvPr>
              <p:cNvSpPr/>
              <p:nvPr/>
            </p:nvSpPr>
            <p:spPr bwMode="auto">
              <a:xfrm>
                <a:off x="4006851" y="3421063"/>
                <a:ext cx="3175" cy="30163"/>
              </a:xfrm>
              <a:prstGeom prst="rect">
                <a:avLst/>
              </a:pr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40" name="î$ḷîḑé">
                <a:extLst>
                  <a:ext uri="{FF2B5EF4-FFF2-40B4-BE49-F238E27FC236}">
                    <a16:creationId xmlns:a16="http://schemas.microsoft.com/office/drawing/2014/main" id="{6C511E9B-6950-0E44-A7C2-9E63E1B7276F}"/>
                  </a:ext>
                </a:extLst>
              </p:cNvPr>
              <p:cNvSpPr/>
              <p:nvPr/>
            </p:nvSpPr>
            <p:spPr bwMode="auto">
              <a:xfrm>
                <a:off x="4016376" y="3421063"/>
                <a:ext cx="6350" cy="30163"/>
              </a:xfrm>
              <a:prstGeom prst="rect">
                <a:avLst/>
              </a:pr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41" name="í$ľîdè">
                <a:extLst>
                  <a:ext uri="{FF2B5EF4-FFF2-40B4-BE49-F238E27FC236}">
                    <a16:creationId xmlns:a16="http://schemas.microsoft.com/office/drawing/2014/main" id="{C6900325-308B-E749-BF24-835453E473DC}"/>
                  </a:ext>
                </a:extLst>
              </p:cNvPr>
              <p:cNvSpPr/>
              <p:nvPr/>
            </p:nvSpPr>
            <p:spPr bwMode="auto">
              <a:xfrm>
                <a:off x="4025901" y="3421063"/>
                <a:ext cx="7938" cy="30163"/>
              </a:xfrm>
              <a:prstGeom prst="rect">
                <a:avLst/>
              </a:pr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42" name="iṥ1iḍè">
                <a:extLst>
                  <a:ext uri="{FF2B5EF4-FFF2-40B4-BE49-F238E27FC236}">
                    <a16:creationId xmlns:a16="http://schemas.microsoft.com/office/drawing/2014/main" id="{D0AE4C74-5652-854A-818C-DEB1D55A1615}"/>
                  </a:ext>
                </a:extLst>
              </p:cNvPr>
              <p:cNvSpPr/>
              <p:nvPr/>
            </p:nvSpPr>
            <p:spPr bwMode="auto">
              <a:xfrm>
                <a:off x="4040188" y="3417888"/>
                <a:ext cx="39688" cy="3175"/>
              </a:xfrm>
              <a:prstGeom prst="rect">
                <a:avLst/>
              </a:prstGeom>
              <a:solidFill>
                <a:srgbClr val="1E26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43" name="ïslidé">
                <a:extLst>
                  <a:ext uri="{FF2B5EF4-FFF2-40B4-BE49-F238E27FC236}">
                    <a16:creationId xmlns:a16="http://schemas.microsoft.com/office/drawing/2014/main" id="{6FEF2DB5-1375-884B-BFC4-89B428E9752A}"/>
                  </a:ext>
                </a:extLst>
              </p:cNvPr>
              <p:cNvSpPr/>
              <p:nvPr/>
            </p:nvSpPr>
            <p:spPr bwMode="auto">
              <a:xfrm>
                <a:off x="3679826" y="3490913"/>
                <a:ext cx="17463" cy="6350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44" name="íṡlïďè">
                <a:extLst>
                  <a:ext uri="{FF2B5EF4-FFF2-40B4-BE49-F238E27FC236}">
                    <a16:creationId xmlns:a16="http://schemas.microsoft.com/office/drawing/2014/main" id="{69F1BA50-AEBC-9244-A454-75C05BC0E5DD}"/>
                  </a:ext>
                </a:extLst>
              </p:cNvPr>
              <p:cNvSpPr/>
              <p:nvPr/>
            </p:nvSpPr>
            <p:spPr bwMode="auto">
              <a:xfrm>
                <a:off x="3884613" y="3490913"/>
                <a:ext cx="55563" cy="53975"/>
              </a:xfrm>
              <a:custGeom>
                <a:avLst/>
                <a:gdLst>
                  <a:gd name="T0" fmla="*/ 0 w 35"/>
                  <a:gd name="T1" fmla="*/ 0 h 34"/>
                  <a:gd name="T2" fmla="*/ 35 w 35"/>
                  <a:gd name="T3" fmla="*/ 0 h 34"/>
                  <a:gd name="T4" fmla="*/ 35 w 35"/>
                  <a:gd name="T5" fmla="*/ 34 h 34"/>
                  <a:gd name="T6" fmla="*/ 0 w 35"/>
                  <a:gd name="T7" fmla="*/ 34 h 34"/>
                  <a:gd name="T8" fmla="*/ 0 w 35"/>
                  <a:gd name="T9" fmla="*/ 0 h 34"/>
                  <a:gd name="T10" fmla="*/ 0 w 35"/>
                  <a:gd name="T11" fmla="*/ 0 h 34"/>
                  <a:gd name="T12" fmla="*/ 4 w 35"/>
                  <a:gd name="T13" fmla="*/ 8 h 34"/>
                  <a:gd name="T14" fmla="*/ 4 w 35"/>
                  <a:gd name="T15" fmla="*/ 27 h 34"/>
                  <a:gd name="T16" fmla="*/ 8 w 35"/>
                  <a:gd name="T17" fmla="*/ 27 h 34"/>
                  <a:gd name="T18" fmla="*/ 8 w 35"/>
                  <a:gd name="T19" fmla="*/ 8 h 34"/>
                  <a:gd name="T20" fmla="*/ 4 w 35"/>
                  <a:gd name="T21" fmla="*/ 8 h 34"/>
                  <a:gd name="T22" fmla="*/ 4 w 35"/>
                  <a:gd name="T23" fmla="*/ 8 h 34"/>
                  <a:gd name="T24" fmla="*/ 29 w 35"/>
                  <a:gd name="T25" fmla="*/ 8 h 34"/>
                  <a:gd name="T26" fmla="*/ 29 w 35"/>
                  <a:gd name="T27" fmla="*/ 27 h 34"/>
                  <a:gd name="T28" fmla="*/ 31 w 35"/>
                  <a:gd name="T29" fmla="*/ 27 h 34"/>
                  <a:gd name="T30" fmla="*/ 31 w 35"/>
                  <a:gd name="T31" fmla="*/ 8 h 34"/>
                  <a:gd name="T32" fmla="*/ 29 w 35"/>
                  <a:gd name="T33" fmla="*/ 8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35" h="34">
                    <a:moveTo>
                      <a:pt x="0" y="0"/>
                    </a:moveTo>
                    <a:lnTo>
                      <a:pt x="35" y="0"/>
                    </a:lnTo>
                    <a:lnTo>
                      <a:pt x="35" y="34"/>
                    </a:lnTo>
                    <a:lnTo>
                      <a:pt x="0" y="34"/>
                    </a:lnTo>
                    <a:lnTo>
                      <a:pt x="0" y="0"/>
                    </a:lnTo>
                    <a:lnTo>
                      <a:pt x="0" y="0"/>
                    </a:lnTo>
                    <a:close/>
                    <a:moveTo>
                      <a:pt x="4" y="8"/>
                    </a:moveTo>
                    <a:lnTo>
                      <a:pt x="4" y="27"/>
                    </a:lnTo>
                    <a:lnTo>
                      <a:pt x="8" y="27"/>
                    </a:lnTo>
                    <a:lnTo>
                      <a:pt x="8" y="8"/>
                    </a:lnTo>
                    <a:lnTo>
                      <a:pt x="4" y="8"/>
                    </a:lnTo>
                    <a:lnTo>
                      <a:pt x="4" y="8"/>
                    </a:lnTo>
                    <a:close/>
                    <a:moveTo>
                      <a:pt x="29" y="8"/>
                    </a:moveTo>
                    <a:lnTo>
                      <a:pt x="29" y="27"/>
                    </a:lnTo>
                    <a:lnTo>
                      <a:pt x="31" y="27"/>
                    </a:lnTo>
                    <a:lnTo>
                      <a:pt x="31" y="8"/>
                    </a:lnTo>
                    <a:lnTo>
                      <a:pt x="29" y="8"/>
                    </a:lnTo>
                    <a:close/>
                  </a:path>
                </a:pathLst>
              </a:custGeom>
              <a:solidFill>
                <a:srgbClr val="1E26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45" name="iṧ1ïḓè">
                <a:extLst>
                  <a:ext uri="{FF2B5EF4-FFF2-40B4-BE49-F238E27FC236}">
                    <a16:creationId xmlns:a16="http://schemas.microsoft.com/office/drawing/2014/main" id="{50950010-F52C-6841-A9E4-812673F9BCE8}"/>
                  </a:ext>
                </a:extLst>
              </p:cNvPr>
              <p:cNvSpPr/>
              <p:nvPr/>
            </p:nvSpPr>
            <p:spPr bwMode="auto">
              <a:xfrm>
                <a:off x="3551238" y="3067050"/>
                <a:ext cx="722313" cy="727075"/>
              </a:xfrm>
              <a:custGeom>
                <a:avLst/>
                <a:gdLst>
                  <a:gd name="T0" fmla="*/ 109 w 219"/>
                  <a:gd name="T1" fmla="*/ 0 h 218"/>
                  <a:gd name="T2" fmla="*/ 219 w 219"/>
                  <a:gd name="T3" fmla="*/ 109 h 218"/>
                  <a:gd name="T4" fmla="*/ 109 w 219"/>
                  <a:gd name="T5" fmla="*/ 218 h 218"/>
                  <a:gd name="T6" fmla="*/ 0 w 219"/>
                  <a:gd name="T7" fmla="*/ 109 h 218"/>
                  <a:gd name="T8" fmla="*/ 109 w 219"/>
                  <a:gd name="T9" fmla="*/ 0 h 218"/>
                  <a:gd name="T10" fmla="*/ 109 w 219"/>
                  <a:gd name="T11" fmla="*/ 3 h 218"/>
                  <a:gd name="T12" fmla="*/ 4 w 219"/>
                  <a:gd name="T13" fmla="*/ 109 h 218"/>
                  <a:gd name="T14" fmla="*/ 109 w 219"/>
                  <a:gd name="T15" fmla="*/ 215 h 218"/>
                  <a:gd name="T16" fmla="*/ 215 w 219"/>
                  <a:gd name="T17" fmla="*/ 109 h 218"/>
                  <a:gd name="T18" fmla="*/ 109 w 219"/>
                  <a:gd name="T19" fmla="*/ 3 h 2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19" h="218">
                    <a:moveTo>
                      <a:pt x="109" y="0"/>
                    </a:moveTo>
                    <a:cubicBezTo>
                      <a:pt x="170" y="0"/>
                      <a:pt x="219" y="49"/>
                      <a:pt x="219" y="109"/>
                    </a:cubicBezTo>
                    <a:cubicBezTo>
                      <a:pt x="219" y="169"/>
                      <a:pt x="170" y="218"/>
                      <a:pt x="109" y="218"/>
                    </a:cubicBezTo>
                    <a:cubicBezTo>
                      <a:pt x="49" y="218"/>
                      <a:pt x="0" y="169"/>
                      <a:pt x="0" y="109"/>
                    </a:cubicBezTo>
                    <a:cubicBezTo>
                      <a:pt x="0" y="49"/>
                      <a:pt x="49" y="0"/>
                      <a:pt x="109" y="0"/>
                    </a:cubicBezTo>
                    <a:close/>
                    <a:moveTo>
                      <a:pt x="109" y="3"/>
                    </a:moveTo>
                    <a:cubicBezTo>
                      <a:pt x="51" y="3"/>
                      <a:pt x="4" y="51"/>
                      <a:pt x="4" y="109"/>
                    </a:cubicBezTo>
                    <a:cubicBezTo>
                      <a:pt x="4" y="167"/>
                      <a:pt x="51" y="215"/>
                      <a:pt x="109" y="215"/>
                    </a:cubicBezTo>
                    <a:cubicBezTo>
                      <a:pt x="168" y="215"/>
                      <a:pt x="215" y="167"/>
                      <a:pt x="215" y="109"/>
                    </a:cubicBezTo>
                    <a:cubicBezTo>
                      <a:pt x="215" y="51"/>
                      <a:pt x="168" y="3"/>
                      <a:pt x="109" y="3"/>
                    </a:cubicBezTo>
                    <a:close/>
                  </a:path>
                </a:pathLst>
              </a:custGeom>
              <a:solidFill>
                <a:srgbClr val="1E26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</p:grpSp>
        <p:grpSp>
          <p:nvGrpSpPr>
            <p:cNvPr id="247" name="íşḷïḑe">
              <a:extLst>
                <a:ext uri="{FF2B5EF4-FFF2-40B4-BE49-F238E27FC236}">
                  <a16:creationId xmlns:a16="http://schemas.microsoft.com/office/drawing/2014/main" id="{1EA826F0-AE07-504D-9C6E-4A6302BDCA69}"/>
                </a:ext>
              </a:extLst>
            </p:cNvPr>
            <p:cNvGrpSpPr/>
            <p:nvPr userDrawn="1"/>
          </p:nvGrpSpPr>
          <p:grpSpPr>
            <a:xfrm>
              <a:off x="4894762" y="471192"/>
              <a:ext cx="4437911" cy="1614111"/>
              <a:chOff x="4412452" y="3106738"/>
              <a:chExt cx="2312689" cy="841148"/>
            </a:xfrm>
          </p:grpSpPr>
          <p:grpSp>
            <p:nvGrpSpPr>
              <p:cNvPr id="248" name="îṥľíḑé">
                <a:extLst>
                  <a:ext uri="{FF2B5EF4-FFF2-40B4-BE49-F238E27FC236}">
                    <a16:creationId xmlns:a16="http://schemas.microsoft.com/office/drawing/2014/main" id="{39D64547-5156-9A46-BECB-158A08F4DD51}"/>
                  </a:ext>
                </a:extLst>
              </p:cNvPr>
              <p:cNvGrpSpPr/>
              <p:nvPr/>
            </p:nvGrpSpPr>
            <p:grpSpPr>
              <a:xfrm>
                <a:off x="4422776" y="3106738"/>
                <a:ext cx="2293937" cy="617538"/>
                <a:chOff x="4422776" y="3106738"/>
                <a:chExt cx="2293937" cy="617538"/>
              </a:xfrm>
            </p:grpSpPr>
            <p:sp>
              <p:nvSpPr>
                <p:cNvPr id="265" name="išḻiḑé">
                  <a:extLst>
                    <a:ext uri="{FF2B5EF4-FFF2-40B4-BE49-F238E27FC236}">
                      <a16:creationId xmlns:a16="http://schemas.microsoft.com/office/drawing/2014/main" id="{E9E95CFA-B471-D346-88CE-BF00280196C0}"/>
                    </a:ext>
                  </a:extLst>
                </p:cNvPr>
                <p:cNvSpPr/>
                <p:nvPr/>
              </p:nvSpPr>
              <p:spPr bwMode="auto">
                <a:xfrm>
                  <a:off x="4811713" y="3200400"/>
                  <a:ext cx="49213" cy="100013"/>
                </a:xfrm>
                <a:custGeom>
                  <a:avLst/>
                  <a:gdLst>
                    <a:gd name="T0" fmla="*/ 0 w 15"/>
                    <a:gd name="T1" fmla="*/ 1 h 30"/>
                    <a:gd name="T2" fmla="*/ 1 w 15"/>
                    <a:gd name="T3" fmla="*/ 12 h 30"/>
                    <a:gd name="T4" fmla="*/ 0 w 15"/>
                    <a:gd name="T5" fmla="*/ 21 h 30"/>
                    <a:gd name="T6" fmla="*/ 2 w 15"/>
                    <a:gd name="T7" fmla="*/ 28 h 30"/>
                    <a:gd name="T8" fmla="*/ 7 w 15"/>
                    <a:gd name="T9" fmla="*/ 30 h 30"/>
                    <a:gd name="T10" fmla="*/ 12 w 15"/>
                    <a:gd name="T11" fmla="*/ 26 h 30"/>
                    <a:gd name="T12" fmla="*/ 15 w 15"/>
                    <a:gd name="T13" fmla="*/ 18 h 30"/>
                    <a:gd name="T14" fmla="*/ 3 w 15"/>
                    <a:gd name="T15" fmla="*/ 0 h 30"/>
                    <a:gd name="T16" fmla="*/ 0 w 15"/>
                    <a:gd name="T17" fmla="*/ 1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5" h="30">
                      <a:moveTo>
                        <a:pt x="0" y="1"/>
                      </a:moveTo>
                      <a:cubicBezTo>
                        <a:pt x="1" y="12"/>
                        <a:pt x="1" y="12"/>
                        <a:pt x="1" y="12"/>
                      </a:cubicBezTo>
                      <a:cubicBezTo>
                        <a:pt x="1" y="13"/>
                        <a:pt x="0" y="18"/>
                        <a:pt x="0" y="21"/>
                      </a:cubicBezTo>
                      <a:cubicBezTo>
                        <a:pt x="0" y="24"/>
                        <a:pt x="2" y="25"/>
                        <a:pt x="2" y="28"/>
                      </a:cubicBezTo>
                      <a:cubicBezTo>
                        <a:pt x="7" y="30"/>
                        <a:pt x="7" y="30"/>
                        <a:pt x="7" y="30"/>
                      </a:cubicBezTo>
                      <a:cubicBezTo>
                        <a:pt x="9" y="27"/>
                        <a:pt x="10" y="29"/>
                        <a:pt x="12" y="26"/>
                      </a:cubicBezTo>
                      <a:cubicBezTo>
                        <a:pt x="14" y="23"/>
                        <a:pt x="14" y="21"/>
                        <a:pt x="15" y="18"/>
                      </a:cubicBezTo>
                      <a:cubicBezTo>
                        <a:pt x="12" y="7"/>
                        <a:pt x="13" y="5"/>
                        <a:pt x="3" y="0"/>
                      </a:cubicBez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rgbClr val="E6001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266" name="íṥľíďè">
                  <a:extLst>
                    <a:ext uri="{FF2B5EF4-FFF2-40B4-BE49-F238E27FC236}">
                      <a16:creationId xmlns:a16="http://schemas.microsoft.com/office/drawing/2014/main" id="{EB890018-20C4-6246-8A3C-F7FD68602FDA}"/>
                    </a:ext>
                  </a:extLst>
                </p:cNvPr>
                <p:cNvSpPr/>
                <p:nvPr/>
              </p:nvSpPr>
              <p:spPr bwMode="auto">
                <a:xfrm>
                  <a:off x="5221288" y="3184525"/>
                  <a:ext cx="36513" cy="122238"/>
                </a:xfrm>
                <a:custGeom>
                  <a:avLst/>
                  <a:gdLst>
                    <a:gd name="T0" fmla="*/ 0 w 11"/>
                    <a:gd name="T1" fmla="*/ 3 h 37"/>
                    <a:gd name="T2" fmla="*/ 2 w 11"/>
                    <a:gd name="T3" fmla="*/ 14 h 37"/>
                    <a:gd name="T4" fmla="*/ 0 w 11"/>
                    <a:gd name="T5" fmla="*/ 33 h 37"/>
                    <a:gd name="T6" fmla="*/ 0 w 11"/>
                    <a:gd name="T7" fmla="*/ 36 h 37"/>
                    <a:gd name="T8" fmla="*/ 2 w 11"/>
                    <a:gd name="T9" fmla="*/ 37 h 37"/>
                    <a:gd name="T10" fmla="*/ 8 w 11"/>
                    <a:gd name="T11" fmla="*/ 27 h 37"/>
                    <a:gd name="T12" fmla="*/ 11 w 11"/>
                    <a:gd name="T13" fmla="*/ 17 h 37"/>
                    <a:gd name="T14" fmla="*/ 11 w 11"/>
                    <a:gd name="T15" fmla="*/ 15 h 37"/>
                    <a:gd name="T16" fmla="*/ 7 w 11"/>
                    <a:gd name="T17" fmla="*/ 2 h 37"/>
                    <a:gd name="T18" fmla="*/ 2 w 11"/>
                    <a:gd name="T19" fmla="*/ 0 h 37"/>
                    <a:gd name="T20" fmla="*/ 0 w 11"/>
                    <a:gd name="T21" fmla="*/ 3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11" h="37">
                      <a:moveTo>
                        <a:pt x="0" y="3"/>
                      </a:moveTo>
                      <a:cubicBezTo>
                        <a:pt x="2" y="14"/>
                        <a:pt x="2" y="14"/>
                        <a:pt x="2" y="14"/>
                      </a:cubicBezTo>
                      <a:cubicBezTo>
                        <a:pt x="2" y="19"/>
                        <a:pt x="0" y="27"/>
                        <a:pt x="0" y="33"/>
                      </a:cubicBezTo>
                      <a:cubicBezTo>
                        <a:pt x="0" y="36"/>
                        <a:pt x="0" y="36"/>
                        <a:pt x="0" y="36"/>
                      </a:cubicBezTo>
                      <a:cubicBezTo>
                        <a:pt x="2" y="36"/>
                        <a:pt x="1" y="37"/>
                        <a:pt x="2" y="37"/>
                      </a:cubicBezTo>
                      <a:cubicBezTo>
                        <a:pt x="3" y="37"/>
                        <a:pt x="7" y="28"/>
                        <a:pt x="8" y="27"/>
                      </a:cubicBezTo>
                      <a:cubicBezTo>
                        <a:pt x="9" y="24"/>
                        <a:pt x="11" y="21"/>
                        <a:pt x="11" y="17"/>
                      </a:cubicBezTo>
                      <a:cubicBezTo>
                        <a:pt x="11" y="15"/>
                        <a:pt x="11" y="15"/>
                        <a:pt x="11" y="15"/>
                      </a:cubicBezTo>
                      <a:cubicBezTo>
                        <a:pt x="11" y="7"/>
                        <a:pt x="8" y="7"/>
                        <a:pt x="7" y="2"/>
                      </a:cubicBezTo>
                      <a:cubicBezTo>
                        <a:pt x="2" y="0"/>
                        <a:pt x="2" y="0"/>
                        <a:pt x="2" y="0"/>
                      </a:cubicBezTo>
                      <a:cubicBezTo>
                        <a:pt x="2" y="1"/>
                        <a:pt x="0" y="1"/>
                        <a:pt x="0" y="3"/>
                      </a:cubicBezTo>
                      <a:close/>
                    </a:path>
                  </a:pathLst>
                </a:custGeom>
                <a:solidFill>
                  <a:srgbClr val="E6001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267" name="íś1iḑe">
                  <a:extLst>
                    <a:ext uri="{FF2B5EF4-FFF2-40B4-BE49-F238E27FC236}">
                      <a16:creationId xmlns:a16="http://schemas.microsoft.com/office/drawing/2014/main" id="{01179C9D-6713-BF47-AA0F-281ED877EEEE}"/>
                    </a:ext>
                  </a:extLst>
                </p:cNvPr>
                <p:cNvSpPr/>
                <p:nvPr/>
              </p:nvSpPr>
              <p:spPr bwMode="auto">
                <a:xfrm>
                  <a:off x="4554538" y="3251200"/>
                  <a:ext cx="119063" cy="58738"/>
                </a:xfrm>
                <a:custGeom>
                  <a:avLst/>
                  <a:gdLst>
                    <a:gd name="T0" fmla="*/ 0 w 36"/>
                    <a:gd name="T1" fmla="*/ 15 h 18"/>
                    <a:gd name="T2" fmla="*/ 2 w 36"/>
                    <a:gd name="T3" fmla="*/ 16 h 18"/>
                    <a:gd name="T4" fmla="*/ 13 w 36"/>
                    <a:gd name="T5" fmla="*/ 18 h 18"/>
                    <a:gd name="T6" fmla="*/ 16 w 36"/>
                    <a:gd name="T7" fmla="*/ 18 h 18"/>
                    <a:gd name="T8" fmla="*/ 22 w 36"/>
                    <a:gd name="T9" fmla="*/ 17 h 18"/>
                    <a:gd name="T10" fmla="*/ 23 w 36"/>
                    <a:gd name="T11" fmla="*/ 17 h 18"/>
                    <a:gd name="T12" fmla="*/ 30 w 36"/>
                    <a:gd name="T13" fmla="*/ 13 h 18"/>
                    <a:gd name="T14" fmla="*/ 36 w 36"/>
                    <a:gd name="T15" fmla="*/ 8 h 18"/>
                    <a:gd name="T16" fmla="*/ 36 w 36"/>
                    <a:gd name="T17" fmla="*/ 7 h 18"/>
                    <a:gd name="T18" fmla="*/ 36 w 36"/>
                    <a:gd name="T19" fmla="*/ 4 h 18"/>
                    <a:gd name="T20" fmla="*/ 32 w 36"/>
                    <a:gd name="T21" fmla="*/ 0 h 18"/>
                    <a:gd name="T22" fmla="*/ 24 w 36"/>
                    <a:gd name="T23" fmla="*/ 3 h 18"/>
                    <a:gd name="T24" fmla="*/ 16 w 36"/>
                    <a:gd name="T25" fmla="*/ 7 h 18"/>
                    <a:gd name="T26" fmla="*/ 0 w 36"/>
                    <a:gd name="T27" fmla="*/ 15 h 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36" h="18">
                      <a:moveTo>
                        <a:pt x="0" y="15"/>
                      </a:moveTo>
                      <a:cubicBezTo>
                        <a:pt x="1" y="16"/>
                        <a:pt x="1" y="16"/>
                        <a:pt x="2" y="16"/>
                      </a:cubicBezTo>
                      <a:cubicBezTo>
                        <a:pt x="6" y="16"/>
                        <a:pt x="9" y="18"/>
                        <a:pt x="13" y="18"/>
                      </a:cubicBezTo>
                      <a:cubicBezTo>
                        <a:pt x="16" y="18"/>
                        <a:pt x="16" y="18"/>
                        <a:pt x="16" y="18"/>
                      </a:cubicBezTo>
                      <a:cubicBezTo>
                        <a:pt x="22" y="17"/>
                        <a:pt x="22" y="17"/>
                        <a:pt x="22" y="17"/>
                      </a:cubicBezTo>
                      <a:cubicBezTo>
                        <a:pt x="23" y="17"/>
                        <a:pt x="23" y="17"/>
                        <a:pt x="23" y="17"/>
                      </a:cubicBezTo>
                      <a:cubicBezTo>
                        <a:pt x="26" y="16"/>
                        <a:pt x="28" y="14"/>
                        <a:pt x="30" y="13"/>
                      </a:cubicBezTo>
                      <a:cubicBezTo>
                        <a:pt x="34" y="11"/>
                        <a:pt x="33" y="10"/>
                        <a:pt x="36" y="8"/>
                      </a:cubicBezTo>
                      <a:cubicBezTo>
                        <a:pt x="36" y="7"/>
                        <a:pt x="36" y="7"/>
                        <a:pt x="36" y="7"/>
                      </a:cubicBezTo>
                      <a:cubicBezTo>
                        <a:pt x="36" y="4"/>
                        <a:pt x="36" y="4"/>
                        <a:pt x="36" y="4"/>
                      </a:cubicBezTo>
                      <a:cubicBezTo>
                        <a:pt x="36" y="1"/>
                        <a:pt x="33" y="2"/>
                        <a:pt x="32" y="0"/>
                      </a:cubicBezTo>
                      <a:cubicBezTo>
                        <a:pt x="29" y="1"/>
                        <a:pt x="27" y="1"/>
                        <a:pt x="24" y="3"/>
                      </a:cubicBezTo>
                      <a:cubicBezTo>
                        <a:pt x="21" y="4"/>
                        <a:pt x="19" y="6"/>
                        <a:pt x="16" y="7"/>
                      </a:cubicBezTo>
                      <a:cubicBezTo>
                        <a:pt x="11" y="11"/>
                        <a:pt x="4" y="10"/>
                        <a:pt x="0" y="15"/>
                      </a:cubicBezTo>
                      <a:close/>
                    </a:path>
                  </a:pathLst>
                </a:custGeom>
                <a:solidFill>
                  <a:srgbClr val="E6001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268" name="iṩ1iḋè">
                  <a:extLst>
                    <a:ext uri="{FF2B5EF4-FFF2-40B4-BE49-F238E27FC236}">
                      <a16:creationId xmlns:a16="http://schemas.microsoft.com/office/drawing/2014/main" id="{621A8462-AF81-F546-A24F-AB4367F2710C}"/>
                    </a:ext>
                  </a:extLst>
                </p:cNvPr>
                <p:cNvSpPr/>
                <p:nvPr/>
              </p:nvSpPr>
              <p:spPr bwMode="auto">
                <a:xfrm>
                  <a:off x="6359526" y="3263900"/>
                  <a:ext cx="93663" cy="139700"/>
                </a:xfrm>
                <a:custGeom>
                  <a:avLst/>
                  <a:gdLst>
                    <a:gd name="T0" fmla="*/ 15 w 28"/>
                    <a:gd name="T1" fmla="*/ 1 h 42"/>
                    <a:gd name="T2" fmla="*/ 6 w 28"/>
                    <a:gd name="T3" fmla="*/ 11 h 42"/>
                    <a:gd name="T4" fmla="*/ 6 w 28"/>
                    <a:gd name="T5" fmla="*/ 13 h 42"/>
                    <a:gd name="T6" fmla="*/ 5 w 28"/>
                    <a:gd name="T7" fmla="*/ 16 h 42"/>
                    <a:gd name="T8" fmla="*/ 6 w 28"/>
                    <a:gd name="T9" fmla="*/ 20 h 42"/>
                    <a:gd name="T10" fmla="*/ 6 w 28"/>
                    <a:gd name="T11" fmla="*/ 21 h 42"/>
                    <a:gd name="T12" fmla="*/ 0 w 28"/>
                    <a:gd name="T13" fmla="*/ 38 h 42"/>
                    <a:gd name="T14" fmla="*/ 0 w 28"/>
                    <a:gd name="T15" fmla="*/ 41 h 42"/>
                    <a:gd name="T16" fmla="*/ 3 w 28"/>
                    <a:gd name="T17" fmla="*/ 42 h 42"/>
                    <a:gd name="T18" fmla="*/ 9 w 28"/>
                    <a:gd name="T19" fmla="*/ 32 h 42"/>
                    <a:gd name="T20" fmla="*/ 12 w 28"/>
                    <a:gd name="T21" fmla="*/ 26 h 42"/>
                    <a:gd name="T22" fmla="*/ 14 w 28"/>
                    <a:gd name="T23" fmla="*/ 26 h 42"/>
                    <a:gd name="T24" fmla="*/ 20 w 28"/>
                    <a:gd name="T25" fmla="*/ 26 h 42"/>
                    <a:gd name="T26" fmla="*/ 28 w 28"/>
                    <a:gd name="T27" fmla="*/ 14 h 42"/>
                    <a:gd name="T28" fmla="*/ 28 w 28"/>
                    <a:gd name="T29" fmla="*/ 6 h 42"/>
                    <a:gd name="T30" fmla="*/ 28 w 28"/>
                    <a:gd name="T31" fmla="*/ 5 h 42"/>
                    <a:gd name="T32" fmla="*/ 27 w 28"/>
                    <a:gd name="T33" fmla="*/ 3 h 42"/>
                    <a:gd name="T34" fmla="*/ 26 w 28"/>
                    <a:gd name="T35" fmla="*/ 3 h 42"/>
                    <a:gd name="T36" fmla="*/ 24 w 28"/>
                    <a:gd name="T37" fmla="*/ 3 h 42"/>
                    <a:gd name="T38" fmla="*/ 23 w 28"/>
                    <a:gd name="T39" fmla="*/ 3 h 42"/>
                    <a:gd name="T40" fmla="*/ 20 w 28"/>
                    <a:gd name="T41" fmla="*/ 0 h 42"/>
                    <a:gd name="T42" fmla="*/ 15 w 28"/>
                    <a:gd name="T43" fmla="*/ 1 h 4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</a:cxnLst>
                  <a:rect l="0" t="0" r="r" b="b"/>
                  <a:pathLst>
                    <a:path w="28" h="42">
                      <a:moveTo>
                        <a:pt x="15" y="1"/>
                      </a:moveTo>
                      <a:cubicBezTo>
                        <a:pt x="15" y="10"/>
                        <a:pt x="8" y="6"/>
                        <a:pt x="6" y="11"/>
                      </a:cubicBezTo>
                      <a:cubicBezTo>
                        <a:pt x="6" y="13"/>
                        <a:pt x="6" y="13"/>
                        <a:pt x="6" y="13"/>
                      </a:cubicBezTo>
                      <a:cubicBezTo>
                        <a:pt x="6" y="14"/>
                        <a:pt x="5" y="14"/>
                        <a:pt x="5" y="16"/>
                      </a:cubicBezTo>
                      <a:cubicBezTo>
                        <a:pt x="6" y="20"/>
                        <a:pt x="6" y="20"/>
                        <a:pt x="6" y="20"/>
                      </a:cubicBezTo>
                      <a:cubicBezTo>
                        <a:pt x="6" y="21"/>
                        <a:pt x="6" y="21"/>
                        <a:pt x="6" y="21"/>
                      </a:cubicBezTo>
                      <a:cubicBezTo>
                        <a:pt x="6" y="29"/>
                        <a:pt x="0" y="31"/>
                        <a:pt x="0" y="38"/>
                      </a:cubicBezTo>
                      <a:cubicBezTo>
                        <a:pt x="0" y="41"/>
                        <a:pt x="0" y="41"/>
                        <a:pt x="0" y="41"/>
                      </a:cubicBezTo>
                      <a:cubicBezTo>
                        <a:pt x="2" y="42"/>
                        <a:pt x="2" y="42"/>
                        <a:pt x="3" y="42"/>
                      </a:cubicBezTo>
                      <a:cubicBezTo>
                        <a:pt x="7" y="42"/>
                        <a:pt x="9" y="36"/>
                        <a:pt x="9" y="32"/>
                      </a:cubicBezTo>
                      <a:cubicBezTo>
                        <a:pt x="9" y="29"/>
                        <a:pt x="10" y="26"/>
                        <a:pt x="12" y="26"/>
                      </a:cubicBezTo>
                      <a:cubicBezTo>
                        <a:pt x="14" y="26"/>
                        <a:pt x="14" y="26"/>
                        <a:pt x="14" y="26"/>
                      </a:cubicBezTo>
                      <a:cubicBezTo>
                        <a:pt x="20" y="26"/>
                        <a:pt x="20" y="26"/>
                        <a:pt x="20" y="26"/>
                      </a:cubicBezTo>
                      <a:cubicBezTo>
                        <a:pt x="24" y="24"/>
                        <a:pt x="28" y="21"/>
                        <a:pt x="28" y="14"/>
                      </a:cubicBezTo>
                      <a:cubicBezTo>
                        <a:pt x="28" y="6"/>
                        <a:pt x="28" y="6"/>
                        <a:pt x="28" y="6"/>
                      </a:cubicBezTo>
                      <a:cubicBezTo>
                        <a:pt x="28" y="5"/>
                        <a:pt x="28" y="5"/>
                        <a:pt x="28" y="5"/>
                      </a:cubicBezTo>
                      <a:cubicBezTo>
                        <a:pt x="27" y="3"/>
                        <a:pt x="27" y="3"/>
                        <a:pt x="27" y="3"/>
                      </a:cubicBezTo>
                      <a:cubicBezTo>
                        <a:pt x="26" y="3"/>
                        <a:pt x="26" y="3"/>
                        <a:pt x="26" y="3"/>
                      </a:cubicBezTo>
                      <a:cubicBezTo>
                        <a:pt x="24" y="3"/>
                        <a:pt x="24" y="3"/>
                        <a:pt x="24" y="3"/>
                      </a:cubicBezTo>
                      <a:cubicBezTo>
                        <a:pt x="23" y="3"/>
                        <a:pt x="23" y="3"/>
                        <a:pt x="23" y="3"/>
                      </a:cubicBezTo>
                      <a:cubicBezTo>
                        <a:pt x="20" y="0"/>
                        <a:pt x="20" y="0"/>
                        <a:pt x="20" y="0"/>
                      </a:cubicBezTo>
                      <a:lnTo>
                        <a:pt x="15" y="1"/>
                      </a:lnTo>
                      <a:close/>
                    </a:path>
                  </a:pathLst>
                </a:custGeom>
                <a:solidFill>
                  <a:srgbClr val="E6001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269" name="íṩlïḓè">
                  <a:extLst>
                    <a:ext uri="{FF2B5EF4-FFF2-40B4-BE49-F238E27FC236}">
                      <a16:creationId xmlns:a16="http://schemas.microsoft.com/office/drawing/2014/main" id="{57F3DDF2-34D4-7543-9418-964C5B630599}"/>
                    </a:ext>
                  </a:extLst>
                </p:cNvPr>
                <p:cNvSpPr/>
                <p:nvPr/>
              </p:nvSpPr>
              <p:spPr bwMode="auto">
                <a:xfrm>
                  <a:off x="5826126" y="3273425"/>
                  <a:ext cx="223838" cy="293688"/>
                </a:xfrm>
                <a:custGeom>
                  <a:avLst/>
                  <a:gdLst>
                    <a:gd name="T0" fmla="*/ 38 w 68"/>
                    <a:gd name="T1" fmla="*/ 16 h 88"/>
                    <a:gd name="T2" fmla="*/ 40 w 68"/>
                    <a:gd name="T3" fmla="*/ 5 h 88"/>
                    <a:gd name="T4" fmla="*/ 36 w 68"/>
                    <a:gd name="T5" fmla="*/ 1 h 88"/>
                    <a:gd name="T6" fmla="*/ 36 w 68"/>
                    <a:gd name="T7" fmla="*/ 1 h 88"/>
                    <a:gd name="T8" fmla="*/ 33 w 68"/>
                    <a:gd name="T9" fmla="*/ 0 h 88"/>
                    <a:gd name="T10" fmla="*/ 24 w 68"/>
                    <a:gd name="T11" fmla="*/ 7 h 88"/>
                    <a:gd name="T12" fmla="*/ 24 w 68"/>
                    <a:gd name="T13" fmla="*/ 8 h 88"/>
                    <a:gd name="T14" fmla="*/ 26 w 68"/>
                    <a:gd name="T15" fmla="*/ 18 h 88"/>
                    <a:gd name="T16" fmla="*/ 27 w 68"/>
                    <a:gd name="T17" fmla="*/ 28 h 88"/>
                    <a:gd name="T18" fmla="*/ 27 w 68"/>
                    <a:gd name="T19" fmla="*/ 39 h 88"/>
                    <a:gd name="T20" fmla="*/ 16 w 68"/>
                    <a:gd name="T21" fmla="*/ 48 h 88"/>
                    <a:gd name="T22" fmla="*/ 7 w 68"/>
                    <a:gd name="T23" fmla="*/ 49 h 88"/>
                    <a:gd name="T24" fmla="*/ 5 w 68"/>
                    <a:gd name="T25" fmla="*/ 49 h 88"/>
                    <a:gd name="T26" fmla="*/ 4 w 68"/>
                    <a:gd name="T27" fmla="*/ 49 h 88"/>
                    <a:gd name="T28" fmla="*/ 0 w 68"/>
                    <a:gd name="T29" fmla="*/ 54 h 88"/>
                    <a:gd name="T30" fmla="*/ 5 w 68"/>
                    <a:gd name="T31" fmla="*/ 60 h 88"/>
                    <a:gd name="T32" fmla="*/ 11 w 68"/>
                    <a:gd name="T33" fmla="*/ 60 h 88"/>
                    <a:gd name="T34" fmla="*/ 13 w 68"/>
                    <a:gd name="T35" fmla="*/ 59 h 88"/>
                    <a:gd name="T36" fmla="*/ 20 w 68"/>
                    <a:gd name="T37" fmla="*/ 66 h 88"/>
                    <a:gd name="T38" fmla="*/ 17 w 68"/>
                    <a:gd name="T39" fmla="*/ 72 h 88"/>
                    <a:gd name="T40" fmla="*/ 13 w 68"/>
                    <a:gd name="T41" fmla="*/ 76 h 88"/>
                    <a:gd name="T42" fmla="*/ 2 w 68"/>
                    <a:gd name="T43" fmla="*/ 82 h 88"/>
                    <a:gd name="T44" fmla="*/ 2 w 68"/>
                    <a:gd name="T45" fmla="*/ 83 h 88"/>
                    <a:gd name="T46" fmla="*/ 2 w 68"/>
                    <a:gd name="T47" fmla="*/ 87 h 88"/>
                    <a:gd name="T48" fmla="*/ 4 w 68"/>
                    <a:gd name="T49" fmla="*/ 88 h 88"/>
                    <a:gd name="T50" fmla="*/ 25 w 68"/>
                    <a:gd name="T51" fmla="*/ 77 h 88"/>
                    <a:gd name="T52" fmla="*/ 31 w 68"/>
                    <a:gd name="T53" fmla="*/ 69 h 88"/>
                    <a:gd name="T54" fmla="*/ 40 w 68"/>
                    <a:gd name="T55" fmla="*/ 63 h 88"/>
                    <a:gd name="T56" fmla="*/ 52 w 68"/>
                    <a:gd name="T57" fmla="*/ 70 h 88"/>
                    <a:gd name="T58" fmla="*/ 48 w 68"/>
                    <a:gd name="T59" fmla="*/ 79 h 88"/>
                    <a:gd name="T60" fmla="*/ 59 w 68"/>
                    <a:gd name="T61" fmla="*/ 81 h 88"/>
                    <a:gd name="T62" fmla="*/ 68 w 68"/>
                    <a:gd name="T63" fmla="*/ 71 h 88"/>
                    <a:gd name="T64" fmla="*/ 59 w 68"/>
                    <a:gd name="T65" fmla="*/ 62 h 88"/>
                    <a:gd name="T66" fmla="*/ 44 w 68"/>
                    <a:gd name="T67" fmla="*/ 60 h 88"/>
                    <a:gd name="T68" fmla="*/ 42 w 68"/>
                    <a:gd name="T69" fmla="*/ 60 h 88"/>
                    <a:gd name="T70" fmla="*/ 36 w 68"/>
                    <a:gd name="T71" fmla="*/ 53 h 88"/>
                    <a:gd name="T72" fmla="*/ 48 w 68"/>
                    <a:gd name="T73" fmla="*/ 42 h 88"/>
                    <a:gd name="T74" fmla="*/ 59 w 68"/>
                    <a:gd name="T75" fmla="*/ 32 h 88"/>
                    <a:gd name="T76" fmla="*/ 59 w 68"/>
                    <a:gd name="T77" fmla="*/ 30 h 88"/>
                    <a:gd name="T78" fmla="*/ 59 w 68"/>
                    <a:gd name="T79" fmla="*/ 29 h 88"/>
                    <a:gd name="T80" fmla="*/ 54 w 68"/>
                    <a:gd name="T81" fmla="*/ 26 h 88"/>
                    <a:gd name="T82" fmla="*/ 51 w 68"/>
                    <a:gd name="T83" fmla="*/ 27 h 88"/>
                    <a:gd name="T84" fmla="*/ 50 w 68"/>
                    <a:gd name="T85" fmla="*/ 27 h 88"/>
                    <a:gd name="T86" fmla="*/ 41 w 68"/>
                    <a:gd name="T87" fmla="*/ 33 h 88"/>
                    <a:gd name="T88" fmla="*/ 38 w 68"/>
                    <a:gd name="T89" fmla="*/ 28 h 88"/>
                    <a:gd name="T90" fmla="*/ 38 w 68"/>
                    <a:gd name="T91" fmla="*/ 27 h 88"/>
                    <a:gd name="T92" fmla="*/ 38 w 68"/>
                    <a:gd name="T93" fmla="*/ 16 h 8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</a:cxnLst>
                  <a:rect l="0" t="0" r="r" b="b"/>
                  <a:pathLst>
                    <a:path w="68" h="88">
                      <a:moveTo>
                        <a:pt x="38" y="16"/>
                      </a:moveTo>
                      <a:cubicBezTo>
                        <a:pt x="39" y="11"/>
                        <a:pt x="40" y="9"/>
                        <a:pt x="40" y="5"/>
                      </a:cubicBezTo>
                      <a:cubicBezTo>
                        <a:pt x="40" y="3"/>
                        <a:pt x="38" y="1"/>
                        <a:pt x="36" y="1"/>
                      </a:cubicBezTo>
                      <a:cubicBezTo>
                        <a:pt x="36" y="1"/>
                        <a:pt x="36" y="1"/>
                        <a:pt x="36" y="1"/>
                      </a:cubicBezTo>
                      <a:cubicBezTo>
                        <a:pt x="34" y="1"/>
                        <a:pt x="34" y="1"/>
                        <a:pt x="33" y="0"/>
                      </a:cubicBezTo>
                      <a:cubicBezTo>
                        <a:pt x="28" y="3"/>
                        <a:pt x="28" y="1"/>
                        <a:pt x="24" y="7"/>
                      </a:cubicBezTo>
                      <a:cubicBezTo>
                        <a:pt x="24" y="8"/>
                        <a:pt x="24" y="8"/>
                        <a:pt x="24" y="8"/>
                      </a:cubicBezTo>
                      <a:cubicBezTo>
                        <a:pt x="24" y="12"/>
                        <a:pt x="26" y="14"/>
                        <a:pt x="26" y="18"/>
                      </a:cubicBezTo>
                      <a:cubicBezTo>
                        <a:pt x="27" y="28"/>
                        <a:pt x="27" y="28"/>
                        <a:pt x="27" y="28"/>
                      </a:cubicBezTo>
                      <a:cubicBezTo>
                        <a:pt x="27" y="39"/>
                        <a:pt x="27" y="39"/>
                        <a:pt x="27" y="39"/>
                      </a:cubicBezTo>
                      <a:cubicBezTo>
                        <a:pt x="28" y="45"/>
                        <a:pt x="22" y="48"/>
                        <a:pt x="16" y="48"/>
                      </a:cubicBezTo>
                      <a:cubicBezTo>
                        <a:pt x="7" y="49"/>
                        <a:pt x="7" y="49"/>
                        <a:pt x="7" y="49"/>
                      </a:cubicBezTo>
                      <a:cubicBezTo>
                        <a:pt x="5" y="49"/>
                        <a:pt x="5" y="49"/>
                        <a:pt x="5" y="49"/>
                      </a:cubicBezTo>
                      <a:cubicBezTo>
                        <a:pt x="4" y="49"/>
                        <a:pt x="4" y="49"/>
                        <a:pt x="4" y="49"/>
                      </a:cubicBezTo>
                      <a:cubicBezTo>
                        <a:pt x="2" y="50"/>
                        <a:pt x="0" y="51"/>
                        <a:pt x="0" y="54"/>
                      </a:cubicBezTo>
                      <a:cubicBezTo>
                        <a:pt x="0" y="56"/>
                        <a:pt x="3" y="60"/>
                        <a:pt x="5" y="60"/>
                      </a:cubicBezTo>
                      <a:cubicBezTo>
                        <a:pt x="11" y="60"/>
                        <a:pt x="11" y="60"/>
                        <a:pt x="11" y="60"/>
                      </a:cubicBezTo>
                      <a:cubicBezTo>
                        <a:pt x="12" y="60"/>
                        <a:pt x="12" y="60"/>
                        <a:pt x="13" y="59"/>
                      </a:cubicBezTo>
                      <a:cubicBezTo>
                        <a:pt x="17" y="62"/>
                        <a:pt x="17" y="60"/>
                        <a:pt x="20" y="66"/>
                      </a:cubicBezTo>
                      <a:cubicBezTo>
                        <a:pt x="18" y="69"/>
                        <a:pt x="20" y="68"/>
                        <a:pt x="17" y="72"/>
                      </a:cubicBezTo>
                      <a:cubicBezTo>
                        <a:pt x="15" y="73"/>
                        <a:pt x="15" y="75"/>
                        <a:pt x="13" y="76"/>
                      </a:cubicBezTo>
                      <a:cubicBezTo>
                        <a:pt x="8" y="79"/>
                        <a:pt x="7" y="80"/>
                        <a:pt x="2" y="82"/>
                      </a:cubicBezTo>
                      <a:cubicBezTo>
                        <a:pt x="2" y="83"/>
                        <a:pt x="2" y="83"/>
                        <a:pt x="2" y="83"/>
                      </a:cubicBezTo>
                      <a:cubicBezTo>
                        <a:pt x="2" y="87"/>
                        <a:pt x="2" y="87"/>
                        <a:pt x="2" y="87"/>
                      </a:cubicBezTo>
                      <a:cubicBezTo>
                        <a:pt x="4" y="87"/>
                        <a:pt x="3" y="88"/>
                        <a:pt x="4" y="88"/>
                      </a:cubicBezTo>
                      <a:cubicBezTo>
                        <a:pt x="13" y="88"/>
                        <a:pt x="20" y="82"/>
                        <a:pt x="25" y="77"/>
                      </a:cubicBezTo>
                      <a:cubicBezTo>
                        <a:pt x="26" y="76"/>
                        <a:pt x="30" y="71"/>
                        <a:pt x="31" y="69"/>
                      </a:cubicBezTo>
                      <a:cubicBezTo>
                        <a:pt x="33" y="65"/>
                        <a:pt x="35" y="63"/>
                        <a:pt x="40" y="63"/>
                      </a:cubicBezTo>
                      <a:cubicBezTo>
                        <a:pt x="45" y="63"/>
                        <a:pt x="49" y="67"/>
                        <a:pt x="52" y="70"/>
                      </a:cubicBezTo>
                      <a:cubicBezTo>
                        <a:pt x="48" y="79"/>
                        <a:pt x="48" y="79"/>
                        <a:pt x="48" y="79"/>
                      </a:cubicBezTo>
                      <a:cubicBezTo>
                        <a:pt x="50" y="79"/>
                        <a:pt x="58" y="81"/>
                        <a:pt x="59" y="81"/>
                      </a:cubicBezTo>
                      <a:cubicBezTo>
                        <a:pt x="65" y="81"/>
                        <a:pt x="67" y="76"/>
                        <a:pt x="68" y="71"/>
                      </a:cubicBezTo>
                      <a:cubicBezTo>
                        <a:pt x="67" y="65"/>
                        <a:pt x="63" y="64"/>
                        <a:pt x="59" y="62"/>
                      </a:cubicBezTo>
                      <a:cubicBezTo>
                        <a:pt x="53" y="59"/>
                        <a:pt x="51" y="60"/>
                        <a:pt x="44" y="60"/>
                      </a:cubicBezTo>
                      <a:cubicBezTo>
                        <a:pt x="43" y="60"/>
                        <a:pt x="43" y="60"/>
                        <a:pt x="42" y="60"/>
                      </a:cubicBezTo>
                      <a:cubicBezTo>
                        <a:pt x="40" y="59"/>
                        <a:pt x="36" y="56"/>
                        <a:pt x="36" y="53"/>
                      </a:cubicBezTo>
                      <a:cubicBezTo>
                        <a:pt x="36" y="51"/>
                        <a:pt x="45" y="44"/>
                        <a:pt x="48" y="42"/>
                      </a:cubicBezTo>
                      <a:cubicBezTo>
                        <a:pt x="50" y="41"/>
                        <a:pt x="59" y="34"/>
                        <a:pt x="59" y="32"/>
                      </a:cubicBezTo>
                      <a:cubicBezTo>
                        <a:pt x="59" y="30"/>
                        <a:pt x="59" y="30"/>
                        <a:pt x="59" y="30"/>
                      </a:cubicBezTo>
                      <a:cubicBezTo>
                        <a:pt x="59" y="29"/>
                        <a:pt x="59" y="29"/>
                        <a:pt x="59" y="29"/>
                      </a:cubicBezTo>
                      <a:cubicBezTo>
                        <a:pt x="54" y="26"/>
                        <a:pt x="54" y="26"/>
                        <a:pt x="54" y="26"/>
                      </a:cubicBezTo>
                      <a:cubicBezTo>
                        <a:pt x="53" y="27"/>
                        <a:pt x="53" y="27"/>
                        <a:pt x="51" y="27"/>
                      </a:cubicBezTo>
                      <a:cubicBezTo>
                        <a:pt x="50" y="27"/>
                        <a:pt x="50" y="27"/>
                        <a:pt x="50" y="27"/>
                      </a:cubicBezTo>
                      <a:cubicBezTo>
                        <a:pt x="46" y="32"/>
                        <a:pt x="46" y="30"/>
                        <a:pt x="41" y="33"/>
                      </a:cubicBezTo>
                      <a:cubicBezTo>
                        <a:pt x="40" y="31"/>
                        <a:pt x="39" y="30"/>
                        <a:pt x="38" y="28"/>
                      </a:cubicBezTo>
                      <a:cubicBezTo>
                        <a:pt x="38" y="27"/>
                        <a:pt x="38" y="27"/>
                        <a:pt x="38" y="27"/>
                      </a:cubicBezTo>
                      <a:lnTo>
                        <a:pt x="38" y="16"/>
                      </a:lnTo>
                      <a:close/>
                    </a:path>
                  </a:pathLst>
                </a:custGeom>
                <a:solidFill>
                  <a:srgbClr val="E6001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270" name="ísḷïďè">
                  <a:extLst>
                    <a:ext uri="{FF2B5EF4-FFF2-40B4-BE49-F238E27FC236}">
                      <a16:creationId xmlns:a16="http://schemas.microsoft.com/office/drawing/2014/main" id="{C5186C17-1E83-714A-8B14-0163667BC9E4}"/>
                    </a:ext>
                  </a:extLst>
                </p:cNvPr>
                <p:cNvSpPr/>
                <p:nvPr/>
              </p:nvSpPr>
              <p:spPr bwMode="auto">
                <a:xfrm>
                  <a:off x="4518026" y="3506788"/>
                  <a:ext cx="53975" cy="71438"/>
                </a:xfrm>
                <a:custGeom>
                  <a:avLst/>
                  <a:gdLst>
                    <a:gd name="T0" fmla="*/ 14 w 16"/>
                    <a:gd name="T1" fmla="*/ 17 h 21"/>
                    <a:gd name="T2" fmla="*/ 16 w 16"/>
                    <a:gd name="T3" fmla="*/ 12 h 21"/>
                    <a:gd name="T4" fmla="*/ 11 w 16"/>
                    <a:gd name="T5" fmla="*/ 5 h 21"/>
                    <a:gd name="T6" fmla="*/ 5 w 16"/>
                    <a:gd name="T7" fmla="*/ 0 h 21"/>
                    <a:gd name="T8" fmla="*/ 2 w 16"/>
                    <a:gd name="T9" fmla="*/ 4 h 21"/>
                    <a:gd name="T10" fmla="*/ 2 w 16"/>
                    <a:gd name="T11" fmla="*/ 5 h 21"/>
                    <a:gd name="T12" fmla="*/ 2 w 16"/>
                    <a:gd name="T13" fmla="*/ 8 h 21"/>
                    <a:gd name="T14" fmla="*/ 2 w 16"/>
                    <a:gd name="T15" fmla="*/ 9 h 21"/>
                    <a:gd name="T16" fmla="*/ 0 w 16"/>
                    <a:gd name="T17" fmla="*/ 17 h 21"/>
                    <a:gd name="T18" fmla="*/ 3 w 16"/>
                    <a:gd name="T19" fmla="*/ 21 h 21"/>
                    <a:gd name="T20" fmla="*/ 4 w 16"/>
                    <a:gd name="T21" fmla="*/ 21 h 21"/>
                    <a:gd name="T22" fmla="*/ 5 w 16"/>
                    <a:gd name="T23" fmla="*/ 21 h 21"/>
                    <a:gd name="T24" fmla="*/ 14 w 16"/>
                    <a:gd name="T25" fmla="*/ 17 h 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16" h="21">
                      <a:moveTo>
                        <a:pt x="14" y="17"/>
                      </a:moveTo>
                      <a:cubicBezTo>
                        <a:pt x="14" y="15"/>
                        <a:pt x="16" y="13"/>
                        <a:pt x="16" y="12"/>
                      </a:cubicBezTo>
                      <a:cubicBezTo>
                        <a:pt x="16" y="11"/>
                        <a:pt x="12" y="7"/>
                        <a:pt x="11" y="5"/>
                      </a:cubicBezTo>
                      <a:cubicBezTo>
                        <a:pt x="11" y="3"/>
                        <a:pt x="8" y="0"/>
                        <a:pt x="5" y="0"/>
                      </a:cubicBezTo>
                      <a:cubicBezTo>
                        <a:pt x="4" y="0"/>
                        <a:pt x="3" y="3"/>
                        <a:pt x="2" y="4"/>
                      </a:cubicBezTo>
                      <a:cubicBezTo>
                        <a:pt x="2" y="5"/>
                        <a:pt x="2" y="5"/>
                        <a:pt x="2" y="5"/>
                      </a:cubicBezTo>
                      <a:cubicBezTo>
                        <a:pt x="2" y="8"/>
                        <a:pt x="2" y="8"/>
                        <a:pt x="2" y="8"/>
                      </a:cubicBezTo>
                      <a:cubicBezTo>
                        <a:pt x="2" y="9"/>
                        <a:pt x="2" y="9"/>
                        <a:pt x="2" y="9"/>
                      </a:cubicBezTo>
                      <a:cubicBezTo>
                        <a:pt x="1" y="11"/>
                        <a:pt x="0" y="14"/>
                        <a:pt x="0" y="17"/>
                      </a:cubicBezTo>
                      <a:cubicBezTo>
                        <a:pt x="0" y="19"/>
                        <a:pt x="1" y="20"/>
                        <a:pt x="3" y="21"/>
                      </a:cubicBezTo>
                      <a:cubicBezTo>
                        <a:pt x="4" y="21"/>
                        <a:pt x="4" y="21"/>
                        <a:pt x="4" y="21"/>
                      </a:cubicBezTo>
                      <a:cubicBezTo>
                        <a:pt x="5" y="21"/>
                        <a:pt x="5" y="21"/>
                        <a:pt x="5" y="21"/>
                      </a:cubicBezTo>
                      <a:cubicBezTo>
                        <a:pt x="7" y="21"/>
                        <a:pt x="11" y="17"/>
                        <a:pt x="14" y="17"/>
                      </a:cubicBezTo>
                      <a:close/>
                    </a:path>
                  </a:pathLst>
                </a:custGeom>
                <a:solidFill>
                  <a:srgbClr val="E6001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271" name="îṧļîḓé">
                  <a:extLst>
                    <a:ext uri="{FF2B5EF4-FFF2-40B4-BE49-F238E27FC236}">
                      <a16:creationId xmlns:a16="http://schemas.microsoft.com/office/drawing/2014/main" id="{799F2DE9-5612-5C49-ACB0-FF33A8D94B31}"/>
                    </a:ext>
                  </a:extLst>
                </p:cNvPr>
                <p:cNvSpPr/>
                <p:nvPr/>
              </p:nvSpPr>
              <p:spPr bwMode="auto">
                <a:xfrm>
                  <a:off x="5319713" y="3133725"/>
                  <a:ext cx="222250" cy="500063"/>
                </a:xfrm>
                <a:custGeom>
                  <a:avLst/>
                  <a:gdLst>
                    <a:gd name="T0" fmla="*/ 47 w 67"/>
                    <a:gd name="T1" fmla="*/ 96 h 150"/>
                    <a:gd name="T2" fmla="*/ 51 w 67"/>
                    <a:gd name="T3" fmla="*/ 96 h 150"/>
                    <a:gd name="T4" fmla="*/ 46 w 67"/>
                    <a:gd name="T5" fmla="*/ 114 h 150"/>
                    <a:gd name="T6" fmla="*/ 42 w 67"/>
                    <a:gd name="T7" fmla="*/ 113 h 150"/>
                    <a:gd name="T8" fmla="*/ 39 w 67"/>
                    <a:gd name="T9" fmla="*/ 108 h 150"/>
                    <a:gd name="T10" fmla="*/ 21 w 67"/>
                    <a:gd name="T11" fmla="*/ 78 h 150"/>
                    <a:gd name="T12" fmla="*/ 29 w 67"/>
                    <a:gd name="T13" fmla="*/ 73 h 150"/>
                    <a:gd name="T14" fmla="*/ 32 w 67"/>
                    <a:gd name="T15" fmla="*/ 74 h 150"/>
                    <a:gd name="T16" fmla="*/ 32 w 67"/>
                    <a:gd name="T17" fmla="*/ 77 h 150"/>
                    <a:gd name="T18" fmla="*/ 32 w 67"/>
                    <a:gd name="T19" fmla="*/ 79 h 150"/>
                    <a:gd name="T20" fmla="*/ 21 w 67"/>
                    <a:gd name="T21" fmla="*/ 78 h 150"/>
                    <a:gd name="T22" fmla="*/ 53 w 67"/>
                    <a:gd name="T23" fmla="*/ 118 h 150"/>
                    <a:gd name="T24" fmla="*/ 66 w 67"/>
                    <a:gd name="T25" fmla="*/ 108 h 150"/>
                    <a:gd name="T26" fmla="*/ 60 w 67"/>
                    <a:gd name="T27" fmla="*/ 98 h 150"/>
                    <a:gd name="T28" fmla="*/ 51 w 67"/>
                    <a:gd name="T29" fmla="*/ 82 h 150"/>
                    <a:gd name="T30" fmla="*/ 47 w 67"/>
                    <a:gd name="T31" fmla="*/ 71 h 150"/>
                    <a:gd name="T32" fmla="*/ 60 w 67"/>
                    <a:gd name="T33" fmla="*/ 58 h 150"/>
                    <a:gd name="T34" fmla="*/ 53 w 67"/>
                    <a:gd name="T35" fmla="*/ 52 h 150"/>
                    <a:gd name="T36" fmla="*/ 44 w 67"/>
                    <a:gd name="T37" fmla="*/ 50 h 150"/>
                    <a:gd name="T38" fmla="*/ 48 w 67"/>
                    <a:gd name="T39" fmla="*/ 38 h 150"/>
                    <a:gd name="T40" fmla="*/ 66 w 67"/>
                    <a:gd name="T41" fmla="*/ 17 h 150"/>
                    <a:gd name="T42" fmla="*/ 66 w 67"/>
                    <a:gd name="T43" fmla="*/ 13 h 150"/>
                    <a:gd name="T44" fmla="*/ 56 w 67"/>
                    <a:gd name="T45" fmla="*/ 1 h 150"/>
                    <a:gd name="T46" fmla="*/ 55 w 67"/>
                    <a:gd name="T47" fmla="*/ 7 h 150"/>
                    <a:gd name="T48" fmla="*/ 50 w 67"/>
                    <a:gd name="T49" fmla="*/ 18 h 150"/>
                    <a:gd name="T50" fmla="*/ 42 w 67"/>
                    <a:gd name="T51" fmla="*/ 15 h 150"/>
                    <a:gd name="T52" fmla="*/ 40 w 67"/>
                    <a:gd name="T53" fmla="*/ 15 h 150"/>
                    <a:gd name="T54" fmla="*/ 41 w 67"/>
                    <a:gd name="T55" fmla="*/ 26 h 150"/>
                    <a:gd name="T56" fmla="*/ 41 w 67"/>
                    <a:gd name="T57" fmla="*/ 30 h 150"/>
                    <a:gd name="T58" fmla="*/ 37 w 67"/>
                    <a:gd name="T59" fmla="*/ 33 h 150"/>
                    <a:gd name="T60" fmla="*/ 30 w 67"/>
                    <a:gd name="T61" fmla="*/ 29 h 150"/>
                    <a:gd name="T62" fmla="*/ 9 w 67"/>
                    <a:gd name="T63" fmla="*/ 50 h 150"/>
                    <a:gd name="T64" fmla="*/ 4 w 67"/>
                    <a:gd name="T65" fmla="*/ 59 h 150"/>
                    <a:gd name="T66" fmla="*/ 23 w 67"/>
                    <a:gd name="T67" fmla="*/ 51 h 150"/>
                    <a:gd name="T68" fmla="*/ 30 w 67"/>
                    <a:gd name="T69" fmla="*/ 58 h 150"/>
                    <a:gd name="T70" fmla="*/ 26 w 67"/>
                    <a:gd name="T71" fmla="*/ 65 h 150"/>
                    <a:gd name="T72" fmla="*/ 19 w 67"/>
                    <a:gd name="T73" fmla="*/ 64 h 150"/>
                    <a:gd name="T74" fmla="*/ 16 w 67"/>
                    <a:gd name="T75" fmla="*/ 67 h 150"/>
                    <a:gd name="T76" fmla="*/ 16 w 67"/>
                    <a:gd name="T77" fmla="*/ 72 h 150"/>
                    <a:gd name="T78" fmla="*/ 3 w 67"/>
                    <a:gd name="T79" fmla="*/ 105 h 150"/>
                    <a:gd name="T80" fmla="*/ 6 w 67"/>
                    <a:gd name="T81" fmla="*/ 110 h 150"/>
                    <a:gd name="T82" fmla="*/ 9 w 67"/>
                    <a:gd name="T83" fmla="*/ 111 h 150"/>
                    <a:gd name="T84" fmla="*/ 24 w 67"/>
                    <a:gd name="T85" fmla="*/ 89 h 150"/>
                    <a:gd name="T86" fmla="*/ 32 w 67"/>
                    <a:gd name="T87" fmla="*/ 93 h 150"/>
                    <a:gd name="T88" fmla="*/ 32 w 67"/>
                    <a:gd name="T89" fmla="*/ 96 h 150"/>
                    <a:gd name="T90" fmla="*/ 29 w 67"/>
                    <a:gd name="T91" fmla="*/ 113 h 150"/>
                    <a:gd name="T92" fmla="*/ 29 w 67"/>
                    <a:gd name="T93" fmla="*/ 115 h 150"/>
                    <a:gd name="T94" fmla="*/ 22 w 67"/>
                    <a:gd name="T95" fmla="*/ 122 h 150"/>
                    <a:gd name="T96" fmla="*/ 10 w 67"/>
                    <a:gd name="T97" fmla="*/ 124 h 150"/>
                    <a:gd name="T98" fmla="*/ 15 w 67"/>
                    <a:gd name="T99" fmla="*/ 144 h 150"/>
                    <a:gd name="T100" fmla="*/ 17 w 67"/>
                    <a:gd name="T101" fmla="*/ 150 h 150"/>
                    <a:gd name="T102" fmla="*/ 38 w 67"/>
                    <a:gd name="T103" fmla="*/ 125 h 1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</a:cxnLst>
                  <a:rect l="0" t="0" r="r" b="b"/>
                  <a:pathLst>
                    <a:path w="67" h="150">
                      <a:moveTo>
                        <a:pt x="39" y="107"/>
                      </a:moveTo>
                      <a:cubicBezTo>
                        <a:pt x="39" y="103"/>
                        <a:pt x="44" y="96"/>
                        <a:pt x="47" y="96"/>
                      </a:cubicBezTo>
                      <a:cubicBezTo>
                        <a:pt x="50" y="96"/>
                        <a:pt x="50" y="96"/>
                        <a:pt x="50" y="96"/>
                      </a:cubicBezTo>
                      <a:cubicBezTo>
                        <a:pt x="51" y="96"/>
                        <a:pt x="51" y="96"/>
                        <a:pt x="51" y="96"/>
                      </a:cubicBezTo>
                      <a:cubicBezTo>
                        <a:pt x="53" y="98"/>
                        <a:pt x="55" y="101"/>
                        <a:pt x="55" y="104"/>
                      </a:cubicBezTo>
                      <a:cubicBezTo>
                        <a:pt x="55" y="108"/>
                        <a:pt x="49" y="112"/>
                        <a:pt x="46" y="114"/>
                      </a:cubicBezTo>
                      <a:cubicBezTo>
                        <a:pt x="45" y="114"/>
                        <a:pt x="45" y="113"/>
                        <a:pt x="43" y="113"/>
                      </a:cubicBezTo>
                      <a:cubicBezTo>
                        <a:pt x="42" y="113"/>
                        <a:pt x="42" y="113"/>
                        <a:pt x="42" y="113"/>
                      </a:cubicBezTo>
                      <a:cubicBezTo>
                        <a:pt x="39" y="109"/>
                        <a:pt x="39" y="109"/>
                        <a:pt x="39" y="109"/>
                      </a:cubicBezTo>
                      <a:cubicBezTo>
                        <a:pt x="39" y="108"/>
                        <a:pt x="39" y="108"/>
                        <a:pt x="39" y="108"/>
                      </a:cubicBezTo>
                      <a:cubicBezTo>
                        <a:pt x="39" y="107"/>
                        <a:pt x="39" y="107"/>
                        <a:pt x="39" y="107"/>
                      </a:cubicBezTo>
                      <a:close/>
                      <a:moveTo>
                        <a:pt x="21" y="78"/>
                      </a:moveTo>
                      <a:cubicBezTo>
                        <a:pt x="21" y="77"/>
                        <a:pt x="25" y="73"/>
                        <a:pt x="26" y="73"/>
                      </a:cubicBezTo>
                      <a:cubicBezTo>
                        <a:pt x="27" y="73"/>
                        <a:pt x="27" y="73"/>
                        <a:pt x="29" y="73"/>
                      </a:cubicBezTo>
                      <a:cubicBezTo>
                        <a:pt x="30" y="73"/>
                        <a:pt x="30" y="73"/>
                        <a:pt x="30" y="73"/>
                      </a:cubicBezTo>
                      <a:cubicBezTo>
                        <a:pt x="32" y="74"/>
                        <a:pt x="32" y="74"/>
                        <a:pt x="32" y="74"/>
                      </a:cubicBezTo>
                      <a:cubicBezTo>
                        <a:pt x="32" y="76"/>
                        <a:pt x="32" y="76"/>
                        <a:pt x="32" y="76"/>
                      </a:cubicBezTo>
                      <a:cubicBezTo>
                        <a:pt x="32" y="77"/>
                        <a:pt x="32" y="77"/>
                        <a:pt x="32" y="77"/>
                      </a:cubicBezTo>
                      <a:cubicBezTo>
                        <a:pt x="32" y="78"/>
                        <a:pt x="32" y="78"/>
                        <a:pt x="32" y="78"/>
                      </a:cubicBezTo>
                      <a:cubicBezTo>
                        <a:pt x="32" y="79"/>
                        <a:pt x="32" y="79"/>
                        <a:pt x="32" y="79"/>
                      </a:cubicBezTo>
                      <a:cubicBezTo>
                        <a:pt x="31" y="82"/>
                        <a:pt x="29" y="83"/>
                        <a:pt x="25" y="83"/>
                      </a:cubicBezTo>
                      <a:cubicBezTo>
                        <a:pt x="23" y="83"/>
                        <a:pt x="21" y="81"/>
                        <a:pt x="21" y="78"/>
                      </a:cubicBezTo>
                      <a:close/>
                      <a:moveTo>
                        <a:pt x="38" y="125"/>
                      </a:moveTo>
                      <a:cubicBezTo>
                        <a:pt x="43" y="122"/>
                        <a:pt x="47" y="120"/>
                        <a:pt x="53" y="118"/>
                      </a:cubicBezTo>
                      <a:cubicBezTo>
                        <a:pt x="57" y="116"/>
                        <a:pt x="57" y="116"/>
                        <a:pt x="60" y="114"/>
                      </a:cubicBezTo>
                      <a:cubicBezTo>
                        <a:pt x="64" y="111"/>
                        <a:pt x="63" y="110"/>
                        <a:pt x="66" y="108"/>
                      </a:cubicBezTo>
                      <a:cubicBezTo>
                        <a:pt x="67" y="104"/>
                        <a:pt x="67" y="104"/>
                        <a:pt x="67" y="104"/>
                      </a:cubicBezTo>
                      <a:cubicBezTo>
                        <a:pt x="64" y="100"/>
                        <a:pt x="64" y="101"/>
                        <a:pt x="60" y="98"/>
                      </a:cubicBezTo>
                      <a:cubicBezTo>
                        <a:pt x="58" y="96"/>
                        <a:pt x="55" y="95"/>
                        <a:pt x="54" y="92"/>
                      </a:cubicBezTo>
                      <a:cubicBezTo>
                        <a:pt x="53" y="88"/>
                        <a:pt x="53" y="84"/>
                        <a:pt x="51" y="82"/>
                      </a:cubicBezTo>
                      <a:cubicBezTo>
                        <a:pt x="49" y="79"/>
                        <a:pt x="47" y="77"/>
                        <a:pt x="47" y="73"/>
                      </a:cubicBezTo>
                      <a:cubicBezTo>
                        <a:pt x="47" y="72"/>
                        <a:pt x="47" y="72"/>
                        <a:pt x="47" y="71"/>
                      </a:cubicBezTo>
                      <a:cubicBezTo>
                        <a:pt x="49" y="67"/>
                        <a:pt x="47" y="67"/>
                        <a:pt x="53" y="64"/>
                      </a:cubicBezTo>
                      <a:cubicBezTo>
                        <a:pt x="55" y="64"/>
                        <a:pt x="60" y="60"/>
                        <a:pt x="60" y="58"/>
                      </a:cubicBezTo>
                      <a:cubicBezTo>
                        <a:pt x="60" y="55"/>
                        <a:pt x="60" y="55"/>
                        <a:pt x="60" y="55"/>
                      </a:cubicBezTo>
                      <a:cubicBezTo>
                        <a:pt x="60" y="53"/>
                        <a:pt x="56" y="51"/>
                        <a:pt x="53" y="52"/>
                      </a:cubicBezTo>
                      <a:cubicBezTo>
                        <a:pt x="47" y="52"/>
                        <a:pt x="47" y="52"/>
                        <a:pt x="47" y="52"/>
                      </a:cubicBezTo>
                      <a:cubicBezTo>
                        <a:pt x="46" y="52"/>
                        <a:pt x="45" y="51"/>
                        <a:pt x="44" y="50"/>
                      </a:cubicBezTo>
                      <a:cubicBezTo>
                        <a:pt x="44" y="47"/>
                        <a:pt x="44" y="47"/>
                        <a:pt x="44" y="47"/>
                      </a:cubicBezTo>
                      <a:cubicBezTo>
                        <a:pt x="44" y="44"/>
                        <a:pt x="47" y="41"/>
                        <a:pt x="48" y="38"/>
                      </a:cubicBezTo>
                      <a:cubicBezTo>
                        <a:pt x="49" y="34"/>
                        <a:pt x="50" y="33"/>
                        <a:pt x="53" y="30"/>
                      </a:cubicBezTo>
                      <a:cubicBezTo>
                        <a:pt x="56" y="27"/>
                        <a:pt x="66" y="22"/>
                        <a:pt x="66" y="17"/>
                      </a:cubicBezTo>
                      <a:cubicBezTo>
                        <a:pt x="66" y="14"/>
                        <a:pt x="66" y="14"/>
                        <a:pt x="66" y="14"/>
                      </a:cubicBezTo>
                      <a:cubicBezTo>
                        <a:pt x="66" y="13"/>
                        <a:pt x="66" y="13"/>
                        <a:pt x="66" y="13"/>
                      </a:cubicBezTo>
                      <a:cubicBezTo>
                        <a:pt x="65" y="10"/>
                        <a:pt x="62" y="0"/>
                        <a:pt x="58" y="0"/>
                      </a:cubicBezTo>
                      <a:cubicBezTo>
                        <a:pt x="57" y="0"/>
                        <a:pt x="57" y="0"/>
                        <a:pt x="56" y="1"/>
                      </a:cubicBezTo>
                      <a:cubicBezTo>
                        <a:pt x="56" y="3"/>
                        <a:pt x="55" y="3"/>
                        <a:pt x="55" y="5"/>
                      </a:cubicBezTo>
                      <a:cubicBezTo>
                        <a:pt x="55" y="7"/>
                        <a:pt x="55" y="7"/>
                        <a:pt x="55" y="7"/>
                      </a:cubicBezTo>
                      <a:cubicBezTo>
                        <a:pt x="55" y="11"/>
                        <a:pt x="53" y="15"/>
                        <a:pt x="51" y="18"/>
                      </a:cubicBezTo>
                      <a:cubicBezTo>
                        <a:pt x="50" y="18"/>
                        <a:pt x="50" y="18"/>
                        <a:pt x="50" y="18"/>
                      </a:cubicBezTo>
                      <a:cubicBezTo>
                        <a:pt x="48" y="18"/>
                        <a:pt x="48" y="18"/>
                        <a:pt x="47" y="19"/>
                      </a:cubicBezTo>
                      <a:cubicBezTo>
                        <a:pt x="42" y="15"/>
                        <a:pt x="42" y="15"/>
                        <a:pt x="42" y="15"/>
                      </a:cubicBezTo>
                      <a:cubicBezTo>
                        <a:pt x="41" y="15"/>
                        <a:pt x="41" y="15"/>
                        <a:pt x="41" y="15"/>
                      </a:cubicBezTo>
                      <a:cubicBezTo>
                        <a:pt x="40" y="15"/>
                        <a:pt x="40" y="15"/>
                        <a:pt x="40" y="15"/>
                      </a:cubicBezTo>
                      <a:cubicBezTo>
                        <a:pt x="39" y="15"/>
                        <a:pt x="38" y="16"/>
                        <a:pt x="38" y="17"/>
                      </a:cubicBezTo>
                      <a:cubicBezTo>
                        <a:pt x="38" y="19"/>
                        <a:pt x="41" y="22"/>
                        <a:pt x="41" y="26"/>
                      </a:cubicBezTo>
                      <a:cubicBezTo>
                        <a:pt x="41" y="29"/>
                        <a:pt x="41" y="29"/>
                        <a:pt x="41" y="29"/>
                      </a:cubicBezTo>
                      <a:cubicBezTo>
                        <a:pt x="41" y="30"/>
                        <a:pt x="41" y="30"/>
                        <a:pt x="41" y="30"/>
                      </a:cubicBezTo>
                      <a:cubicBezTo>
                        <a:pt x="38" y="33"/>
                        <a:pt x="38" y="33"/>
                        <a:pt x="38" y="33"/>
                      </a:cubicBezTo>
                      <a:cubicBezTo>
                        <a:pt x="37" y="33"/>
                        <a:pt x="37" y="33"/>
                        <a:pt x="37" y="33"/>
                      </a:cubicBezTo>
                      <a:cubicBezTo>
                        <a:pt x="35" y="33"/>
                        <a:pt x="35" y="34"/>
                        <a:pt x="34" y="34"/>
                      </a:cubicBezTo>
                      <a:cubicBezTo>
                        <a:pt x="32" y="33"/>
                        <a:pt x="31" y="31"/>
                        <a:pt x="30" y="29"/>
                      </a:cubicBezTo>
                      <a:cubicBezTo>
                        <a:pt x="24" y="29"/>
                        <a:pt x="30" y="41"/>
                        <a:pt x="19" y="45"/>
                      </a:cubicBezTo>
                      <a:cubicBezTo>
                        <a:pt x="16" y="46"/>
                        <a:pt x="12" y="48"/>
                        <a:pt x="9" y="50"/>
                      </a:cubicBezTo>
                      <a:cubicBezTo>
                        <a:pt x="6" y="51"/>
                        <a:pt x="1" y="53"/>
                        <a:pt x="0" y="55"/>
                      </a:cubicBezTo>
                      <a:cubicBezTo>
                        <a:pt x="1" y="58"/>
                        <a:pt x="1" y="57"/>
                        <a:pt x="4" y="59"/>
                      </a:cubicBezTo>
                      <a:cubicBezTo>
                        <a:pt x="6" y="59"/>
                        <a:pt x="6" y="59"/>
                        <a:pt x="6" y="59"/>
                      </a:cubicBezTo>
                      <a:cubicBezTo>
                        <a:pt x="10" y="59"/>
                        <a:pt x="20" y="51"/>
                        <a:pt x="23" y="51"/>
                      </a:cubicBezTo>
                      <a:cubicBezTo>
                        <a:pt x="25" y="51"/>
                        <a:pt x="24" y="51"/>
                        <a:pt x="27" y="52"/>
                      </a:cubicBezTo>
                      <a:cubicBezTo>
                        <a:pt x="29" y="54"/>
                        <a:pt x="29" y="55"/>
                        <a:pt x="30" y="58"/>
                      </a:cubicBezTo>
                      <a:cubicBezTo>
                        <a:pt x="30" y="59"/>
                        <a:pt x="30" y="59"/>
                        <a:pt x="30" y="59"/>
                      </a:cubicBezTo>
                      <a:cubicBezTo>
                        <a:pt x="30" y="62"/>
                        <a:pt x="28" y="64"/>
                        <a:pt x="26" y="65"/>
                      </a:cubicBezTo>
                      <a:cubicBezTo>
                        <a:pt x="21" y="64"/>
                        <a:pt x="21" y="64"/>
                        <a:pt x="21" y="64"/>
                      </a:cubicBezTo>
                      <a:cubicBezTo>
                        <a:pt x="20" y="64"/>
                        <a:pt x="20" y="64"/>
                        <a:pt x="19" y="64"/>
                      </a:cubicBezTo>
                      <a:cubicBezTo>
                        <a:pt x="18" y="64"/>
                        <a:pt x="18" y="64"/>
                        <a:pt x="18" y="64"/>
                      </a:cubicBezTo>
                      <a:cubicBezTo>
                        <a:pt x="16" y="67"/>
                        <a:pt x="16" y="67"/>
                        <a:pt x="16" y="67"/>
                      </a:cubicBezTo>
                      <a:cubicBezTo>
                        <a:pt x="16" y="68"/>
                        <a:pt x="16" y="68"/>
                        <a:pt x="16" y="68"/>
                      </a:cubicBezTo>
                      <a:cubicBezTo>
                        <a:pt x="16" y="72"/>
                        <a:pt x="16" y="72"/>
                        <a:pt x="16" y="72"/>
                      </a:cubicBezTo>
                      <a:cubicBezTo>
                        <a:pt x="16" y="78"/>
                        <a:pt x="13" y="85"/>
                        <a:pt x="11" y="90"/>
                      </a:cubicBezTo>
                      <a:cubicBezTo>
                        <a:pt x="9" y="94"/>
                        <a:pt x="3" y="100"/>
                        <a:pt x="3" y="105"/>
                      </a:cubicBezTo>
                      <a:cubicBezTo>
                        <a:pt x="3" y="106"/>
                        <a:pt x="4" y="109"/>
                        <a:pt x="5" y="110"/>
                      </a:cubicBezTo>
                      <a:cubicBezTo>
                        <a:pt x="6" y="110"/>
                        <a:pt x="6" y="110"/>
                        <a:pt x="6" y="110"/>
                      </a:cubicBezTo>
                      <a:cubicBezTo>
                        <a:pt x="7" y="110"/>
                        <a:pt x="7" y="110"/>
                        <a:pt x="7" y="110"/>
                      </a:cubicBezTo>
                      <a:cubicBezTo>
                        <a:pt x="9" y="110"/>
                        <a:pt x="8" y="110"/>
                        <a:pt x="9" y="111"/>
                      </a:cubicBezTo>
                      <a:cubicBezTo>
                        <a:pt x="11" y="109"/>
                        <a:pt x="15" y="101"/>
                        <a:pt x="15" y="98"/>
                      </a:cubicBezTo>
                      <a:cubicBezTo>
                        <a:pt x="17" y="94"/>
                        <a:pt x="20" y="89"/>
                        <a:pt x="24" y="89"/>
                      </a:cubicBezTo>
                      <a:cubicBezTo>
                        <a:pt x="25" y="89"/>
                        <a:pt x="25" y="89"/>
                        <a:pt x="26" y="88"/>
                      </a:cubicBezTo>
                      <a:cubicBezTo>
                        <a:pt x="28" y="90"/>
                        <a:pt x="32" y="90"/>
                        <a:pt x="32" y="93"/>
                      </a:cubicBezTo>
                      <a:cubicBezTo>
                        <a:pt x="32" y="94"/>
                        <a:pt x="32" y="94"/>
                        <a:pt x="32" y="94"/>
                      </a:cubicBezTo>
                      <a:cubicBezTo>
                        <a:pt x="32" y="96"/>
                        <a:pt x="32" y="96"/>
                        <a:pt x="32" y="96"/>
                      </a:cubicBezTo>
                      <a:cubicBezTo>
                        <a:pt x="28" y="102"/>
                        <a:pt x="25" y="101"/>
                        <a:pt x="23" y="104"/>
                      </a:cubicBezTo>
                      <a:cubicBezTo>
                        <a:pt x="26" y="109"/>
                        <a:pt x="27" y="108"/>
                        <a:pt x="29" y="113"/>
                      </a:cubicBezTo>
                      <a:cubicBezTo>
                        <a:pt x="29" y="114"/>
                        <a:pt x="29" y="114"/>
                        <a:pt x="29" y="114"/>
                      </a:cubicBezTo>
                      <a:cubicBezTo>
                        <a:pt x="29" y="115"/>
                        <a:pt x="29" y="115"/>
                        <a:pt x="29" y="115"/>
                      </a:cubicBezTo>
                      <a:cubicBezTo>
                        <a:pt x="29" y="116"/>
                        <a:pt x="29" y="116"/>
                        <a:pt x="29" y="116"/>
                      </a:cubicBezTo>
                      <a:cubicBezTo>
                        <a:pt x="28" y="119"/>
                        <a:pt x="26" y="123"/>
                        <a:pt x="22" y="122"/>
                      </a:cubicBezTo>
                      <a:cubicBezTo>
                        <a:pt x="15" y="122"/>
                        <a:pt x="15" y="122"/>
                        <a:pt x="15" y="122"/>
                      </a:cubicBezTo>
                      <a:cubicBezTo>
                        <a:pt x="14" y="122"/>
                        <a:pt x="11" y="124"/>
                        <a:pt x="10" y="124"/>
                      </a:cubicBezTo>
                      <a:cubicBezTo>
                        <a:pt x="13" y="127"/>
                        <a:pt x="23" y="129"/>
                        <a:pt x="23" y="133"/>
                      </a:cubicBezTo>
                      <a:cubicBezTo>
                        <a:pt x="23" y="137"/>
                        <a:pt x="18" y="142"/>
                        <a:pt x="15" y="144"/>
                      </a:cubicBezTo>
                      <a:cubicBezTo>
                        <a:pt x="15" y="150"/>
                        <a:pt x="15" y="150"/>
                        <a:pt x="15" y="150"/>
                      </a:cubicBezTo>
                      <a:cubicBezTo>
                        <a:pt x="17" y="150"/>
                        <a:pt x="17" y="150"/>
                        <a:pt x="17" y="150"/>
                      </a:cubicBezTo>
                      <a:cubicBezTo>
                        <a:pt x="20" y="150"/>
                        <a:pt x="27" y="141"/>
                        <a:pt x="29" y="139"/>
                      </a:cubicBezTo>
                      <a:cubicBezTo>
                        <a:pt x="33" y="135"/>
                        <a:pt x="34" y="129"/>
                        <a:pt x="38" y="125"/>
                      </a:cubicBezTo>
                      <a:close/>
                    </a:path>
                  </a:pathLst>
                </a:custGeom>
                <a:solidFill>
                  <a:srgbClr val="E6001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272" name="iSļïḑé">
                  <a:extLst>
                    <a:ext uri="{FF2B5EF4-FFF2-40B4-BE49-F238E27FC236}">
                      <a16:creationId xmlns:a16="http://schemas.microsoft.com/office/drawing/2014/main" id="{9CE9B73C-A77B-CA4F-9CD9-1B7561A61257}"/>
                    </a:ext>
                  </a:extLst>
                </p:cNvPr>
                <p:cNvSpPr/>
                <p:nvPr/>
              </p:nvSpPr>
              <p:spPr bwMode="auto">
                <a:xfrm>
                  <a:off x="4422776" y="3106738"/>
                  <a:ext cx="412750" cy="596900"/>
                </a:xfrm>
                <a:custGeom>
                  <a:avLst/>
                  <a:gdLst>
                    <a:gd name="T0" fmla="*/ 63 w 125"/>
                    <a:gd name="T1" fmla="*/ 83 h 179"/>
                    <a:gd name="T2" fmla="*/ 69 w 125"/>
                    <a:gd name="T3" fmla="*/ 84 h 179"/>
                    <a:gd name="T4" fmla="*/ 71 w 125"/>
                    <a:gd name="T5" fmla="*/ 95 h 179"/>
                    <a:gd name="T6" fmla="*/ 56 w 125"/>
                    <a:gd name="T7" fmla="*/ 91 h 179"/>
                    <a:gd name="T8" fmla="*/ 77 w 125"/>
                    <a:gd name="T9" fmla="*/ 77 h 179"/>
                    <a:gd name="T10" fmla="*/ 90 w 125"/>
                    <a:gd name="T11" fmla="*/ 82 h 179"/>
                    <a:gd name="T12" fmla="*/ 93 w 125"/>
                    <a:gd name="T13" fmla="*/ 96 h 179"/>
                    <a:gd name="T14" fmla="*/ 88 w 125"/>
                    <a:gd name="T15" fmla="*/ 106 h 179"/>
                    <a:gd name="T16" fmla="*/ 75 w 125"/>
                    <a:gd name="T17" fmla="*/ 89 h 179"/>
                    <a:gd name="T18" fmla="*/ 91 w 125"/>
                    <a:gd name="T19" fmla="*/ 29 h 179"/>
                    <a:gd name="T20" fmla="*/ 95 w 125"/>
                    <a:gd name="T21" fmla="*/ 4 h 179"/>
                    <a:gd name="T22" fmla="*/ 92 w 125"/>
                    <a:gd name="T23" fmla="*/ 0 h 179"/>
                    <a:gd name="T24" fmla="*/ 86 w 125"/>
                    <a:gd name="T25" fmla="*/ 0 h 179"/>
                    <a:gd name="T26" fmla="*/ 80 w 125"/>
                    <a:gd name="T27" fmla="*/ 7 h 179"/>
                    <a:gd name="T28" fmla="*/ 83 w 125"/>
                    <a:gd name="T29" fmla="*/ 30 h 179"/>
                    <a:gd name="T30" fmla="*/ 86 w 125"/>
                    <a:gd name="T31" fmla="*/ 50 h 179"/>
                    <a:gd name="T32" fmla="*/ 46 w 125"/>
                    <a:gd name="T33" fmla="*/ 84 h 179"/>
                    <a:gd name="T34" fmla="*/ 0 w 125"/>
                    <a:gd name="T35" fmla="*/ 99 h 179"/>
                    <a:gd name="T36" fmla="*/ 13 w 125"/>
                    <a:gd name="T37" fmla="*/ 108 h 179"/>
                    <a:gd name="T38" fmla="*/ 30 w 125"/>
                    <a:gd name="T39" fmla="*/ 100 h 179"/>
                    <a:gd name="T40" fmla="*/ 47 w 125"/>
                    <a:gd name="T41" fmla="*/ 92 h 179"/>
                    <a:gd name="T42" fmla="*/ 51 w 125"/>
                    <a:gd name="T43" fmla="*/ 109 h 179"/>
                    <a:gd name="T44" fmla="*/ 50 w 125"/>
                    <a:gd name="T45" fmla="*/ 118 h 179"/>
                    <a:gd name="T46" fmla="*/ 54 w 125"/>
                    <a:gd name="T47" fmla="*/ 125 h 179"/>
                    <a:gd name="T48" fmla="*/ 62 w 125"/>
                    <a:gd name="T49" fmla="*/ 119 h 179"/>
                    <a:gd name="T50" fmla="*/ 62 w 125"/>
                    <a:gd name="T51" fmla="*/ 113 h 179"/>
                    <a:gd name="T52" fmla="*/ 78 w 125"/>
                    <a:gd name="T53" fmla="*/ 111 h 179"/>
                    <a:gd name="T54" fmla="*/ 78 w 125"/>
                    <a:gd name="T55" fmla="*/ 113 h 179"/>
                    <a:gd name="T56" fmla="*/ 78 w 125"/>
                    <a:gd name="T57" fmla="*/ 118 h 179"/>
                    <a:gd name="T58" fmla="*/ 46 w 125"/>
                    <a:gd name="T59" fmla="*/ 147 h 179"/>
                    <a:gd name="T60" fmla="*/ 28 w 125"/>
                    <a:gd name="T61" fmla="*/ 158 h 179"/>
                    <a:gd name="T62" fmla="*/ 1 w 125"/>
                    <a:gd name="T63" fmla="*/ 170 h 179"/>
                    <a:gd name="T64" fmla="*/ 14 w 125"/>
                    <a:gd name="T65" fmla="*/ 178 h 179"/>
                    <a:gd name="T66" fmla="*/ 20 w 125"/>
                    <a:gd name="T67" fmla="*/ 179 h 179"/>
                    <a:gd name="T68" fmla="*/ 22 w 125"/>
                    <a:gd name="T69" fmla="*/ 179 h 179"/>
                    <a:gd name="T70" fmla="*/ 38 w 125"/>
                    <a:gd name="T71" fmla="*/ 169 h 179"/>
                    <a:gd name="T72" fmla="*/ 61 w 125"/>
                    <a:gd name="T73" fmla="*/ 150 h 179"/>
                    <a:gd name="T74" fmla="*/ 79 w 125"/>
                    <a:gd name="T75" fmla="*/ 135 h 179"/>
                    <a:gd name="T76" fmla="*/ 96 w 125"/>
                    <a:gd name="T77" fmla="*/ 119 h 179"/>
                    <a:gd name="T78" fmla="*/ 106 w 125"/>
                    <a:gd name="T79" fmla="*/ 149 h 179"/>
                    <a:gd name="T80" fmla="*/ 125 w 125"/>
                    <a:gd name="T81" fmla="*/ 152 h 179"/>
                    <a:gd name="T82" fmla="*/ 116 w 125"/>
                    <a:gd name="T83" fmla="*/ 120 h 179"/>
                    <a:gd name="T84" fmla="*/ 115 w 125"/>
                    <a:gd name="T85" fmla="*/ 125 h 179"/>
                    <a:gd name="T86" fmla="*/ 109 w 125"/>
                    <a:gd name="T87" fmla="*/ 129 h 179"/>
                    <a:gd name="T88" fmla="*/ 97 w 125"/>
                    <a:gd name="T89" fmla="*/ 92 h 179"/>
                    <a:gd name="T90" fmla="*/ 94 w 125"/>
                    <a:gd name="T91" fmla="*/ 76 h 179"/>
                    <a:gd name="T92" fmla="*/ 110 w 125"/>
                    <a:gd name="T93" fmla="*/ 60 h 179"/>
                    <a:gd name="T94" fmla="*/ 105 w 125"/>
                    <a:gd name="T95" fmla="*/ 57 h 179"/>
                    <a:gd name="T96" fmla="*/ 101 w 125"/>
                    <a:gd name="T97" fmla="*/ 59 h 179"/>
                    <a:gd name="T98" fmla="*/ 91 w 125"/>
                    <a:gd name="T99" fmla="*/ 54 h 179"/>
                    <a:gd name="T100" fmla="*/ 91 w 125"/>
                    <a:gd name="T101" fmla="*/ 29 h 17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</a:cxnLst>
                  <a:rect l="0" t="0" r="r" b="b"/>
                  <a:pathLst>
                    <a:path w="125" h="179">
                      <a:moveTo>
                        <a:pt x="56" y="91"/>
                      </a:moveTo>
                      <a:cubicBezTo>
                        <a:pt x="56" y="87"/>
                        <a:pt x="60" y="85"/>
                        <a:pt x="63" y="83"/>
                      </a:cubicBezTo>
                      <a:cubicBezTo>
                        <a:pt x="64" y="83"/>
                        <a:pt x="64" y="83"/>
                        <a:pt x="64" y="83"/>
                      </a:cubicBezTo>
                      <a:cubicBezTo>
                        <a:pt x="67" y="83"/>
                        <a:pt x="67" y="84"/>
                        <a:pt x="69" y="84"/>
                      </a:cubicBezTo>
                      <a:cubicBezTo>
                        <a:pt x="71" y="94"/>
                        <a:pt x="71" y="94"/>
                        <a:pt x="71" y="94"/>
                      </a:cubicBezTo>
                      <a:cubicBezTo>
                        <a:pt x="71" y="95"/>
                        <a:pt x="71" y="95"/>
                        <a:pt x="71" y="95"/>
                      </a:cubicBezTo>
                      <a:cubicBezTo>
                        <a:pt x="68" y="100"/>
                        <a:pt x="68" y="99"/>
                        <a:pt x="63" y="101"/>
                      </a:cubicBezTo>
                      <a:cubicBezTo>
                        <a:pt x="61" y="99"/>
                        <a:pt x="56" y="95"/>
                        <a:pt x="56" y="91"/>
                      </a:cubicBezTo>
                      <a:close/>
                      <a:moveTo>
                        <a:pt x="72" y="83"/>
                      </a:moveTo>
                      <a:cubicBezTo>
                        <a:pt x="74" y="79"/>
                        <a:pt x="73" y="79"/>
                        <a:pt x="77" y="77"/>
                      </a:cubicBezTo>
                      <a:cubicBezTo>
                        <a:pt x="79" y="75"/>
                        <a:pt x="82" y="75"/>
                        <a:pt x="83" y="73"/>
                      </a:cubicBezTo>
                      <a:cubicBezTo>
                        <a:pt x="88" y="76"/>
                        <a:pt x="89" y="76"/>
                        <a:pt x="90" y="82"/>
                      </a:cubicBezTo>
                      <a:cubicBezTo>
                        <a:pt x="92" y="95"/>
                        <a:pt x="92" y="95"/>
                        <a:pt x="92" y="95"/>
                      </a:cubicBezTo>
                      <a:cubicBezTo>
                        <a:pt x="93" y="96"/>
                        <a:pt x="93" y="96"/>
                        <a:pt x="93" y="96"/>
                      </a:cubicBezTo>
                      <a:cubicBezTo>
                        <a:pt x="94" y="99"/>
                        <a:pt x="94" y="99"/>
                        <a:pt x="94" y="99"/>
                      </a:cubicBezTo>
                      <a:cubicBezTo>
                        <a:pt x="91" y="105"/>
                        <a:pt x="93" y="103"/>
                        <a:pt x="88" y="106"/>
                      </a:cubicBezTo>
                      <a:cubicBezTo>
                        <a:pt x="83" y="101"/>
                        <a:pt x="82" y="101"/>
                        <a:pt x="79" y="95"/>
                      </a:cubicBezTo>
                      <a:cubicBezTo>
                        <a:pt x="77" y="93"/>
                        <a:pt x="77" y="91"/>
                        <a:pt x="75" y="89"/>
                      </a:cubicBezTo>
                      <a:cubicBezTo>
                        <a:pt x="73" y="87"/>
                        <a:pt x="73" y="86"/>
                        <a:pt x="72" y="83"/>
                      </a:cubicBezTo>
                      <a:close/>
                      <a:moveTo>
                        <a:pt x="91" y="29"/>
                      </a:moveTo>
                      <a:cubicBezTo>
                        <a:pt x="91" y="22"/>
                        <a:pt x="95" y="12"/>
                        <a:pt x="95" y="4"/>
                      </a:cubicBezTo>
                      <a:cubicBezTo>
                        <a:pt x="95" y="4"/>
                        <a:pt x="95" y="4"/>
                        <a:pt x="95" y="4"/>
                      </a:cubicBezTo>
                      <a:cubicBezTo>
                        <a:pt x="95" y="3"/>
                        <a:pt x="95" y="3"/>
                        <a:pt x="95" y="3"/>
                      </a:cubicBezTo>
                      <a:cubicBezTo>
                        <a:pt x="93" y="0"/>
                        <a:pt x="95" y="1"/>
                        <a:pt x="92" y="0"/>
                      </a:cubicBezTo>
                      <a:cubicBezTo>
                        <a:pt x="91" y="0"/>
                        <a:pt x="91" y="0"/>
                        <a:pt x="91" y="0"/>
                      </a:cubicBezTo>
                      <a:cubicBezTo>
                        <a:pt x="86" y="0"/>
                        <a:pt x="86" y="0"/>
                        <a:pt x="86" y="0"/>
                      </a:cubicBezTo>
                      <a:cubicBezTo>
                        <a:pt x="85" y="0"/>
                        <a:pt x="85" y="0"/>
                        <a:pt x="85" y="0"/>
                      </a:cubicBezTo>
                      <a:cubicBezTo>
                        <a:pt x="82" y="1"/>
                        <a:pt x="80" y="4"/>
                        <a:pt x="80" y="7"/>
                      </a:cubicBezTo>
                      <a:cubicBezTo>
                        <a:pt x="83" y="30"/>
                        <a:pt x="83" y="30"/>
                        <a:pt x="83" y="30"/>
                      </a:cubicBezTo>
                      <a:cubicBezTo>
                        <a:pt x="83" y="30"/>
                        <a:pt x="83" y="30"/>
                        <a:pt x="83" y="30"/>
                      </a:cubicBezTo>
                      <a:cubicBezTo>
                        <a:pt x="83" y="38"/>
                        <a:pt x="86" y="44"/>
                        <a:pt x="86" y="49"/>
                      </a:cubicBezTo>
                      <a:cubicBezTo>
                        <a:pt x="86" y="50"/>
                        <a:pt x="86" y="50"/>
                        <a:pt x="86" y="50"/>
                      </a:cubicBezTo>
                      <a:cubicBezTo>
                        <a:pt x="87" y="62"/>
                        <a:pt x="87" y="62"/>
                        <a:pt x="87" y="62"/>
                      </a:cubicBezTo>
                      <a:cubicBezTo>
                        <a:pt x="87" y="68"/>
                        <a:pt x="52" y="81"/>
                        <a:pt x="46" y="84"/>
                      </a:cubicBezTo>
                      <a:cubicBezTo>
                        <a:pt x="39" y="87"/>
                        <a:pt x="31" y="89"/>
                        <a:pt x="23" y="92"/>
                      </a:cubicBezTo>
                      <a:cubicBezTo>
                        <a:pt x="20" y="94"/>
                        <a:pt x="0" y="96"/>
                        <a:pt x="0" y="99"/>
                      </a:cubicBezTo>
                      <a:cubicBezTo>
                        <a:pt x="0" y="101"/>
                        <a:pt x="9" y="108"/>
                        <a:pt x="11" y="108"/>
                      </a:cubicBezTo>
                      <a:cubicBezTo>
                        <a:pt x="13" y="108"/>
                        <a:pt x="13" y="108"/>
                        <a:pt x="13" y="108"/>
                      </a:cubicBezTo>
                      <a:cubicBezTo>
                        <a:pt x="14" y="108"/>
                        <a:pt x="14" y="108"/>
                        <a:pt x="14" y="108"/>
                      </a:cubicBezTo>
                      <a:cubicBezTo>
                        <a:pt x="20" y="105"/>
                        <a:pt x="24" y="103"/>
                        <a:pt x="30" y="100"/>
                      </a:cubicBezTo>
                      <a:cubicBezTo>
                        <a:pt x="34" y="98"/>
                        <a:pt x="41" y="93"/>
                        <a:pt x="45" y="93"/>
                      </a:cubicBezTo>
                      <a:cubicBezTo>
                        <a:pt x="46" y="93"/>
                        <a:pt x="46" y="93"/>
                        <a:pt x="47" y="92"/>
                      </a:cubicBezTo>
                      <a:cubicBezTo>
                        <a:pt x="49" y="94"/>
                        <a:pt x="52" y="96"/>
                        <a:pt x="51" y="101"/>
                      </a:cubicBezTo>
                      <a:cubicBezTo>
                        <a:pt x="51" y="109"/>
                        <a:pt x="51" y="109"/>
                        <a:pt x="51" y="109"/>
                      </a:cubicBezTo>
                      <a:cubicBezTo>
                        <a:pt x="51" y="110"/>
                        <a:pt x="51" y="110"/>
                        <a:pt x="51" y="110"/>
                      </a:cubicBezTo>
                      <a:cubicBezTo>
                        <a:pt x="50" y="118"/>
                        <a:pt x="50" y="118"/>
                        <a:pt x="50" y="118"/>
                      </a:cubicBezTo>
                      <a:cubicBezTo>
                        <a:pt x="50" y="119"/>
                        <a:pt x="50" y="119"/>
                        <a:pt x="50" y="120"/>
                      </a:cubicBezTo>
                      <a:cubicBezTo>
                        <a:pt x="51" y="123"/>
                        <a:pt x="51" y="123"/>
                        <a:pt x="54" y="125"/>
                      </a:cubicBezTo>
                      <a:cubicBezTo>
                        <a:pt x="56" y="125"/>
                        <a:pt x="56" y="125"/>
                        <a:pt x="56" y="125"/>
                      </a:cubicBezTo>
                      <a:cubicBezTo>
                        <a:pt x="59" y="125"/>
                        <a:pt x="60" y="121"/>
                        <a:pt x="62" y="119"/>
                      </a:cubicBezTo>
                      <a:cubicBezTo>
                        <a:pt x="62" y="118"/>
                        <a:pt x="62" y="118"/>
                        <a:pt x="62" y="118"/>
                      </a:cubicBezTo>
                      <a:cubicBezTo>
                        <a:pt x="62" y="113"/>
                        <a:pt x="62" y="113"/>
                        <a:pt x="62" y="113"/>
                      </a:cubicBezTo>
                      <a:cubicBezTo>
                        <a:pt x="63" y="110"/>
                        <a:pt x="68" y="106"/>
                        <a:pt x="71" y="106"/>
                      </a:cubicBezTo>
                      <a:cubicBezTo>
                        <a:pt x="75" y="106"/>
                        <a:pt x="77" y="109"/>
                        <a:pt x="78" y="111"/>
                      </a:cubicBezTo>
                      <a:cubicBezTo>
                        <a:pt x="78" y="112"/>
                        <a:pt x="78" y="112"/>
                        <a:pt x="78" y="112"/>
                      </a:cubicBezTo>
                      <a:cubicBezTo>
                        <a:pt x="78" y="113"/>
                        <a:pt x="78" y="113"/>
                        <a:pt x="78" y="113"/>
                      </a:cubicBezTo>
                      <a:cubicBezTo>
                        <a:pt x="78" y="115"/>
                        <a:pt x="78" y="115"/>
                        <a:pt x="79" y="116"/>
                      </a:cubicBezTo>
                      <a:cubicBezTo>
                        <a:pt x="78" y="117"/>
                        <a:pt x="78" y="117"/>
                        <a:pt x="78" y="118"/>
                      </a:cubicBezTo>
                      <a:cubicBezTo>
                        <a:pt x="78" y="119"/>
                        <a:pt x="78" y="119"/>
                        <a:pt x="78" y="119"/>
                      </a:cubicBezTo>
                      <a:cubicBezTo>
                        <a:pt x="72" y="130"/>
                        <a:pt x="57" y="140"/>
                        <a:pt x="46" y="147"/>
                      </a:cubicBezTo>
                      <a:cubicBezTo>
                        <a:pt x="44" y="148"/>
                        <a:pt x="40" y="151"/>
                        <a:pt x="37" y="152"/>
                      </a:cubicBezTo>
                      <a:cubicBezTo>
                        <a:pt x="35" y="153"/>
                        <a:pt x="29" y="157"/>
                        <a:pt x="28" y="158"/>
                      </a:cubicBezTo>
                      <a:cubicBezTo>
                        <a:pt x="25" y="161"/>
                        <a:pt x="12" y="165"/>
                        <a:pt x="6" y="165"/>
                      </a:cubicBezTo>
                      <a:cubicBezTo>
                        <a:pt x="4" y="165"/>
                        <a:pt x="2" y="168"/>
                        <a:pt x="1" y="170"/>
                      </a:cubicBezTo>
                      <a:cubicBezTo>
                        <a:pt x="4" y="171"/>
                        <a:pt x="4" y="173"/>
                        <a:pt x="7" y="175"/>
                      </a:cubicBezTo>
                      <a:cubicBezTo>
                        <a:pt x="10" y="176"/>
                        <a:pt x="12" y="176"/>
                        <a:pt x="14" y="178"/>
                      </a:cubicBezTo>
                      <a:cubicBezTo>
                        <a:pt x="18" y="179"/>
                        <a:pt x="18" y="179"/>
                        <a:pt x="18" y="179"/>
                      </a:cubicBezTo>
                      <a:cubicBezTo>
                        <a:pt x="20" y="179"/>
                        <a:pt x="18" y="179"/>
                        <a:pt x="20" y="179"/>
                      </a:cubicBezTo>
                      <a:cubicBezTo>
                        <a:pt x="21" y="179"/>
                        <a:pt x="21" y="179"/>
                        <a:pt x="21" y="179"/>
                      </a:cubicBezTo>
                      <a:cubicBezTo>
                        <a:pt x="22" y="179"/>
                        <a:pt x="22" y="179"/>
                        <a:pt x="22" y="179"/>
                      </a:cubicBezTo>
                      <a:cubicBezTo>
                        <a:pt x="26" y="177"/>
                        <a:pt x="30" y="175"/>
                        <a:pt x="33" y="173"/>
                      </a:cubicBezTo>
                      <a:cubicBezTo>
                        <a:pt x="35" y="171"/>
                        <a:pt x="36" y="170"/>
                        <a:pt x="38" y="169"/>
                      </a:cubicBezTo>
                      <a:cubicBezTo>
                        <a:pt x="39" y="168"/>
                        <a:pt x="43" y="166"/>
                        <a:pt x="43" y="166"/>
                      </a:cubicBezTo>
                      <a:cubicBezTo>
                        <a:pt x="49" y="160"/>
                        <a:pt x="55" y="156"/>
                        <a:pt x="61" y="150"/>
                      </a:cubicBezTo>
                      <a:cubicBezTo>
                        <a:pt x="64" y="148"/>
                        <a:pt x="67" y="145"/>
                        <a:pt x="70" y="143"/>
                      </a:cubicBezTo>
                      <a:cubicBezTo>
                        <a:pt x="73" y="140"/>
                        <a:pt x="76" y="137"/>
                        <a:pt x="79" y="135"/>
                      </a:cubicBezTo>
                      <a:cubicBezTo>
                        <a:pt x="82" y="132"/>
                        <a:pt x="85" y="130"/>
                        <a:pt x="87" y="127"/>
                      </a:cubicBezTo>
                      <a:cubicBezTo>
                        <a:pt x="90" y="124"/>
                        <a:pt x="91" y="119"/>
                        <a:pt x="96" y="119"/>
                      </a:cubicBezTo>
                      <a:cubicBezTo>
                        <a:pt x="98" y="119"/>
                        <a:pt x="100" y="126"/>
                        <a:pt x="100" y="128"/>
                      </a:cubicBezTo>
                      <a:cubicBezTo>
                        <a:pt x="100" y="132"/>
                        <a:pt x="105" y="145"/>
                        <a:pt x="106" y="149"/>
                      </a:cubicBezTo>
                      <a:cubicBezTo>
                        <a:pt x="108" y="155"/>
                        <a:pt x="111" y="165"/>
                        <a:pt x="118" y="165"/>
                      </a:cubicBezTo>
                      <a:cubicBezTo>
                        <a:pt x="119" y="163"/>
                        <a:pt x="125" y="161"/>
                        <a:pt x="125" y="152"/>
                      </a:cubicBezTo>
                      <a:cubicBezTo>
                        <a:pt x="125" y="143"/>
                        <a:pt x="120" y="120"/>
                        <a:pt x="117" y="116"/>
                      </a:cubicBezTo>
                      <a:cubicBezTo>
                        <a:pt x="117" y="118"/>
                        <a:pt x="116" y="118"/>
                        <a:pt x="116" y="120"/>
                      </a:cubicBezTo>
                      <a:cubicBezTo>
                        <a:pt x="116" y="123"/>
                        <a:pt x="115" y="121"/>
                        <a:pt x="115" y="124"/>
                      </a:cubicBezTo>
                      <a:cubicBezTo>
                        <a:pt x="115" y="125"/>
                        <a:pt x="115" y="125"/>
                        <a:pt x="115" y="125"/>
                      </a:cubicBezTo>
                      <a:cubicBezTo>
                        <a:pt x="115" y="126"/>
                        <a:pt x="114" y="129"/>
                        <a:pt x="112" y="129"/>
                      </a:cubicBezTo>
                      <a:cubicBezTo>
                        <a:pt x="109" y="129"/>
                        <a:pt x="109" y="129"/>
                        <a:pt x="109" y="129"/>
                      </a:cubicBezTo>
                      <a:cubicBezTo>
                        <a:pt x="105" y="129"/>
                        <a:pt x="102" y="110"/>
                        <a:pt x="100" y="105"/>
                      </a:cubicBezTo>
                      <a:cubicBezTo>
                        <a:pt x="98" y="101"/>
                        <a:pt x="98" y="97"/>
                        <a:pt x="97" y="92"/>
                      </a:cubicBezTo>
                      <a:cubicBezTo>
                        <a:pt x="96" y="87"/>
                        <a:pt x="94" y="86"/>
                        <a:pt x="94" y="79"/>
                      </a:cubicBezTo>
                      <a:cubicBezTo>
                        <a:pt x="94" y="76"/>
                        <a:pt x="94" y="76"/>
                        <a:pt x="94" y="76"/>
                      </a:cubicBezTo>
                      <a:cubicBezTo>
                        <a:pt x="94" y="65"/>
                        <a:pt x="110" y="67"/>
                        <a:pt x="110" y="61"/>
                      </a:cubicBezTo>
                      <a:cubicBezTo>
                        <a:pt x="110" y="60"/>
                        <a:pt x="110" y="60"/>
                        <a:pt x="110" y="60"/>
                      </a:cubicBezTo>
                      <a:cubicBezTo>
                        <a:pt x="110" y="58"/>
                        <a:pt x="109" y="57"/>
                        <a:pt x="108" y="57"/>
                      </a:cubicBezTo>
                      <a:cubicBezTo>
                        <a:pt x="105" y="57"/>
                        <a:pt x="105" y="57"/>
                        <a:pt x="105" y="57"/>
                      </a:cubicBezTo>
                      <a:cubicBezTo>
                        <a:pt x="104" y="57"/>
                        <a:pt x="104" y="57"/>
                        <a:pt x="104" y="57"/>
                      </a:cubicBezTo>
                      <a:cubicBezTo>
                        <a:pt x="103" y="58"/>
                        <a:pt x="102" y="59"/>
                        <a:pt x="101" y="59"/>
                      </a:cubicBezTo>
                      <a:cubicBezTo>
                        <a:pt x="99" y="60"/>
                        <a:pt x="99" y="59"/>
                        <a:pt x="97" y="60"/>
                      </a:cubicBezTo>
                      <a:cubicBezTo>
                        <a:pt x="95" y="59"/>
                        <a:pt x="91" y="56"/>
                        <a:pt x="91" y="54"/>
                      </a:cubicBezTo>
                      <a:cubicBezTo>
                        <a:pt x="91" y="41"/>
                        <a:pt x="91" y="41"/>
                        <a:pt x="91" y="41"/>
                      </a:cubicBezTo>
                      <a:lnTo>
                        <a:pt x="91" y="29"/>
                      </a:lnTo>
                      <a:close/>
                    </a:path>
                  </a:pathLst>
                </a:custGeom>
                <a:solidFill>
                  <a:srgbClr val="E6001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273" name="íšlïďè">
                  <a:extLst>
                    <a:ext uri="{FF2B5EF4-FFF2-40B4-BE49-F238E27FC236}">
                      <a16:creationId xmlns:a16="http://schemas.microsoft.com/office/drawing/2014/main" id="{1E9C718C-CB3C-BC48-BB64-22E4D8039279}"/>
                    </a:ext>
                  </a:extLst>
                </p:cNvPr>
                <p:cNvSpPr/>
                <p:nvPr/>
              </p:nvSpPr>
              <p:spPr bwMode="auto">
                <a:xfrm>
                  <a:off x="5478463" y="3581400"/>
                  <a:ext cx="46038" cy="76200"/>
                </a:xfrm>
                <a:custGeom>
                  <a:avLst/>
                  <a:gdLst>
                    <a:gd name="T0" fmla="*/ 14 w 14"/>
                    <a:gd name="T1" fmla="*/ 15 h 23"/>
                    <a:gd name="T2" fmla="*/ 10 w 14"/>
                    <a:gd name="T3" fmla="*/ 6 h 23"/>
                    <a:gd name="T4" fmla="*/ 3 w 14"/>
                    <a:gd name="T5" fmla="*/ 0 h 23"/>
                    <a:gd name="T6" fmla="*/ 0 w 14"/>
                    <a:gd name="T7" fmla="*/ 3 h 23"/>
                    <a:gd name="T8" fmla="*/ 5 w 14"/>
                    <a:gd name="T9" fmla="*/ 11 h 23"/>
                    <a:gd name="T10" fmla="*/ 5 w 14"/>
                    <a:gd name="T11" fmla="*/ 12 h 23"/>
                    <a:gd name="T12" fmla="*/ 5 w 14"/>
                    <a:gd name="T13" fmla="*/ 14 h 23"/>
                    <a:gd name="T14" fmla="*/ 5 w 14"/>
                    <a:gd name="T15" fmla="*/ 15 h 23"/>
                    <a:gd name="T16" fmla="*/ 2 w 14"/>
                    <a:gd name="T17" fmla="*/ 19 h 23"/>
                    <a:gd name="T18" fmla="*/ 2 w 14"/>
                    <a:gd name="T19" fmla="*/ 22 h 23"/>
                    <a:gd name="T20" fmla="*/ 5 w 14"/>
                    <a:gd name="T21" fmla="*/ 23 h 23"/>
                    <a:gd name="T22" fmla="*/ 6 w 14"/>
                    <a:gd name="T23" fmla="*/ 23 h 23"/>
                    <a:gd name="T24" fmla="*/ 11 w 14"/>
                    <a:gd name="T25" fmla="*/ 20 h 23"/>
                    <a:gd name="T26" fmla="*/ 14 w 14"/>
                    <a:gd name="T27" fmla="*/ 15 h 2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4" h="23">
                      <a:moveTo>
                        <a:pt x="14" y="15"/>
                      </a:moveTo>
                      <a:cubicBezTo>
                        <a:pt x="14" y="11"/>
                        <a:pt x="12" y="9"/>
                        <a:pt x="10" y="6"/>
                      </a:cubicBezTo>
                      <a:cubicBezTo>
                        <a:pt x="8" y="5"/>
                        <a:pt x="3" y="1"/>
                        <a:pt x="3" y="0"/>
                      </a:cubicBezTo>
                      <a:cubicBezTo>
                        <a:pt x="0" y="3"/>
                        <a:pt x="0" y="3"/>
                        <a:pt x="0" y="3"/>
                      </a:cubicBezTo>
                      <a:cubicBezTo>
                        <a:pt x="5" y="11"/>
                        <a:pt x="5" y="11"/>
                        <a:pt x="5" y="11"/>
                      </a:cubicBezTo>
                      <a:cubicBezTo>
                        <a:pt x="5" y="12"/>
                        <a:pt x="5" y="12"/>
                        <a:pt x="5" y="12"/>
                      </a:cubicBezTo>
                      <a:cubicBezTo>
                        <a:pt x="5" y="14"/>
                        <a:pt x="5" y="14"/>
                        <a:pt x="5" y="14"/>
                      </a:cubicBezTo>
                      <a:cubicBezTo>
                        <a:pt x="5" y="15"/>
                        <a:pt x="5" y="15"/>
                        <a:pt x="5" y="15"/>
                      </a:cubicBezTo>
                      <a:cubicBezTo>
                        <a:pt x="2" y="19"/>
                        <a:pt x="2" y="19"/>
                        <a:pt x="2" y="19"/>
                      </a:cubicBezTo>
                      <a:cubicBezTo>
                        <a:pt x="2" y="22"/>
                        <a:pt x="2" y="22"/>
                        <a:pt x="2" y="22"/>
                      </a:cubicBezTo>
                      <a:cubicBezTo>
                        <a:pt x="5" y="23"/>
                        <a:pt x="5" y="23"/>
                        <a:pt x="5" y="23"/>
                      </a:cubicBezTo>
                      <a:cubicBezTo>
                        <a:pt x="6" y="23"/>
                        <a:pt x="6" y="23"/>
                        <a:pt x="6" y="23"/>
                      </a:cubicBezTo>
                      <a:cubicBezTo>
                        <a:pt x="7" y="23"/>
                        <a:pt x="11" y="21"/>
                        <a:pt x="11" y="20"/>
                      </a:cubicBezTo>
                      <a:cubicBezTo>
                        <a:pt x="13" y="19"/>
                        <a:pt x="13" y="17"/>
                        <a:pt x="14" y="15"/>
                      </a:cubicBezTo>
                      <a:close/>
                    </a:path>
                  </a:pathLst>
                </a:custGeom>
                <a:solidFill>
                  <a:srgbClr val="E6001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274" name="işḷîḑe">
                  <a:extLst>
                    <a:ext uri="{FF2B5EF4-FFF2-40B4-BE49-F238E27FC236}">
                      <a16:creationId xmlns:a16="http://schemas.microsoft.com/office/drawing/2014/main" id="{88E40FB8-5CA6-9E40-962B-D214B5F662CB}"/>
                    </a:ext>
                  </a:extLst>
                </p:cNvPr>
                <p:cNvSpPr/>
                <p:nvPr/>
              </p:nvSpPr>
              <p:spPr bwMode="auto">
                <a:xfrm>
                  <a:off x="6310313" y="3136900"/>
                  <a:ext cx="406400" cy="554038"/>
                </a:xfrm>
                <a:custGeom>
                  <a:avLst/>
                  <a:gdLst>
                    <a:gd name="T0" fmla="*/ 101 w 123"/>
                    <a:gd name="T1" fmla="*/ 9 h 166"/>
                    <a:gd name="T2" fmla="*/ 96 w 123"/>
                    <a:gd name="T3" fmla="*/ 0 h 166"/>
                    <a:gd name="T4" fmla="*/ 76 w 123"/>
                    <a:gd name="T5" fmla="*/ 23 h 166"/>
                    <a:gd name="T6" fmla="*/ 66 w 123"/>
                    <a:gd name="T7" fmla="*/ 20 h 166"/>
                    <a:gd name="T8" fmla="*/ 69 w 123"/>
                    <a:gd name="T9" fmla="*/ 29 h 166"/>
                    <a:gd name="T10" fmla="*/ 64 w 123"/>
                    <a:gd name="T11" fmla="*/ 38 h 166"/>
                    <a:gd name="T12" fmla="*/ 71 w 123"/>
                    <a:gd name="T13" fmla="*/ 37 h 166"/>
                    <a:gd name="T14" fmla="*/ 78 w 123"/>
                    <a:gd name="T15" fmla="*/ 38 h 166"/>
                    <a:gd name="T16" fmla="*/ 104 w 123"/>
                    <a:gd name="T17" fmla="*/ 37 h 166"/>
                    <a:gd name="T18" fmla="*/ 97 w 123"/>
                    <a:gd name="T19" fmla="*/ 43 h 166"/>
                    <a:gd name="T20" fmla="*/ 85 w 123"/>
                    <a:gd name="T21" fmla="*/ 56 h 166"/>
                    <a:gd name="T22" fmla="*/ 78 w 123"/>
                    <a:gd name="T23" fmla="*/ 67 h 166"/>
                    <a:gd name="T24" fmla="*/ 72 w 123"/>
                    <a:gd name="T25" fmla="*/ 62 h 166"/>
                    <a:gd name="T26" fmla="*/ 72 w 123"/>
                    <a:gd name="T27" fmla="*/ 48 h 166"/>
                    <a:gd name="T28" fmla="*/ 63 w 123"/>
                    <a:gd name="T29" fmla="*/ 57 h 166"/>
                    <a:gd name="T30" fmla="*/ 56 w 123"/>
                    <a:gd name="T31" fmla="*/ 57 h 166"/>
                    <a:gd name="T32" fmla="*/ 61 w 123"/>
                    <a:gd name="T33" fmla="*/ 66 h 166"/>
                    <a:gd name="T34" fmla="*/ 59 w 123"/>
                    <a:gd name="T35" fmla="*/ 70 h 166"/>
                    <a:gd name="T36" fmla="*/ 68 w 123"/>
                    <a:gd name="T37" fmla="*/ 74 h 166"/>
                    <a:gd name="T38" fmla="*/ 68 w 123"/>
                    <a:gd name="T39" fmla="*/ 78 h 166"/>
                    <a:gd name="T40" fmla="*/ 40 w 123"/>
                    <a:gd name="T41" fmla="*/ 92 h 166"/>
                    <a:gd name="T42" fmla="*/ 24 w 123"/>
                    <a:gd name="T43" fmla="*/ 99 h 166"/>
                    <a:gd name="T44" fmla="*/ 3 w 123"/>
                    <a:gd name="T45" fmla="*/ 105 h 166"/>
                    <a:gd name="T46" fmla="*/ 2 w 123"/>
                    <a:gd name="T47" fmla="*/ 112 h 166"/>
                    <a:gd name="T48" fmla="*/ 14 w 123"/>
                    <a:gd name="T49" fmla="*/ 120 h 166"/>
                    <a:gd name="T50" fmla="*/ 32 w 123"/>
                    <a:gd name="T51" fmla="*/ 108 h 166"/>
                    <a:gd name="T52" fmla="*/ 55 w 123"/>
                    <a:gd name="T53" fmla="*/ 93 h 166"/>
                    <a:gd name="T54" fmla="*/ 63 w 123"/>
                    <a:gd name="T55" fmla="*/ 89 h 166"/>
                    <a:gd name="T56" fmla="*/ 82 w 123"/>
                    <a:gd name="T57" fmla="*/ 83 h 166"/>
                    <a:gd name="T58" fmla="*/ 82 w 123"/>
                    <a:gd name="T59" fmla="*/ 86 h 166"/>
                    <a:gd name="T60" fmla="*/ 74 w 123"/>
                    <a:gd name="T61" fmla="*/ 97 h 166"/>
                    <a:gd name="T62" fmla="*/ 61 w 123"/>
                    <a:gd name="T63" fmla="*/ 107 h 166"/>
                    <a:gd name="T64" fmla="*/ 64 w 123"/>
                    <a:gd name="T65" fmla="*/ 118 h 166"/>
                    <a:gd name="T66" fmla="*/ 55 w 123"/>
                    <a:gd name="T67" fmla="*/ 126 h 166"/>
                    <a:gd name="T68" fmla="*/ 40 w 123"/>
                    <a:gd name="T69" fmla="*/ 129 h 166"/>
                    <a:gd name="T70" fmla="*/ 30 w 123"/>
                    <a:gd name="T71" fmla="*/ 130 h 166"/>
                    <a:gd name="T72" fmla="*/ 35 w 123"/>
                    <a:gd name="T73" fmla="*/ 141 h 166"/>
                    <a:gd name="T74" fmla="*/ 38 w 123"/>
                    <a:gd name="T75" fmla="*/ 141 h 166"/>
                    <a:gd name="T76" fmla="*/ 56 w 123"/>
                    <a:gd name="T77" fmla="*/ 133 h 166"/>
                    <a:gd name="T78" fmla="*/ 63 w 123"/>
                    <a:gd name="T79" fmla="*/ 141 h 166"/>
                    <a:gd name="T80" fmla="*/ 56 w 123"/>
                    <a:gd name="T81" fmla="*/ 154 h 166"/>
                    <a:gd name="T82" fmla="*/ 53 w 123"/>
                    <a:gd name="T83" fmla="*/ 154 h 166"/>
                    <a:gd name="T84" fmla="*/ 49 w 123"/>
                    <a:gd name="T85" fmla="*/ 154 h 166"/>
                    <a:gd name="T86" fmla="*/ 46 w 123"/>
                    <a:gd name="T87" fmla="*/ 156 h 166"/>
                    <a:gd name="T88" fmla="*/ 56 w 123"/>
                    <a:gd name="T89" fmla="*/ 166 h 166"/>
                    <a:gd name="T90" fmla="*/ 71 w 123"/>
                    <a:gd name="T91" fmla="*/ 160 h 166"/>
                    <a:gd name="T92" fmla="*/ 75 w 123"/>
                    <a:gd name="T93" fmla="*/ 146 h 166"/>
                    <a:gd name="T94" fmla="*/ 80 w 123"/>
                    <a:gd name="T95" fmla="*/ 124 h 166"/>
                    <a:gd name="T96" fmla="*/ 94 w 123"/>
                    <a:gd name="T97" fmla="*/ 120 h 166"/>
                    <a:gd name="T98" fmla="*/ 81 w 123"/>
                    <a:gd name="T99" fmla="*/ 117 h 166"/>
                    <a:gd name="T100" fmla="*/ 72 w 123"/>
                    <a:gd name="T101" fmla="*/ 107 h 166"/>
                    <a:gd name="T102" fmla="*/ 78 w 123"/>
                    <a:gd name="T103" fmla="*/ 96 h 166"/>
                    <a:gd name="T104" fmla="*/ 92 w 123"/>
                    <a:gd name="T105" fmla="*/ 89 h 166"/>
                    <a:gd name="T106" fmla="*/ 102 w 123"/>
                    <a:gd name="T107" fmla="*/ 78 h 166"/>
                    <a:gd name="T108" fmla="*/ 95 w 123"/>
                    <a:gd name="T109" fmla="*/ 61 h 166"/>
                    <a:gd name="T110" fmla="*/ 109 w 123"/>
                    <a:gd name="T111" fmla="*/ 48 h 166"/>
                    <a:gd name="T112" fmla="*/ 116 w 123"/>
                    <a:gd name="T113" fmla="*/ 42 h 166"/>
                    <a:gd name="T114" fmla="*/ 121 w 123"/>
                    <a:gd name="T115" fmla="*/ 32 h 166"/>
                    <a:gd name="T116" fmla="*/ 116 w 123"/>
                    <a:gd name="T117" fmla="*/ 17 h 166"/>
                    <a:gd name="T118" fmla="*/ 104 w 123"/>
                    <a:gd name="T119" fmla="*/ 20 h 166"/>
                    <a:gd name="T120" fmla="*/ 93 w 123"/>
                    <a:gd name="T121" fmla="*/ 21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  <a:cxn ang="0">
                      <a:pos x="T116" y="T117"/>
                    </a:cxn>
                    <a:cxn ang="0">
                      <a:pos x="T118" y="T119"/>
                    </a:cxn>
                    <a:cxn ang="0">
                      <a:pos x="T120" y="T121"/>
                    </a:cxn>
                  </a:cxnLst>
                  <a:rect l="0" t="0" r="r" b="b"/>
                  <a:pathLst>
                    <a:path w="123" h="166">
                      <a:moveTo>
                        <a:pt x="93" y="21"/>
                      </a:moveTo>
                      <a:cubicBezTo>
                        <a:pt x="94" y="14"/>
                        <a:pt x="98" y="14"/>
                        <a:pt x="101" y="9"/>
                      </a:cubicBezTo>
                      <a:cubicBezTo>
                        <a:pt x="101" y="8"/>
                        <a:pt x="101" y="8"/>
                        <a:pt x="101" y="8"/>
                      </a:cubicBezTo>
                      <a:cubicBezTo>
                        <a:pt x="101" y="5"/>
                        <a:pt x="97" y="1"/>
                        <a:pt x="96" y="0"/>
                      </a:cubicBezTo>
                      <a:cubicBezTo>
                        <a:pt x="89" y="3"/>
                        <a:pt x="91" y="6"/>
                        <a:pt x="88" y="13"/>
                      </a:cubicBezTo>
                      <a:cubicBezTo>
                        <a:pt x="85" y="17"/>
                        <a:pt x="82" y="23"/>
                        <a:pt x="76" y="23"/>
                      </a:cubicBezTo>
                      <a:cubicBezTo>
                        <a:pt x="75" y="23"/>
                        <a:pt x="70" y="18"/>
                        <a:pt x="67" y="17"/>
                      </a:cubicBezTo>
                      <a:cubicBezTo>
                        <a:pt x="66" y="20"/>
                        <a:pt x="66" y="20"/>
                        <a:pt x="66" y="20"/>
                      </a:cubicBezTo>
                      <a:cubicBezTo>
                        <a:pt x="67" y="23"/>
                        <a:pt x="69" y="24"/>
                        <a:pt x="69" y="28"/>
                      </a:cubicBezTo>
                      <a:cubicBezTo>
                        <a:pt x="69" y="29"/>
                        <a:pt x="69" y="29"/>
                        <a:pt x="69" y="29"/>
                      </a:cubicBezTo>
                      <a:cubicBezTo>
                        <a:pt x="69" y="29"/>
                        <a:pt x="63" y="36"/>
                        <a:pt x="62" y="37"/>
                      </a:cubicBezTo>
                      <a:cubicBezTo>
                        <a:pt x="63" y="38"/>
                        <a:pt x="61" y="38"/>
                        <a:pt x="64" y="38"/>
                      </a:cubicBezTo>
                      <a:cubicBezTo>
                        <a:pt x="64" y="38"/>
                        <a:pt x="64" y="38"/>
                        <a:pt x="64" y="38"/>
                      </a:cubicBezTo>
                      <a:cubicBezTo>
                        <a:pt x="71" y="37"/>
                        <a:pt x="71" y="37"/>
                        <a:pt x="71" y="37"/>
                      </a:cubicBezTo>
                      <a:cubicBezTo>
                        <a:pt x="74" y="37"/>
                        <a:pt x="74" y="38"/>
                        <a:pt x="78" y="38"/>
                      </a:cubicBezTo>
                      <a:cubicBezTo>
                        <a:pt x="78" y="38"/>
                        <a:pt x="78" y="38"/>
                        <a:pt x="78" y="38"/>
                      </a:cubicBezTo>
                      <a:cubicBezTo>
                        <a:pt x="79" y="38"/>
                        <a:pt x="84" y="33"/>
                        <a:pt x="91" y="32"/>
                      </a:cubicBezTo>
                      <a:cubicBezTo>
                        <a:pt x="96" y="31"/>
                        <a:pt x="104" y="30"/>
                        <a:pt x="104" y="37"/>
                      </a:cubicBezTo>
                      <a:cubicBezTo>
                        <a:pt x="104" y="39"/>
                        <a:pt x="102" y="41"/>
                        <a:pt x="101" y="43"/>
                      </a:cubicBezTo>
                      <a:cubicBezTo>
                        <a:pt x="98" y="43"/>
                        <a:pt x="99" y="43"/>
                        <a:pt x="97" y="43"/>
                      </a:cubicBezTo>
                      <a:cubicBezTo>
                        <a:pt x="96" y="43"/>
                        <a:pt x="93" y="42"/>
                        <a:pt x="92" y="41"/>
                      </a:cubicBezTo>
                      <a:cubicBezTo>
                        <a:pt x="85" y="46"/>
                        <a:pt x="88" y="49"/>
                        <a:pt x="85" y="56"/>
                      </a:cubicBezTo>
                      <a:cubicBezTo>
                        <a:pt x="84" y="57"/>
                        <a:pt x="81" y="64"/>
                        <a:pt x="81" y="64"/>
                      </a:cubicBezTo>
                      <a:cubicBezTo>
                        <a:pt x="80" y="66"/>
                        <a:pt x="80" y="64"/>
                        <a:pt x="78" y="67"/>
                      </a:cubicBezTo>
                      <a:cubicBezTo>
                        <a:pt x="77" y="70"/>
                        <a:pt x="78" y="68"/>
                        <a:pt x="76" y="70"/>
                      </a:cubicBezTo>
                      <a:cubicBezTo>
                        <a:pt x="74" y="67"/>
                        <a:pt x="72" y="66"/>
                        <a:pt x="72" y="62"/>
                      </a:cubicBezTo>
                      <a:cubicBezTo>
                        <a:pt x="72" y="61"/>
                        <a:pt x="75" y="55"/>
                        <a:pt x="76" y="54"/>
                      </a:cubicBezTo>
                      <a:cubicBezTo>
                        <a:pt x="75" y="51"/>
                        <a:pt x="75" y="48"/>
                        <a:pt x="72" y="48"/>
                      </a:cubicBezTo>
                      <a:cubicBezTo>
                        <a:pt x="71" y="48"/>
                        <a:pt x="70" y="49"/>
                        <a:pt x="70" y="49"/>
                      </a:cubicBezTo>
                      <a:cubicBezTo>
                        <a:pt x="70" y="55"/>
                        <a:pt x="67" y="55"/>
                        <a:pt x="63" y="57"/>
                      </a:cubicBezTo>
                      <a:cubicBezTo>
                        <a:pt x="62" y="56"/>
                        <a:pt x="60" y="55"/>
                        <a:pt x="59" y="55"/>
                      </a:cubicBezTo>
                      <a:cubicBezTo>
                        <a:pt x="58" y="55"/>
                        <a:pt x="56" y="57"/>
                        <a:pt x="56" y="57"/>
                      </a:cubicBezTo>
                      <a:cubicBezTo>
                        <a:pt x="58" y="60"/>
                        <a:pt x="59" y="60"/>
                        <a:pt x="61" y="64"/>
                      </a:cubicBezTo>
                      <a:cubicBezTo>
                        <a:pt x="61" y="66"/>
                        <a:pt x="61" y="66"/>
                        <a:pt x="61" y="66"/>
                      </a:cubicBezTo>
                      <a:cubicBezTo>
                        <a:pt x="61" y="67"/>
                        <a:pt x="61" y="67"/>
                        <a:pt x="61" y="67"/>
                      </a:cubicBezTo>
                      <a:cubicBezTo>
                        <a:pt x="59" y="70"/>
                        <a:pt x="59" y="70"/>
                        <a:pt x="59" y="70"/>
                      </a:cubicBezTo>
                      <a:cubicBezTo>
                        <a:pt x="60" y="71"/>
                        <a:pt x="58" y="71"/>
                        <a:pt x="61" y="71"/>
                      </a:cubicBezTo>
                      <a:cubicBezTo>
                        <a:pt x="64" y="71"/>
                        <a:pt x="66" y="72"/>
                        <a:pt x="68" y="74"/>
                      </a:cubicBezTo>
                      <a:cubicBezTo>
                        <a:pt x="68" y="75"/>
                        <a:pt x="68" y="75"/>
                        <a:pt x="68" y="75"/>
                      </a:cubicBezTo>
                      <a:cubicBezTo>
                        <a:pt x="68" y="78"/>
                        <a:pt x="68" y="78"/>
                        <a:pt x="68" y="78"/>
                      </a:cubicBezTo>
                      <a:cubicBezTo>
                        <a:pt x="68" y="82"/>
                        <a:pt x="58" y="85"/>
                        <a:pt x="55" y="86"/>
                      </a:cubicBezTo>
                      <a:cubicBezTo>
                        <a:pt x="50" y="88"/>
                        <a:pt x="44" y="91"/>
                        <a:pt x="40" y="92"/>
                      </a:cubicBezTo>
                      <a:cubicBezTo>
                        <a:pt x="36" y="94"/>
                        <a:pt x="35" y="94"/>
                        <a:pt x="32" y="96"/>
                      </a:cubicBezTo>
                      <a:cubicBezTo>
                        <a:pt x="29" y="97"/>
                        <a:pt x="27" y="97"/>
                        <a:pt x="24" y="99"/>
                      </a:cubicBezTo>
                      <a:cubicBezTo>
                        <a:pt x="20" y="101"/>
                        <a:pt x="13" y="104"/>
                        <a:pt x="9" y="104"/>
                      </a:cubicBezTo>
                      <a:cubicBezTo>
                        <a:pt x="3" y="105"/>
                        <a:pt x="3" y="105"/>
                        <a:pt x="3" y="105"/>
                      </a:cubicBezTo>
                      <a:cubicBezTo>
                        <a:pt x="1" y="105"/>
                        <a:pt x="1" y="106"/>
                        <a:pt x="0" y="107"/>
                      </a:cubicBezTo>
                      <a:cubicBezTo>
                        <a:pt x="0" y="108"/>
                        <a:pt x="0" y="111"/>
                        <a:pt x="2" y="112"/>
                      </a:cubicBezTo>
                      <a:cubicBezTo>
                        <a:pt x="4" y="114"/>
                        <a:pt x="3" y="114"/>
                        <a:pt x="5" y="115"/>
                      </a:cubicBezTo>
                      <a:cubicBezTo>
                        <a:pt x="6" y="116"/>
                        <a:pt x="12" y="119"/>
                        <a:pt x="14" y="120"/>
                      </a:cubicBezTo>
                      <a:cubicBezTo>
                        <a:pt x="15" y="119"/>
                        <a:pt x="15" y="119"/>
                        <a:pt x="17" y="119"/>
                      </a:cubicBezTo>
                      <a:cubicBezTo>
                        <a:pt x="20" y="119"/>
                        <a:pt x="30" y="110"/>
                        <a:pt x="32" y="108"/>
                      </a:cubicBezTo>
                      <a:cubicBezTo>
                        <a:pt x="36" y="104"/>
                        <a:pt x="42" y="101"/>
                        <a:pt x="47" y="98"/>
                      </a:cubicBezTo>
                      <a:cubicBezTo>
                        <a:pt x="50" y="96"/>
                        <a:pt x="52" y="95"/>
                        <a:pt x="55" y="93"/>
                      </a:cubicBezTo>
                      <a:cubicBezTo>
                        <a:pt x="57" y="92"/>
                        <a:pt x="58" y="92"/>
                        <a:pt x="59" y="91"/>
                      </a:cubicBezTo>
                      <a:cubicBezTo>
                        <a:pt x="61" y="90"/>
                        <a:pt x="61" y="90"/>
                        <a:pt x="63" y="89"/>
                      </a:cubicBezTo>
                      <a:cubicBezTo>
                        <a:pt x="68" y="87"/>
                        <a:pt x="74" y="80"/>
                        <a:pt x="79" y="80"/>
                      </a:cubicBezTo>
                      <a:cubicBezTo>
                        <a:pt x="81" y="80"/>
                        <a:pt x="82" y="82"/>
                        <a:pt x="82" y="83"/>
                      </a:cubicBezTo>
                      <a:cubicBezTo>
                        <a:pt x="82" y="85"/>
                        <a:pt x="82" y="85"/>
                        <a:pt x="82" y="85"/>
                      </a:cubicBezTo>
                      <a:cubicBezTo>
                        <a:pt x="82" y="86"/>
                        <a:pt x="82" y="86"/>
                        <a:pt x="82" y="86"/>
                      </a:cubicBezTo>
                      <a:cubicBezTo>
                        <a:pt x="80" y="90"/>
                        <a:pt x="79" y="89"/>
                        <a:pt x="78" y="93"/>
                      </a:cubicBezTo>
                      <a:cubicBezTo>
                        <a:pt x="75" y="94"/>
                        <a:pt x="75" y="94"/>
                        <a:pt x="74" y="97"/>
                      </a:cubicBezTo>
                      <a:cubicBezTo>
                        <a:pt x="69" y="98"/>
                        <a:pt x="71" y="99"/>
                        <a:pt x="67" y="101"/>
                      </a:cubicBezTo>
                      <a:cubicBezTo>
                        <a:pt x="63" y="103"/>
                        <a:pt x="63" y="103"/>
                        <a:pt x="61" y="107"/>
                      </a:cubicBezTo>
                      <a:cubicBezTo>
                        <a:pt x="61" y="110"/>
                        <a:pt x="64" y="114"/>
                        <a:pt x="64" y="117"/>
                      </a:cubicBezTo>
                      <a:cubicBezTo>
                        <a:pt x="64" y="118"/>
                        <a:pt x="64" y="118"/>
                        <a:pt x="64" y="118"/>
                      </a:cubicBezTo>
                      <a:cubicBezTo>
                        <a:pt x="64" y="119"/>
                        <a:pt x="64" y="119"/>
                        <a:pt x="64" y="119"/>
                      </a:cubicBezTo>
                      <a:cubicBezTo>
                        <a:pt x="61" y="123"/>
                        <a:pt x="60" y="125"/>
                        <a:pt x="55" y="126"/>
                      </a:cubicBezTo>
                      <a:cubicBezTo>
                        <a:pt x="51" y="127"/>
                        <a:pt x="43" y="129"/>
                        <a:pt x="41" y="129"/>
                      </a:cubicBezTo>
                      <a:cubicBezTo>
                        <a:pt x="40" y="129"/>
                        <a:pt x="40" y="129"/>
                        <a:pt x="40" y="129"/>
                      </a:cubicBezTo>
                      <a:cubicBezTo>
                        <a:pt x="32" y="130"/>
                        <a:pt x="32" y="130"/>
                        <a:pt x="32" y="130"/>
                      </a:cubicBezTo>
                      <a:cubicBezTo>
                        <a:pt x="30" y="130"/>
                        <a:pt x="30" y="130"/>
                        <a:pt x="30" y="130"/>
                      </a:cubicBezTo>
                      <a:cubicBezTo>
                        <a:pt x="27" y="132"/>
                        <a:pt x="27" y="132"/>
                        <a:pt x="27" y="132"/>
                      </a:cubicBezTo>
                      <a:cubicBezTo>
                        <a:pt x="30" y="136"/>
                        <a:pt x="30" y="138"/>
                        <a:pt x="35" y="141"/>
                      </a:cubicBezTo>
                      <a:cubicBezTo>
                        <a:pt x="36" y="141"/>
                        <a:pt x="36" y="141"/>
                        <a:pt x="36" y="141"/>
                      </a:cubicBezTo>
                      <a:cubicBezTo>
                        <a:pt x="38" y="141"/>
                        <a:pt x="38" y="141"/>
                        <a:pt x="38" y="141"/>
                      </a:cubicBezTo>
                      <a:cubicBezTo>
                        <a:pt x="39" y="141"/>
                        <a:pt x="39" y="141"/>
                        <a:pt x="39" y="141"/>
                      </a:cubicBezTo>
                      <a:cubicBezTo>
                        <a:pt x="43" y="138"/>
                        <a:pt x="51" y="133"/>
                        <a:pt x="56" y="133"/>
                      </a:cubicBezTo>
                      <a:cubicBezTo>
                        <a:pt x="58" y="133"/>
                        <a:pt x="58" y="133"/>
                        <a:pt x="58" y="133"/>
                      </a:cubicBezTo>
                      <a:cubicBezTo>
                        <a:pt x="62" y="133"/>
                        <a:pt x="63" y="137"/>
                        <a:pt x="63" y="141"/>
                      </a:cubicBezTo>
                      <a:cubicBezTo>
                        <a:pt x="63" y="143"/>
                        <a:pt x="63" y="143"/>
                        <a:pt x="63" y="143"/>
                      </a:cubicBezTo>
                      <a:cubicBezTo>
                        <a:pt x="63" y="150"/>
                        <a:pt x="60" y="152"/>
                        <a:pt x="56" y="154"/>
                      </a:cubicBezTo>
                      <a:cubicBezTo>
                        <a:pt x="55" y="154"/>
                        <a:pt x="55" y="154"/>
                        <a:pt x="55" y="154"/>
                      </a:cubicBezTo>
                      <a:cubicBezTo>
                        <a:pt x="53" y="154"/>
                        <a:pt x="53" y="154"/>
                        <a:pt x="53" y="154"/>
                      </a:cubicBezTo>
                      <a:cubicBezTo>
                        <a:pt x="52" y="154"/>
                        <a:pt x="52" y="154"/>
                        <a:pt x="51" y="153"/>
                      </a:cubicBezTo>
                      <a:cubicBezTo>
                        <a:pt x="50" y="154"/>
                        <a:pt x="50" y="154"/>
                        <a:pt x="49" y="154"/>
                      </a:cubicBezTo>
                      <a:cubicBezTo>
                        <a:pt x="47" y="154"/>
                        <a:pt x="47" y="154"/>
                        <a:pt x="47" y="154"/>
                      </a:cubicBezTo>
                      <a:cubicBezTo>
                        <a:pt x="47" y="155"/>
                        <a:pt x="46" y="155"/>
                        <a:pt x="46" y="156"/>
                      </a:cubicBezTo>
                      <a:cubicBezTo>
                        <a:pt x="46" y="158"/>
                        <a:pt x="53" y="165"/>
                        <a:pt x="55" y="166"/>
                      </a:cubicBezTo>
                      <a:cubicBezTo>
                        <a:pt x="56" y="166"/>
                        <a:pt x="56" y="166"/>
                        <a:pt x="56" y="166"/>
                      </a:cubicBezTo>
                      <a:cubicBezTo>
                        <a:pt x="61" y="166"/>
                        <a:pt x="61" y="166"/>
                        <a:pt x="61" y="166"/>
                      </a:cubicBezTo>
                      <a:cubicBezTo>
                        <a:pt x="66" y="166"/>
                        <a:pt x="69" y="163"/>
                        <a:pt x="71" y="160"/>
                      </a:cubicBezTo>
                      <a:cubicBezTo>
                        <a:pt x="74" y="155"/>
                        <a:pt x="74" y="151"/>
                        <a:pt x="76" y="148"/>
                      </a:cubicBezTo>
                      <a:cubicBezTo>
                        <a:pt x="75" y="146"/>
                        <a:pt x="75" y="148"/>
                        <a:pt x="75" y="146"/>
                      </a:cubicBezTo>
                      <a:cubicBezTo>
                        <a:pt x="75" y="138"/>
                        <a:pt x="75" y="138"/>
                        <a:pt x="75" y="138"/>
                      </a:cubicBezTo>
                      <a:cubicBezTo>
                        <a:pt x="75" y="130"/>
                        <a:pt x="74" y="128"/>
                        <a:pt x="80" y="124"/>
                      </a:cubicBezTo>
                      <a:cubicBezTo>
                        <a:pt x="81" y="124"/>
                        <a:pt x="81" y="124"/>
                        <a:pt x="81" y="124"/>
                      </a:cubicBezTo>
                      <a:cubicBezTo>
                        <a:pt x="90" y="124"/>
                        <a:pt x="90" y="127"/>
                        <a:pt x="94" y="120"/>
                      </a:cubicBezTo>
                      <a:cubicBezTo>
                        <a:pt x="92" y="117"/>
                        <a:pt x="91" y="116"/>
                        <a:pt x="88" y="115"/>
                      </a:cubicBezTo>
                      <a:cubicBezTo>
                        <a:pt x="86" y="116"/>
                        <a:pt x="84" y="117"/>
                        <a:pt x="81" y="117"/>
                      </a:cubicBezTo>
                      <a:cubicBezTo>
                        <a:pt x="79" y="117"/>
                        <a:pt x="79" y="117"/>
                        <a:pt x="79" y="117"/>
                      </a:cubicBezTo>
                      <a:cubicBezTo>
                        <a:pt x="77" y="116"/>
                        <a:pt x="72" y="109"/>
                        <a:pt x="72" y="107"/>
                      </a:cubicBezTo>
                      <a:cubicBezTo>
                        <a:pt x="72" y="105"/>
                        <a:pt x="72" y="105"/>
                        <a:pt x="72" y="105"/>
                      </a:cubicBezTo>
                      <a:cubicBezTo>
                        <a:pt x="72" y="99"/>
                        <a:pt x="75" y="100"/>
                        <a:pt x="78" y="96"/>
                      </a:cubicBezTo>
                      <a:cubicBezTo>
                        <a:pt x="80" y="96"/>
                        <a:pt x="80" y="96"/>
                        <a:pt x="80" y="96"/>
                      </a:cubicBezTo>
                      <a:cubicBezTo>
                        <a:pt x="82" y="93"/>
                        <a:pt x="89" y="90"/>
                        <a:pt x="92" y="89"/>
                      </a:cubicBezTo>
                      <a:cubicBezTo>
                        <a:pt x="95" y="87"/>
                        <a:pt x="101" y="83"/>
                        <a:pt x="101" y="80"/>
                      </a:cubicBezTo>
                      <a:cubicBezTo>
                        <a:pt x="101" y="77"/>
                        <a:pt x="101" y="79"/>
                        <a:pt x="102" y="78"/>
                      </a:cubicBezTo>
                      <a:cubicBezTo>
                        <a:pt x="101" y="77"/>
                        <a:pt x="101" y="79"/>
                        <a:pt x="101" y="77"/>
                      </a:cubicBezTo>
                      <a:cubicBezTo>
                        <a:pt x="101" y="73"/>
                        <a:pt x="96" y="64"/>
                        <a:pt x="95" y="61"/>
                      </a:cubicBezTo>
                      <a:cubicBezTo>
                        <a:pt x="95" y="61"/>
                        <a:pt x="101" y="55"/>
                        <a:pt x="102" y="55"/>
                      </a:cubicBezTo>
                      <a:cubicBezTo>
                        <a:pt x="104" y="52"/>
                        <a:pt x="106" y="51"/>
                        <a:pt x="109" y="48"/>
                      </a:cubicBezTo>
                      <a:cubicBezTo>
                        <a:pt x="110" y="47"/>
                        <a:pt x="112" y="46"/>
                        <a:pt x="113" y="45"/>
                      </a:cubicBezTo>
                      <a:cubicBezTo>
                        <a:pt x="114" y="44"/>
                        <a:pt x="115" y="43"/>
                        <a:pt x="116" y="42"/>
                      </a:cubicBezTo>
                      <a:cubicBezTo>
                        <a:pt x="118" y="39"/>
                        <a:pt x="118" y="35"/>
                        <a:pt x="121" y="34"/>
                      </a:cubicBezTo>
                      <a:cubicBezTo>
                        <a:pt x="121" y="32"/>
                        <a:pt x="121" y="32"/>
                        <a:pt x="121" y="32"/>
                      </a:cubicBezTo>
                      <a:cubicBezTo>
                        <a:pt x="121" y="27"/>
                        <a:pt x="123" y="30"/>
                        <a:pt x="120" y="24"/>
                      </a:cubicBezTo>
                      <a:cubicBezTo>
                        <a:pt x="118" y="20"/>
                        <a:pt x="118" y="20"/>
                        <a:pt x="116" y="17"/>
                      </a:cubicBezTo>
                      <a:cubicBezTo>
                        <a:pt x="113" y="17"/>
                        <a:pt x="113" y="17"/>
                        <a:pt x="113" y="17"/>
                      </a:cubicBezTo>
                      <a:cubicBezTo>
                        <a:pt x="111" y="17"/>
                        <a:pt x="105" y="19"/>
                        <a:pt x="104" y="20"/>
                      </a:cubicBezTo>
                      <a:cubicBezTo>
                        <a:pt x="101" y="23"/>
                        <a:pt x="102" y="23"/>
                        <a:pt x="96" y="24"/>
                      </a:cubicBezTo>
                      <a:lnTo>
                        <a:pt x="93" y="21"/>
                      </a:lnTo>
                      <a:close/>
                    </a:path>
                  </a:pathLst>
                </a:custGeom>
                <a:solidFill>
                  <a:srgbClr val="E6001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275" name="íṥḻiďê">
                  <a:extLst>
                    <a:ext uri="{FF2B5EF4-FFF2-40B4-BE49-F238E27FC236}">
                      <a16:creationId xmlns:a16="http://schemas.microsoft.com/office/drawing/2014/main" id="{844B0D86-9046-2141-A874-61F3E25E14CA}"/>
                    </a:ext>
                  </a:extLst>
                </p:cNvPr>
                <p:cNvSpPr/>
                <p:nvPr/>
              </p:nvSpPr>
              <p:spPr bwMode="auto">
                <a:xfrm>
                  <a:off x="5159376" y="3357563"/>
                  <a:ext cx="117475" cy="366713"/>
                </a:xfrm>
                <a:custGeom>
                  <a:avLst/>
                  <a:gdLst>
                    <a:gd name="T0" fmla="*/ 23 w 36"/>
                    <a:gd name="T1" fmla="*/ 14 h 110"/>
                    <a:gd name="T2" fmla="*/ 23 w 36"/>
                    <a:gd name="T3" fmla="*/ 12 h 110"/>
                    <a:gd name="T4" fmla="*/ 18 w 36"/>
                    <a:gd name="T5" fmla="*/ 6 h 110"/>
                    <a:gd name="T6" fmla="*/ 13 w 36"/>
                    <a:gd name="T7" fmla="*/ 0 h 110"/>
                    <a:gd name="T8" fmla="*/ 11 w 36"/>
                    <a:gd name="T9" fmla="*/ 4 h 110"/>
                    <a:gd name="T10" fmla="*/ 13 w 36"/>
                    <a:gd name="T11" fmla="*/ 16 h 110"/>
                    <a:gd name="T12" fmla="*/ 12 w 36"/>
                    <a:gd name="T13" fmla="*/ 34 h 110"/>
                    <a:gd name="T14" fmla="*/ 7 w 36"/>
                    <a:gd name="T15" fmla="*/ 65 h 110"/>
                    <a:gd name="T16" fmla="*/ 3 w 36"/>
                    <a:gd name="T17" fmla="*/ 80 h 110"/>
                    <a:gd name="T18" fmla="*/ 0 w 36"/>
                    <a:gd name="T19" fmla="*/ 95 h 110"/>
                    <a:gd name="T20" fmla="*/ 0 w 36"/>
                    <a:gd name="T21" fmla="*/ 98 h 110"/>
                    <a:gd name="T22" fmla="*/ 0 w 36"/>
                    <a:gd name="T23" fmla="*/ 100 h 110"/>
                    <a:gd name="T24" fmla="*/ 4 w 36"/>
                    <a:gd name="T25" fmla="*/ 105 h 110"/>
                    <a:gd name="T26" fmla="*/ 9 w 36"/>
                    <a:gd name="T27" fmla="*/ 110 h 110"/>
                    <a:gd name="T28" fmla="*/ 15 w 36"/>
                    <a:gd name="T29" fmla="*/ 104 h 110"/>
                    <a:gd name="T30" fmla="*/ 18 w 36"/>
                    <a:gd name="T31" fmla="*/ 96 h 110"/>
                    <a:gd name="T32" fmla="*/ 18 w 36"/>
                    <a:gd name="T33" fmla="*/ 90 h 110"/>
                    <a:gd name="T34" fmla="*/ 21 w 36"/>
                    <a:gd name="T35" fmla="*/ 71 h 110"/>
                    <a:gd name="T36" fmla="*/ 25 w 36"/>
                    <a:gd name="T37" fmla="*/ 53 h 110"/>
                    <a:gd name="T38" fmla="*/ 30 w 36"/>
                    <a:gd name="T39" fmla="*/ 36 h 110"/>
                    <a:gd name="T40" fmla="*/ 35 w 36"/>
                    <a:gd name="T41" fmla="*/ 20 h 110"/>
                    <a:gd name="T42" fmla="*/ 33 w 36"/>
                    <a:gd name="T43" fmla="*/ 20 h 110"/>
                    <a:gd name="T44" fmla="*/ 30 w 36"/>
                    <a:gd name="T45" fmla="*/ 22 h 110"/>
                    <a:gd name="T46" fmla="*/ 23 w 36"/>
                    <a:gd name="T47" fmla="*/ 17 h 110"/>
                    <a:gd name="T48" fmla="*/ 23 w 36"/>
                    <a:gd name="T49" fmla="*/ 15 h 110"/>
                    <a:gd name="T50" fmla="*/ 23 w 36"/>
                    <a:gd name="T51" fmla="*/ 14 h 1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</a:cxnLst>
                  <a:rect l="0" t="0" r="r" b="b"/>
                  <a:pathLst>
                    <a:path w="36" h="110">
                      <a:moveTo>
                        <a:pt x="23" y="14"/>
                      </a:moveTo>
                      <a:cubicBezTo>
                        <a:pt x="23" y="12"/>
                        <a:pt x="23" y="12"/>
                        <a:pt x="23" y="12"/>
                      </a:cubicBezTo>
                      <a:cubicBezTo>
                        <a:pt x="21" y="8"/>
                        <a:pt x="22" y="9"/>
                        <a:pt x="18" y="6"/>
                      </a:cubicBezTo>
                      <a:cubicBezTo>
                        <a:pt x="17" y="4"/>
                        <a:pt x="15" y="2"/>
                        <a:pt x="13" y="0"/>
                      </a:cubicBezTo>
                      <a:cubicBezTo>
                        <a:pt x="12" y="1"/>
                        <a:pt x="11" y="3"/>
                        <a:pt x="11" y="4"/>
                      </a:cubicBezTo>
                      <a:cubicBezTo>
                        <a:pt x="11" y="7"/>
                        <a:pt x="13" y="12"/>
                        <a:pt x="13" y="16"/>
                      </a:cubicBezTo>
                      <a:cubicBezTo>
                        <a:pt x="12" y="34"/>
                        <a:pt x="12" y="34"/>
                        <a:pt x="12" y="34"/>
                      </a:cubicBezTo>
                      <a:cubicBezTo>
                        <a:pt x="12" y="43"/>
                        <a:pt x="9" y="56"/>
                        <a:pt x="7" y="65"/>
                      </a:cubicBezTo>
                      <a:cubicBezTo>
                        <a:pt x="6" y="72"/>
                        <a:pt x="4" y="75"/>
                        <a:pt x="3" y="80"/>
                      </a:cubicBezTo>
                      <a:cubicBezTo>
                        <a:pt x="2" y="85"/>
                        <a:pt x="0" y="91"/>
                        <a:pt x="0" y="95"/>
                      </a:cubicBezTo>
                      <a:cubicBezTo>
                        <a:pt x="0" y="98"/>
                        <a:pt x="0" y="98"/>
                        <a:pt x="0" y="98"/>
                      </a:cubicBezTo>
                      <a:cubicBezTo>
                        <a:pt x="0" y="100"/>
                        <a:pt x="0" y="100"/>
                        <a:pt x="0" y="100"/>
                      </a:cubicBezTo>
                      <a:cubicBezTo>
                        <a:pt x="2" y="102"/>
                        <a:pt x="2" y="103"/>
                        <a:pt x="4" y="105"/>
                      </a:cubicBezTo>
                      <a:cubicBezTo>
                        <a:pt x="6" y="108"/>
                        <a:pt x="7" y="108"/>
                        <a:pt x="9" y="110"/>
                      </a:cubicBezTo>
                      <a:cubicBezTo>
                        <a:pt x="12" y="108"/>
                        <a:pt x="13" y="108"/>
                        <a:pt x="15" y="104"/>
                      </a:cubicBezTo>
                      <a:cubicBezTo>
                        <a:pt x="16" y="102"/>
                        <a:pt x="18" y="99"/>
                        <a:pt x="18" y="96"/>
                      </a:cubicBezTo>
                      <a:cubicBezTo>
                        <a:pt x="18" y="90"/>
                        <a:pt x="18" y="90"/>
                        <a:pt x="18" y="90"/>
                      </a:cubicBezTo>
                      <a:cubicBezTo>
                        <a:pt x="18" y="83"/>
                        <a:pt x="20" y="77"/>
                        <a:pt x="21" y="71"/>
                      </a:cubicBezTo>
                      <a:cubicBezTo>
                        <a:pt x="23" y="65"/>
                        <a:pt x="23" y="59"/>
                        <a:pt x="25" y="53"/>
                      </a:cubicBezTo>
                      <a:cubicBezTo>
                        <a:pt x="26" y="47"/>
                        <a:pt x="29" y="42"/>
                        <a:pt x="30" y="36"/>
                      </a:cubicBezTo>
                      <a:cubicBezTo>
                        <a:pt x="31" y="28"/>
                        <a:pt x="34" y="27"/>
                        <a:pt x="35" y="20"/>
                      </a:cubicBezTo>
                      <a:cubicBezTo>
                        <a:pt x="34" y="19"/>
                        <a:pt x="36" y="20"/>
                        <a:pt x="33" y="20"/>
                      </a:cubicBezTo>
                      <a:cubicBezTo>
                        <a:pt x="33" y="20"/>
                        <a:pt x="30" y="22"/>
                        <a:pt x="30" y="22"/>
                      </a:cubicBezTo>
                      <a:cubicBezTo>
                        <a:pt x="25" y="21"/>
                        <a:pt x="25" y="21"/>
                        <a:pt x="23" y="17"/>
                      </a:cubicBezTo>
                      <a:cubicBezTo>
                        <a:pt x="23" y="15"/>
                        <a:pt x="23" y="15"/>
                        <a:pt x="23" y="15"/>
                      </a:cubicBezTo>
                      <a:lnTo>
                        <a:pt x="23" y="14"/>
                      </a:lnTo>
                      <a:close/>
                    </a:path>
                  </a:pathLst>
                </a:custGeom>
                <a:solidFill>
                  <a:srgbClr val="E6001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</p:grpSp>
          <p:grpSp>
            <p:nvGrpSpPr>
              <p:cNvPr id="249" name="ïšľîḍê">
                <a:extLst>
                  <a:ext uri="{FF2B5EF4-FFF2-40B4-BE49-F238E27FC236}">
                    <a16:creationId xmlns:a16="http://schemas.microsoft.com/office/drawing/2014/main" id="{1C609813-1774-8E4D-9F8C-E1E3661FF14A}"/>
                  </a:ext>
                </a:extLst>
              </p:cNvPr>
              <p:cNvGrpSpPr/>
              <p:nvPr/>
            </p:nvGrpSpPr>
            <p:grpSpPr>
              <a:xfrm>
                <a:off x="4412452" y="3781425"/>
                <a:ext cx="2312689" cy="166461"/>
                <a:chOff x="6986588" y="3521075"/>
                <a:chExt cx="1654176" cy="119063"/>
              </a:xfrm>
            </p:grpSpPr>
            <p:sp>
              <p:nvSpPr>
                <p:cNvPr id="250" name="îṩľîḑê">
                  <a:extLst>
                    <a:ext uri="{FF2B5EF4-FFF2-40B4-BE49-F238E27FC236}">
                      <a16:creationId xmlns:a16="http://schemas.microsoft.com/office/drawing/2014/main" id="{C89BCD88-9FA4-BD44-982F-9844236EA45A}"/>
                    </a:ext>
                  </a:extLst>
                </p:cNvPr>
                <p:cNvSpPr/>
                <p:nvPr/>
              </p:nvSpPr>
              <p:spPr bwMode="auto">
                <a:xfrm>
                  <a:off x="6986588" y="3521075"/>
                  <a:ext cx="155575" cy="119063"/>
                </a:xfrm>
                <a:custGeom>
                  <a:avLst/>
                  <a:gdLst>
                    <a:gd name="T0" fmla="*/ 84 w 98"/>
                    <a:gd name="T1" fmla="*/ 0 h 75"/>
                    <a:gd name="T2" fmla="*/ 59 w 98"/>
                    <a:gd name="T3" fmla="*/ 52 h 75"/>
                    <a:gd name="T4" fmla="*/ 57 w 98"/>
                    <a:gd name="T5" fmla="*/ 0 h 75"/>
                    <a:gd name="T6" fmla="*/ 40 w 98"/>
                    <a:gd name="T7" fmla="*/ 0 h 75"/>
                    <a:gd name="T8" fmla="*/ 15 w 98"/>
                    <a:gd name="T9" fmla="*/ 52 h 75"/>
                    <a:gd name="T10" fmla="*/ 15 w 98"/>
                    <a:gd name="T11" fmla="*/ 0 h 75"/>
                    <a:gd name="T12" fmla="*/ 0 w 98"/>
                    <a:gd name="T13" fmla="*/ 0 h 75"/>
                    <a:gd name="T14" fmla="*/ 2 w 98"/>
                    <a:gd name="T15" fmla="*/ 75 h 75"/>
                    <a:gd name="T16" fmla="*/ 19 w 98"/>
                    <a:gd name="T17" fmla="*/ 75 h 75"/>
                    <a:gd name="T18" fmla="*/ 44 w 98"/>
                    <a:gd name="T19" fmla="*/ 21 h 75"/>
                    <a:gd name="T20" fmla="*/ 46 w 98"/>
                    <a:gd name="T21" fmla="*/ 75 h 75"/>
                    <a:gd name="T22" fmla="*/ 63 w 98"/>
                    <a:gd name="T23" fmla="*/ 75 h 75"/>
                    <a:gd name="T24" fmla="*/ 98 w 98"/>
                    <a:gd name="T25" fmla="*/ 0 h 75"/>
                    <a:gd name="T26" fmla="*/ 84 w 98"/>
                    <a:gd name="T27" fmla="*/ 0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98" h="75">
                      <a:moveTo>
                        <a:pt x="84" y="0"/>
                      </a:moveTo>
                      <a:lnTo>
                        <a:pt x="59" y="52"/>
                      </a:lnTo>
                      <a:lnTo>
                        <a:pt x="57" y="0"/>
                      </a:lnTo>
                      <a:lnTo>
                        <a:pt x="40" y="0"/>
                      </a:lnTo>
                      <a:lnTo>
                        <a:pt x="15" y="52"/>
                      </a:lnTo>
                      <a:lnTo>
                        <a:pt x="15" y="0"/>
                      </a:lnTo>
                      <a:lnTo>
                        <a:pt x="0" y="0"/>
                      </a:lnTo>
                      <a:lnTo>
                        <a:pt x="2" y="75"/>
                      </a:lnTo>
                      <a:lnTo>
                        <a:pt x="19" y="75"/>
                      </a:lnTo>
                      <a:lnTo>
                        <a:pt x="44" y="21"/>
                      </a:lnTo>
                      <a:lnTo>
                        <a:pt x="46" y="75"/>
                      </a:lnTo>
                      <a:lnTo>
                        <a:pt x="63" y="75"/>
                      </a:lnTo>
                      <a:lnTo>
                        <a:pt x="98" y="0"/>
                      </a:lnTo>
                      <a:lnTo>
                        <a:pt x="84" y="0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251" name="îṩḷîde">
                  <a:extLst>
                    <a:ext uri="{FF2B5EF4-FFF2-40B4-BE49-F238E27FC236}">
                      <a16:creationId xmlns:a16="http://schemas.microsoft.com/office/drawing/2014/main" id="{CCB337B7-50AE-2F4E-A6E5-61392C25DFC7}"/>
                    </a:ext>
                  </a:extLst>
                </p:cNvPr>
                <p:cNvSpPr/>
                <p:nvPr/>
              </p:nvSpPr>
              <p:spPr bwMode="auto">
                <a:xfrm>
                  <a:off x="7135813" y="3521075"/>
                  <a:ext cx="112713" cy="119063"/>
                </a:xfrm>
                <a:custGeom>
                  <a:avLst/>
                  <a:gdLst>
                    <a:gd name="T0" fmla="*/ 22 w 34"/>
                    <a:gd name="T1" fmla="*/ 20 h 36"/>
                    <a:gd name="T2" fmla="*/ 20 w 34"/>
                    <a:gd name="T3" fmla="*/ 26 h 36"/>
                    <a:gd name="T4" fmla="*/ 18 w 34"/>
                    <a:gd name="T5" fmla="*/ 29 h 36"/>
                    <a:gd name="T6" fmla="*/ 13 w 34"/>
                    <a:gd name="T7" fmla="*/ 30 h 36"/>
                    <a:gd name="T8" fmla="*/ 9 w 34"/>
                    <a:gd name="T9" fmla="*/ 29 h 36"/>
                    <a:gd name="T10" fmla="*/ 7 w 34"/>
                    <a:gd name="T11" fmla="*/ 25 h 36"/>
                    <a:gd name="T12" fmla="*/ 7 w 34"/>
                    <a:gd name="T13" fmla="*/ 24 h 36"/>
                    <a:gd name="T14" fmla="*/ 8 w 34"/>
                    <a:gd name="T15" fmla="*/ 19 h 36"/>
                    <a:gd name="T16" fmla="*/ 12 w 34"/>
                    <a:gd name="T17" fmla="*/ 0 h 36"/>
                    <a:gd name="T18" fmla="*/ 5 w 34"/>
                    <a:gd name="T19" fmla="*/ 0 h 36"/>
                    <a:gd name="T20" fmla="*/ 1 w 34"/>
                    <a:gd name="T21" fmla="*/ 19 h 36"/>
                    <a:gd name="T22" fmla="*/ 0 w 34"/>
                    <a:gd name="T23" fmla="*/ 23 h 36"/>
                    <a:gd name="T24" fmla="*/ 0 w 34"/>
                    <a:gd name="T25" fmla="*/ 25 h 36"/>
                    <a:gd name="T26" fmla="*/ 3 w 34"/>
                    <a:gd name="T27" fmla="*/ 33 h 36"/>
                    <a:gd name="T28" fmla="*/ 13 w 34"/>
                    <a:gd name="T29" fmla="*/ 36 h 36"/>
                    <a:gd name="T30" fmla="*/ 22 w 34"/>
                    <a:gd name="T31" fmla="*/ 34 h 36"/>
                    <a:gd name="T32" fmla="*/ 27 w 34"/>
                    <a:gd name="T33" fmla="*/ 29 h 36"/>
                    <a:gd name="T34" fmla="*/ 30 w 34"/>
                    <a:gd name="T35" fmla="*/ 20 h 36"/>
                    <a:gd name="T36" fmla="*/ 34 w 34"/>
                    <a:gd name="T37" fmla="*/ 0 h 36"/>
                    <a:gd name="T38" fmla="*/ 26 w 34"/>
                    <a:gd name="T39" fmla="*/ 0 h 36"/>
                    <a:gd name="T40" fmla="*/ 22 w 34"/>
                    <a:gd name="T41" fmla="*/ 20 h 3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</a:cxnLst>
                  <a:rect l="0" t="0" r="r" b="b"/>
                  <a:pathLst>
                    <a:path w="34" h="36">
                      <a:moveTo>
                        <a:pt x="22" y="20"/>
                      </a:moveTo>
                      <a:cubicBezTo>
                        <a:pt x="22" y="23"/>
                        <a:pt x="21" y="25"/>
                        <a:pt x="20" y="26"/>
                      </a:cubicBezTo>
                      <a:cubicBezTo>
                        <a:pt x="20" y="28"/>
                        <a:pt x="19" y="29"/>
                        <a:pt x="18" y="29"/>
                      </a:cubicBezTo>
                      <a:cubicBezTo>
                        <a:pt x="17" y="30"/>
                        <a:pt x="15" y="30"/>
                        <a:pt x="13" y="30"/>
                      </a:cubicBezTo>
                      <a:cubicBezTo>
                        <a:pt x="11" y="30"/>
                        <a:pt x="10" y="30"/>
                        <a:pt x="9" y="29"/>
                      </a:cubicBezTo>
                      <a:cubicBezTo>
                        <a:pt x="8" y="28"/>
                        <a:pt x="7" y="27"/>
                        <a:pt x="7" y="25"/>
                      </a:cubicBezTo>
                      <a:cubicBezTo>
                        <a:pt x="7" y="25"/>
                        <a:pt x="7" y="25"/>
                        <a:pt x="7" y="24"/>
                      </a:cubicBezTo>
                      <a:cubicBezTo>
                        <a:pt x="8" y="19"/>
                        <a:pt x="8" y="19"/>
                        <a:pt x="8" y="19"/>
                      </a:cubicBezTo>
                      <a:cubicBezTo>
                        <a:pt x="12" y="0"/>
                        <a:pt x="12" y="0"/>
                        <a:pt x="12" y="0"/>
                      </a:cubicBezTo>
                      <a:cubicBezTo>
                        <a:pt x="5" y="0"/>
                        <a:pt x="5" y="0"/>
                        <a:pt x="5" y="0"/>
                      </a:cubicBezTo>
                      <a:cubicBezTo>
                        <a:pt x="1" y="19"/>
                        <a:pt x="1" y="19"/>
                        <a:pt x="1" y="19"/>
                      </a:cubicBezTo>
                      <a:cubicBezTo>
                        <a:pt x="1" y="21"/>
                        <a:pt x="0" y="23"/>
                        <a:pt x="0" y="23"/>
                      </a:cubicBezTo>
                      <a:cubicBezTo>
                        <a:pt x="0" y="24"/>
                        <a:pt x="0" y="25"/>
                        <a:pt x="0" y="25"/>
                      </a:cubicBezTo>
                      <a:cubicBezTo>
                        <a:pt x="0" y="29"/>
                        <a:pt x="1" y="31"/>
                        <a:pt x="3" y="33"/>
                      </a:cubicBezTo>
                      <a:cubicBezTo>
                        <a:pt x="6" y="35"/>
                        <a:pt x="9" y="36"/>
                        <a:pt x="13" y="36"/>
                      </a:cubicBezTo>
                      <a:cubicBezTo>
                        <a:pt x="16" y="36"/>
                        <a:pt x="19" y="36"/>
                        <a:pt x="22" y="34"/>
                      </a:cubicBezTo>
                      <a:cubicBezTo>
                        <a:pt x="24" y="33"/>
                        <a:pt x="25" y="31"/>
                        <a:pt x="27" y="29"/>
                      </a:cubicBezTo>
                      <a:cubicBezTo>
                        <a:pt x="28" y="27"/>
                        <a:pt x="29" y="24"/>
                        <a:pt x="30" y="20"/>
                      </a:cubicBezTo>
                      <a:cubicBezTo>
                        <a:pt x="34" y="0"/>
                        <a:pt x="34" y="0"/>
                        <a:pt x="34" y="0"/>
                      </a:cubicBezTo>
                      <a:cubicBezTo>
                        <a:pt x="26" y="0"/>
                        <a:pt x="26" y="0"/>
                        <a:pt x="26" y="0"/>
                      </a:cubicBezTo>
                      <a:lnTo>
                        <a:pt x="22" y="20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252" name="îṣḻîḑê">
                  <a:extLst>
                    <a:ext uri="{FF2B5EF4-FFF2-40B4-BE49-F238E27FC236}">
                      <a16:creationId xmlns:a16="http://schemas.microsoft.com/office/drawing/2014/main" id="{45143715-8506-694C-B7D2-4989C8FFBCAA}"/>
                    </a:ext>
                  </a:extLst>
                </p:cNvPr>
                <p:cNvSpPr/>
                <p:nvPr/>
              </p:nvSpPr>
              <p:spPr bwMode="auto">
                <a:xfrm>
                  <a:off x="7248526" y="3521075"/>
                  <a:ext cx="114300" cy="119063"/>
                </a:xfrm>
                <a:custGeom>
                  <a:avLst/>
                  <a:gdLst>
                    <a:gd name="T0" fmla="*/ 58 w 72"/>
                    <a:gd name="T1" fmla="*/ 0 h 75"/>
                    <a:gd name="T2" fmla="*/ 52 w 72"/>
                    <a:gd name="T3" fmla="*/ 29 h 75"/>
                    <a:gd name="T4" fmla="*/ 22 w 72"/>
                    <a:gd name="T5" fmla="*/ 29 h 75"/>
                    <a:gd name="T6" fmla="*/ 29 w 72"/>
                    <a:gd name="T7" fmla="*/ 0 h 75"/>
                    <a:gd name="T8" fmla="*/ 14 w 72"/>
                    <a:gd name="T9" fmla="*/ 0 h 75"/>
                    <a:gd name="T10" fmla="*/ 0 w 72"/>
                    <a:gd name="T11" fmla="*/ 75 h 75"/>
                    <a:gd name="T12" fmla="*/ 14 w 72"/>
                    <a:gd name="T13" fmla="*/ 75 h 75"/>
                    <a:gd name="T14" fmla="*/ 20 w 72"/>
                    <a:gd name="T15" fmla="*/ 42 h 75"/>
                    <a:gd name="T16" fmla="*/ 50 w 72"/>
                    <a:gd name="T17" fmla="*/ 42 h 75"/>
                    <a:gd name="T18" fmla="*/ 43 w 72"/>
                    <a:gd name="T19" fmla="*/ 75 h 75"/>
                    <a:gd name="T20" fmla="*/ 58 w 72"/>
                    <a:gd name="T21" fmla="*/ 75 h 75"/>
                    <a:gd name="T22" fmla="*/ 72 w 72"/>
                    <a:gd name="T23" fmla="*/ 0 h 75"/>
                    <a:gd name="T24" fmla="*/ 58 w 72"/>
                    <a:gd name="T25" fmla="*/ 0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72" h="75">
                      <a:moveTo>
                        <a:pt x="58" y="0"/>
                      </a:moveTo>
                      <a:lnTo>
                        <a:pt x="52" y="29"/>
                      </a:lnTo>
                      <a:lnTo>
                        <a:pt x="22" y="29"/>
                      </a:lnTo>
                      <a:lnTo>
                        <a:pt x="29" y="0"/>
                      </a:lnTo>
                      <a:lnTo>
                        <a:pt x="14" y="0"/>
                      </a:lnTo>
                      <a:lnTo>
                        <a:pt x="0" y="75"/>
                      </a:lnTo>
                      <a:lnTo>
                        <a:pt x="14" y="75"/>
                      </a:lnTo>
                      <a:lnTo>
                        <a:pt x="20" y="42"/>
                      </a:lnTo>
                      <a:lnTo>
                        <a:pt x="50" y="42"/>
                      </a:lnTo>
                      <a:lnTo>
                        <a:pt x="43" y="75"/>
                      </a:lnTo>
                      <a:lnTo>
                        <a:pt x="58" y="75"/>
                      </a:lnTo>
                      <a:lnTo>
                        <a:pt x="72" y="0"/>
                      </a:lnTo>
                      <a:lnTo>
                        <a:pt x="58" y="0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253" name="ïṥlíḑê">
                  <a:extLst>
                    <a:ext uri="{FF2B5EF4-FFF2-40B4-BE49-F238E27FC236}">
                      <a16:creationId xmlns:a16="http://schemas.microsoft.com/office/drawing/2014/main" id="{404C92B2-6E6C-6044-9EF8-14F1D8D61BFB}"/>
                    </a:ext>
                  </a:extLst>
                </p:cNvPr>
                <p:cNvSpPr/>
                <p:nvPr/>
              </p:nvSpPr>
              <p:spPr bwMode="auto">
                <a:xfrm>
                  <a:off x="7356476" y="3521075"/>
                  <a:ext cx="112713" cy="119063"/>
                </a:xfrm>
                <a:custGeom>
                  <a:avLst/>
                  <a:gdLst>
                    <a:gd name="T0" fmla="*/ 42 w 71"/>
                    <a:gd name="T1" fmla="*/ 0 h 75"/>
                    <a:gd name="T2" fmla="*/ 0 w 71"/>
                    <a:gd name="T3" fmla="*/ 75 h 75"/>
                    <a:gd name="T4" fmla="*/ 15 w 71"/>
                    <a:gd name="T5" fmla="*/ 75 h 75"/>
                    <a:gd name="T6" fmla="*/ 23 w 71"/>
                    <a:gd name="T7" fmla="*/ 59 h 75"/>
                    <a:gd name="T8" fmla="*/ 54 w 71"/>
                    <a:gd name="T9" fmla="*/ 59 h 75"/>
                    <a:gd name="T10" fmla="*/ 56 w 71"/>
                    <a:gd name="T11" fmla="*/ 75 h 75"/>
                    <a:gd name="T12" fmla="*/ 71 w 71"/>
                    <a:gd name="T13" fmla="*/ 75 h 75"/>
                    <a:gd name="T14" fmla="*/ 58 w 71"/>
                    <a:gd name="T15" fmla="*/ 0 h 75"/>
                    <a:gd name="T16" fmla="*/ 42 w 71"/>
                    <a:gd name="T17" fmla="*/ 0 h 75"/>
                    <a:gd name="T18" fmla="*/ 29 w 71"/>
                    <a:gd name="T19" fmla="*/ 46 h 75"/>
                    <a:gd name="T20" fmla="*/ 48 w 71"/>
                    <a:gd name="T21" fmla="*/ 17 h 75"/>
                    <a:gd name="T22" fmla="*/ 52 w 71"/>
                    <a:gd name="T23" fmla="*/ 46 h 75"/>
                    <a:gd name="T24" fmla="*/ 29 w 71"/>
                    <a:gd name="T25" fmla="*/ 46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71" h="75">
                      <a:moveTo>
                        <a:pt x="42" y="0"/>
                      </a:moveTo>
                      <a:lnTo>
                        <a:pt x="0" y="75"/>
                      </a:lnTo>
                      <a:lnTo>
                        <a:pt x="15" y="75"/>
                      </a:lnTo>
                      <a:lnTo>
                        <a:pt x="23" y="59"/>
                      </a:lnTo>
                      <a:lnTo>
                        <a:pt x="54" y="59"/>
                      </a:lnTo>
                      <a:lnTo>
                        <a:pt x="56" y="75"/>
                      </a:lnTo>
                      <a:lnTo>
                        <a:pt x="71" y="75"/>
                      </a:lnTo>
                      <a:lnTo>
                        <a:pt x="58" y="0"/>
                      </a:lnTo>
                      <a:lnTo>
                        <a:pt x="42" y="0"/>
                      </a:lnTo>
                      <a:close/>
                      <a:moveTo>
                        <a:pt x="29" y="46"/>
                      </a:moveTo>
                      <a:lnTo>
                        <a:pt x="48" y="17"/>
                      </a:lnTo>
                      <a:lnTo>
                        <a:pt x="52" y="46"/>
                      </a:lnTo>
                      <a:lnTo>
                        <a:pt x="29" y="46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254" name="îş1íḋe">
                  <a:extLst>
                    <a:ext uri="{FF2B5EF4-FFF2-40B4-BE49-F238E27FC236}">
                      <a16:creationId xmlns:a16="http://schemas.microsoft.com/office/drawing/2014/main" id="{7C5F190C-6F8A-8743-B665-77D7BA9B99B1}"/>
                    </a:ext>
                  </a:extLst>
                </p:cNvPr>
                <p:cNvSpPr/>
                <p:nvPr/>
              </p:nvSpPr>
              <p:spPr bwMode="auto">
                <a:xfrm>
                  <a:off x="7481888" y="3521075"/>
                  <a:ext cx="119063" cy="119063"/>
                </a:xfrm>
                <a:custGeom>
                  <a:avLst/>
                  <a:gdLst>
                    <a:gd name="T0" fmla="*/ 50 w 75"/>
                    <a:gd name="T1" fmla="*/ 50 h 75"/>
                    <a:gd name="T2" fmla="*/ 31 w 75"/>
                    <a:gd name="T3" fmla="*/ 0 h 75"/>
                    <a:gd name="T4" fmla="*/ 17 w 75"/>
                    <a:gd name="T5" fmla="*/ 0 h 75"/>
                    <a:gd name="T6" fmla="*/ 0 w 75"/>
                    <a:gd name="T7" fmla="*/ 75 h 75"/>
                    <a:gd name="T8" fmla="*/ 15 w 75"/>
                    <a:gd name="T9" fmla="*/ 75 h 75"/>
                    <a:gd name="T10" fmla="*/ 25 w 75"/>
                    <a:gd name="T11" fmla="*/ 25 h 75"/>
                    <a:gd name="T12" fmla="*/ 46 w 75"/>
                    <a:gd name="T13" fmla="*/ 75 h 75"/>
                    <a:gd name="T14" fmla="*/ 58 w 75"/>
                    <a:gd name="T15" fmla="*/ 75 h 75"/>
                    <a:gd name="T16" fmla="*/ 75 w 75"/>
                    <a:gd name="T17" fmla="*/ 0 h 75"/>
                    <a:gd name="T18" fmla="*/ 61 w 75"/>
                    <a:gd name="T19" fmla="*/ 0 h 75"/>
                    <a:gd name="T20" fmla="*/ 50 w 75"/>
                    <a:gd name="T21" fmla="*/ 50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75" h="75">
                      <a:moveTo>
                        <a:pt x="50" y="50"/>
                      </a:moveTo>
                      <a:lnTo>
                        <a:pt x="31" y="0"/>
                      </a:lnTo>
                      <a:lnTo>
                        <a:pt x="17" y="0"/>
                      </a:lnTo>
                      <a:lnTo>
                        <a:pt x="0" y="75"/>
                      </a:lnTo>
                      <a:lnTo>
                        <a:pt x="15" y="75"/>
                      </a:lnTo>
                      <a:lnTo>
                        <a:pt x="25" y="25"/>
                      </a:lnTo>
                      <a:lnTo>
                        <a:pt x="46" y="75"/>
                      </a:lnTo>
                      <a:lnTo>
                        <a:pt x="58" y="75"/>
                      </a:lnTo>
                      <a:lnTo>
                        <a:pt x="75" y="0"/>
                      </a:lnTo>
                      <a:lnTo>
                        <a:pt x="61" y="0"/>
                      </a:lnTo>
                      <a:lnTo>
                        <a:pt x="50" y="50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255" name="îş1ïḋe">
                  <a:extLst>
                    <a:ext uri="{FF2B5EF4-FFF2-40B4-BE49-F238E27FC236}">
                      <a16:creationId xmlns:a16="http://schemas.microsoft.com/office/drawing/2014/main" id="{AACAEFC6-00DB-624B-96E5-55D1153283DA}"/>
                    </a:ext>
                  </a:extLst>
                </p:cNvPr>
                <p:cNvSpPr/>
                <p:nvPr/>
              </p:nvSpPr>
              <p:spPr bwMode="auto">
                <a:xfrm>
                  <a:off x="7653338" y="3521075"/>
                  <a:ext cx="112713" cy="119063"/>
                </a:xfrm>
                <a:custGeom>
                  <a:avLst/>
                  <a:gdLst>
                    <a:gd name="T0" fmla="*/ 22 w 34"/>
                    <a:gd name="T1" fmla="*/ 20 h 36"/>
                    <a:gd name="T2" fmla="*/ 20 w 34"/>
                    <a:gd name="T3" fmla="*/ 26 h 36"/>
                    <a:gd name="T4" fmla="*/ 18 w 34"/>
                    <a:gd name="T5" fmla="*/ 29 h 36"/>
                    <a:gd name="T6" fmla="*/ 13 w 34"/>
                    <a:gd name="T7" fmla="*/ 30 h 36"/>
                    <a:gd name="T8" fmla="*/ 9 w 34"/>
                    <a:gd name="T9" fmla="*/ 29 h 36"/>
                    <a:gd name="T10" fmla="*/ 7 w 34"/>
                    <a:gd name="T11" fmla="*/ 25 h 36"/>
                    <a:gd name="T12" fmla="*/ 7 w 34"/>
                    <a:gd name="T13" fmla="*/ 24 h 36"/>
                    <a:gd name="T14" fmla="*/ 8 w 34"/>
                    <a:gd name="T15" fmla="*/ 19 h 36"/>
                    <a:gd name="T16" fmla="*/ 12 w 34"/>
                    <a:gd name="T17" fmla="*/ 0 h 36"/>
                    <a:gd name="T18" fmla="*/ 5 w 34"/>
                    <a:gd name="T19" fmla="*/ 0 h 36"/>
                    <a:gd name="T20" fmla="*/ 1 w 34"/>
                    <a:gd name="T21" fmla="*/ 19 h 36"/>
                    <a:gd name="T22" fmla="*/ 0 w 34"/>
                    <a:gd name="T23" fmla="*/ 23 h 36"/>
                    <a:gd name="T24" fmla="*/ 0 w 34"/>
                    <a:gd name="T25" fmla="*/ 25 h 36"/>
                    <a:gd name="T26" fmla="*/ 3 w 34"/>
                    <a:gd name="T27" fmla="*/ 33 h 36"/>
                    <a:gd name="T28" fmla="*/ 13 w 34"/>
                    <a:gd name="T29" fmla="*/ 36 h 36"/>
                    <a:gd name="T30" fmla="*/ 22 w 34"/>
                    <a:gd name="T31" fmla="*/ 34 h 36"/>
                    <a:gd name="T32" fmla="*/ 27 w 34"/>
                    <a:gd name="T33" fmla="*/ 29 h 36"/>
                    <a:gd name="T34" fmla="*/ 30 w 34"/>
                    <a:gd name="T35" fmla="*/ 20 h 36"/>
                    <a:gd name="T36" fmla="*/ 34 w 34"/>
                    <a:gd name="T37" fmla="*/ 0 h 36"/>
                    <a:gd name="T38" fmla="*/ 26 w 34"/>
                    <a:gd name="T39" fmla="*/ 0 h 36"/>
                    <a:gd name="T40" fmla="*/ 22 w 34"/>
                    <a:gd name="T41" fmla="*/ 20 h 3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</a:cxnLst>
                  <a:rect l="0" t="0" r="r" b="b"/>
                  <a:pathLst>
                    <a:path w="34" h="36">
                      <a:moveTo>
                        <a:pt x="22" y="20"/>
                      </a:moveTo>
                      <a:cubicBezTo>
                        <a:pt x="22" y="23"/>
                        <a:pt x="21" y="25"/>
                        <a:pt x="20" y="26"/>
                      </a:cubicBezTo>
                      <a:cubicBezTo>
                        <a:pt x="20" y="28"/>
                        <a:pt x="19" y="29"/>
                        <a:pt x="18" y="29"/>
                      </a:cubicBezTo>
                      <a:cubicBezTo>
                        <a:pt x="17" y="30"/>
                        <a:pt x="15" y="30"/>
                        <a:pt x="13" y="30"/>
                      </a:cubicBezTo>
                      <a:cubicBezTo>
                        <a:pt x="11" y="30"/>
                        <a:pt x="10" y="30"/>
                        <a:pt x="9" y="29"/>
                      </a:cubicBezTo>
                      <a:cubicBezTo>
                        <a:pt x="8" y="28"/>
                        <a:pt x="7" y="27"/>
                        <a:pt x="7" y="25"/>
                      </a:cubicBezTo>
                      <a:cubicBezTo>
                        <a:pt x="7" y="25"/>
                        <a:pt x="7" y="25"/>
                        <a:pt x="7" y="24"/>
                      </a:cubicBezTo>
                      <a:cubicBezTo>
                        <a:pt x="8" y="19"/>
                        <a:pt x="8" y="19"/>
                        <a:pt x="8" y="19"/>
                      </a:cubicBezTo>
                      <a:cubicBezTo>
                        <a:pt x="12" y="0"/>
                        <a:pt x="12" y="0"/>
                        <a:pt x="12" y="0"/>
                      </a:cubicBezTo>
                      <a:cubicBezTo>
                        <a:pt x="5" y="0"/>
                        <a:pt x="5" y="0"/>
                        <a:pt x="5" y="0"/>
                      </a:cubicBezTo>
                      <a:cubicBezTo>
                        <a:pt x="1" y="19"/>
                        <a:pt x="1" y="19"/>
                        <a:pt x="1" y="19"/>
                      </a:cubicBezTo>
                      <a:cubicBezTo>
                        <a:pt x="1" y="21"/>
                        <a:pt x="0" y="23"/>
                        <a:pt x="0" y="23"/>
                      </a:cubicBezTo>
                      <a:cubicBezTo>
                        <a:pt x="0" y="24"/>
                        <a:pt x="0" y="25"/>
                        <a:pt x="0" y="25"/>
                      </a:cubicBezTo>
                      <a:cubicBezTo>
                        <a:pt x="0" y="29"/>
                        <a:pt x="1" y="31"/>
                        <a:pt x="3" y="33"/>
                      </a:cubicBezTo>
                      <a:cubicBezTo>
                        <a:pt x="6" y="35"/>
                        <a:pt x="9" y="36"/>
                        <a:pt x="13" y="36"/>
                      </a:cubicBezTo>
                      <a:cubicBezTo>
                        <a:pt x="16" y="36"/>
                        <a:pt x="19" y="36"/>
                        <a:pt x="22" y="34"/>
                      </a:cubicBezTo>
                      <a:cubicBezTo>
                        <a:pt x="24" y="33"/>
                        <a:pt x="25" y="31"/>
                        <a:pt x="27" y="29"/>
                      </a:cubicBezTo>
                      <a:cubicBezTo>
                        <a:pt x="28" y="27"/>
                        <a:pt x="29" y="24"/>
                        <a:pt x="30" y="20"/>
                      </a:cubicBezTo>
                      <a:cubicBezTo>
                        <a:pt x="34" y="0"/>
                        <a:pt x="34" y="0"/>
                        <a:pt x="34" y="0"/>
                      </a:cubicBezTo>
                      <a:cubicBezTo>
                        <a:pt x="26" y="0"/>
                        <a:pt x="26" y="0"/>
                        <a:pt x="26" y="0"/>
                      </a:cubicBezTo>
                      <a:lnTo>
                        <a:pt x="22" y="20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256" name="íšlídè">
                  <a:extLst>
                    <a:ext uri="{FF2B5EF4-FFF2-40B4-BE49-F238E27FC236}">
                      <a16:creationId xmlns:a16="http://schemas.microsoft.com/office/drawing/2014/main" id="{6B91F165-2F01-9D4C-950F-9CEF67F7AEAE}"/>
                    </a:ext>
                  </a:extLst>
                </p:cNvPr>
                <p:cNvSpPr/>
                <p:nvPr/>
              </p:nvSpPr>
              <p:spPr bwMode="auto">
                <a:xfrm>
                  <a:off x="7766051" y="3521075"/>
                  <a:ext cx="115888" cy="119063"/>
                </a:xfrm>
                <a:custGeom>
                  <a:avLst/>
                  <a:gdLst>
                    <a:gd name="T0" fmla="*/ 58 w 73"/>
                    <a:gd name="T1" fmla="*/ 0 h 75"/>
                    <a:gd name="T2" fmla="*/ 50 w 73"/>
                    <a:gd name="T3" fmla="*/ 50 h 75"/>
                    <a:gd name="T4" fmla="*/ 29 w 73"/>
                    <a:gd name="T5" fmla="*/ 0 h 75"/>
                    <a:gd name="T6" fmla="*/ 15 w 73"/>
                    <a:gd name="T7" fmla="*/ 0 h 75"/>
                    <a:gd name="T8" fmla="*/ 0 w 73"/>
                    <a:gd name="T9" fmla="*/ 75 h 75"/>
                    <a:gd name="T10" fmla="*/ 13 w 73"/>
                    <a:gd name="T11" fmla="*/ 75 h 75"/>
                    <a:gd name="T12" fmla="*/ 23 w 73"/>
                    <a:gd name="T13" fmla="*/ 25 h 75"/>
                    <a:gd name="T14" fmla="*/ 44 w 73"/>
                    <a:gd name="T15" fmla="*/ 75 h 75"/>
                    <a:gd name="T16" fmla="*/ 58 w 73"/>
                    <a:gd name="T17" fmla="*/ 75 h 75"/>
                    <a:gd name="T18" fmla="*/ 73 w 73"/>
                    <a:gd name="T19" fmla="*/ 0 h 75"/>
                    <a:gd name="T20" fmla="*/ 58 w 73"/>
                    <a:gd name="T21" fmla="*/ 0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73" h="75">
                      <a:moveTo>
                        <a:pt x="58" y="0"/>
                      </a:moveTo>
                      <a:lnTo>
                        <a:pt x="50" y="50"/>
                      </a:lnTo>
                      <a:lnTo>
                        <a:pt x="29" y="0"/>
                      </a:lnTo>
                      <a:lnTo>
                        <a:pt x="15" y="0"/>
                      </a:lnTo>
                      <a:lnTo>
                        <a:pt x="0" y="75"/>
                      </a:lnTo>
                      <a:lnTo>
                        <a:pt x="13" y="75"/>
                      </a:lnTo>
                      <a:lnTo>
                        <a:pt x="23" y="25"/>
                      </a:lnTo>
                      <a:lnTo>
                        <a:pt x="44" y="75"/>
                      </a:lnTo>
                      <a:lnTo>
                        <a:pt x="58" y="75"/>
                      </a:lnTo>
                      <a:lnTo>
                        <a:pt x="73" y="0"/>
                      </a:lnTo>
                      <a:lnTo>
                        <a:pt x="58" y="0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257" name="îṣḻîďe">
                  <a:extLst>
                    <a:ext uri="{FF2B5EF4-FFF2-40B4-BE49-F238E27FC236}">
                      <a16:creationId xmlns:a16="http://schemas.microsoft.com/office/drawing/2014/main" id="{A86EADCA-D694-E449-8EE6-CDCDF22A34C4}"/>
                    </a:ext>
                  </a:extLst>
                </p:cNvPr>
                <p:cNvSpPr/>
                <p:nvPr/>
              </p:nvSpPr>
              <p:spPr bwMode="auto">
                <a:xfrm>
                  <a:off x="7881938" y="3521075"/>
                  <a:ext cx="49213" cy="119063"/>
                </a:xfrm>
                <a:custGeom>
                  <a:avLst/>
                  <a:gdLst>
                    <a:gd name="T0" fmla="*/ 0 w 31"/>
                    <a:gd name="T1" fmla="*/ 75 h 75"/>
                    <a:gd name="T2" fmla="*/ 14 w 31"/>
                    <a:gd name="T3" fmla="*/ 75 h 75"/>
                    <a:gd name="T4" fmla="*/ 31 w 31"/>
                    <a:gd name="T5" fmla="*/ 0 h 75"/>
                    <a:gd name="T6" fmla="*/ 14 w 31"/>
                    <a:gd name="T7" fmla="*/ 0 h 75"/>
                    <a:gd name="T8" fmla="*/ 0 w 31"/>
                    <a:gd name="T9" fmla="*/ 75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75">
                      <a:moveTo>
                        <a:pt x="0" y="75"/>
                      </a:moveTo>
                      <a:lnTo>
                        <a:pt x="14" y="75"/>
                      </a:lnTo>
                      <a:lnTo>
                        <a:pt x="31" y="0"/>
                      </a:lnTo>
                      <a:lnTo>
                        <a:pt x="14" y="0"/>
                      </a:lnTo>
                      <a:lnTo>
                        <a:pt x="0" y="75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258" name="íŝḻiḋè">
                  <a:extLst>
                    <a:ext uri="{FF2B5EF4-FFF2-40B4-BE49-F238E27FC236}">
                      <a16:creationId xmlns:a16="http://schemas.microsoft.com/office/drawing/2014/main" id="{8F478696-931D-F84B-8764-BEAA02862463}"/>
                    </a:ext>
                  </a:extLst>
                </p:cNvPr>
                <p:cNvSpPr/>
                <p:nvPr/>
              </p:nvSpPr>
              <p:spPr bwMode="auto">
                <a:xfrm>
                  <a:off x="7940676" y="3521075"/>
                  <a:ext cx="109538" cy="119063"/>
                </a:xfrm>
                <a:custGeom>
                  <a:avLst/>
                  <a:gdLst>
                    <a:gd name="T0" fmla="*/ 54 w 69"/>
                    <a:gd name="T1" fmla="*/ 0 h 75"/>
                    <a:gd name="T2" fmla="*/ 23 w 69"/>
                    <a:gd name="T3" fmla="*/ 57 h 75"/>
                    <a:gd name="T4" fmla="*/ 15 w 69"/>
                    <a:gd name="T5" fmla="*/ 0 h 75"/>
                    <a:gd name="T6" fmla="*/ 0 w 69"/>
                    <a:gd name="T7" fmla="*/ 0 h 75"/>
                    <a:gd name="T8" fmla="*/ 13 w 69"/>
                    <a:gd name="T9" fmla="*/ 75 h 75"/>
                    <a:gd name="T10" fmla="*/ 29 w 69"/>
                    <a:gd name="T11" fmla="*/ 75 h 75"/>
                    <a:gd name="T12" fmla="*/ 69 w 69"/>
                    <a:gd name="T13" fmla="*/ 0 h 75"/>
                    <a:gd name="T14" fmla="*/ 54 w 69"/>
                    <a:gd name="T15" fmla="*/ 0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69" h="75">
                      <a:moveTo>
                        <a:pt x="54" y="0"/>
                      </a:moveTo>
                      <a:lnTo>
                        <a:pt x="23" y="57"/>
                      </a:lnTo>
                      <a:lnTo>
                        <a:pt x="15" y="0"/>
                      </a:lnTo>
                      <a:lnTo>
                        <a:pt x="0" y="0"/>
                      </a:lnTo>
                      <a:lnTo>
                        <a:pt x="13" y="75"/>
                      </a:lnTo>
                      <a:lnTo>
                        <a:pt x="29" y="75"/>
                      </a:lnTo>
                      <a:lnTo>
                        <a:pt x="69" y="0"/>
                      </a:lnTo>
                      <a:lnTo>
                        <a:pt x="54" y="0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259" name="î$ḷíďé">
                  <a:extLst>
                    <a:ext uri="{FF2B5EF4-FFF2-40B4-BE49-F238E27FC236}">
                      <a16:creationId xmlns:a16="http://schemas.microsoft.com/office/drawing/2014/main" id="{8037E45B-B559-4446-9B46-4A200B187521}"/>
                    </a:ext>
                  </a:extLst>
                </p:cNvPr>
                <p:cNvSpPr/>
                <p:nvPr/>
              </p:nvSpPr>
              <p:spPr bwMode="auto">
                <a:xfrm>
                  <a:off x="8037513" y="3521075"/>
                  <a:ext cx="111125" cy="119063"/>
                </a:xfrm>
                <a:custGeom>
                  <a:avLst/>
                  <a:gdLst>
                    <a:gd name="T0" fmla="*/ 68 w 70"/>
                    <a:gd name="T1" fmla="*/ 12 h 75"/>
                    <a:gd name="T2" fmla="*/ 70 w 70"/>
                    <a:gd name="T3" fmla="*/ 0 h 75"/>
                    <a:gd name="T4" fmla="*/ 16 w 70"/>
                    <a:gd name="T5" fmla="*/ 0 h 75"/>
                    <a:gd name="T6" fmla="*/ 0 w 70"/>
                    <a:gd name="T7" fmla="*/ 75 h 75"/>
                    <a:gd name="T8" fmla="*/ 58 w 70"/>
                    <a:gd name="T9" fmla="*/ 75 h 75"/>
                    <a:gd name="T10" fmla="*/ 60 w 70"/>
                    <a:gd name="T11" fmla="*/ 63 h 75"/>
                    <a:gd name="T12" fmla="*/ 16 w 70"/>
                    <a:gd name="T13" fmla="*/ 63 h 75"/>
                    <a:gd name="T14" fmla="*/ 22 w 70"/>
                    <a:gd name="T15" fmla="*/ 42 h 75"/>
                    <a:gd name="T16" fmla="*/ 60 w 70"/>
                    <a:gd name="T17" fmla="*/ 42 h 75"/>
                    <a:gd name="T18" fmla="*/ 62 w 70"/>
                    <a:gd name="T19" fmla="*/ 29 h 75"/>
                    <a:gd name="T20" fmla="*/ 24 w 70"/>
                    <a:gd name="T21" fmla="*/ 29 h 75"/>
                    <a:gd name="T22" fmla="*/ 29 w 70"/>
                    <a:gd name="T23" fmla="*/ 12 h 75"/>
                    <a:gd name="T24" fmla="*/ 68 w 70"/>
                    <a:gd name="T25" fmla="*/ 12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70" h="75">
                      <a:moveTo>
                        <a:pt x="68" y="12"/>
                      </a:moveTo>
                      <a:lnTo>
                        <a:pt x="70" y="0"/>
                      </a:lnTo>
                      <a:lnTo>
                        <a:pt x="16" y="0"/>
                      </a:lnTo>
                      <a:lnTo>
                        <a:pt x="0" y="75"/>
                      </a:lnTo>
                      <a:lnTo>
                        <a:pt x="58" y="75"/>
                      </a:lnTo>
                      <a:lnTo>
                        <a:pt x="60" y="63"/>
                      </a:lnTo>
                      <a:lnTo>
                        <a:pt x="16" y="63"/>
                      </a:lnTo>
                      <a:lnTo>
                        <a:pt x="22" y="42"/>
                      </a:lnTo>
                      <a:lnTo>
                        <a:pt x="60" y="42"/>
                      </a:lnTo>
                      <a:lnTo>
                        <a:pt x="62" y="29"/>
                      </a:lnTo>
                      <a:lnTo>
                        <a:pt x="24" y="29"/>
                      </a:lnTo>
                      <a:lnTo>
                        <a:pt x="29" y="12"/>
                      </a:lnTo>
                      <a:lnTo>
                        <a:pt x="68" y="12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260" name="îṡlîďe">
                  <a:extLst>
                    <a:ext uri="{FF2B5EF4-FFF2-40B4-BE49-F238E27FC236}">
                      <a16:creationId xmlns:a16="http://schemas.microsoft.com/office/drawing/2014/main" id="{966194C0-DA5C-164F-84D3-187CDBEFED3E}"/>
                    </a:ext>
                  </a:extLst>
                </p:cNvPr>
                <p:cNvSpPr/>
                <p:nvPr/>
              </p:nvSpPr>
              <p:spPr bwMode="auto">
                <a:xfrm>
                  <a:off x="8145463" y="3521075"/>
                  <a:ext cx="115888" cy="119063"/>
                </a:xfrm>
                <a:custGeom>
                  <a:avLst/>
                  <a:gdLst>
                    <a:gd name="T0" fmla="*/ 30 w 35"/>
                    <a:gd name="T1" fmla="*/ 1 h 36"/>
                    <a:gd name="T2" fmla="*/ 24 w 35"/>
                    <a:gd name="T3" fmla="*/ 0 h 36"/>
                    <a:gd name="T4" fmla="*/ 8 w 35"/>
                    <a:gd name="T5" fmla="*/ 0 h 36"/>
                    <a:gd name="T6" fmla="*/ 0 w 35"/>
                    <a:gd name="T7" fmla="*/ 36 h 36"/>
                    <a:gd name="T8" fmla="*/ 8 w 35"/>
                    <a:gd name="T9" fmla="*/ 36 h 36"/>
                    <a:gd name="T10" fmla="*/ 11 w 35"/>
                    <a:gd name="T11" fmla="*/ 21 h 36"/>
                    <a:gd name="T12" fmla="*/ 14 w 35"/>
                    <a:gd name="T13" fmla="*/ 21 h 36"/>
                    <a:gd name="T14" fmla="*/ 17 w 35"/>
                    <a:gd name="T15" fmla="*/ 22 h 36"/>
                    <a:gd name="T16" fmla="*/ 21 w 35"/>
                    <a:gd name="T17" fmla="*/ 26 h 36"/>
                    <a:gd name="T18" fmla="*/ 24 w 35"/>
                    <a:gd name="T19" fmla="*/ 36 h 36"/>
                    <a:gd name="T20" fmla="*/ 32 w 35"/>
                    <a:gd name="T21" fmla="*/ 36 h 36"/>
                    <a:gd name="T22" fmla="*/ 27 w 35"/>
                    <a:gd name="T23" fmla="*/ 24 h 36"/>
                    <a:gd name="T24" fmla="*/ 24 w 35"/>
                    <a:gd name="T25" fmla="*/ 21 h 36"/>
                    <a:gd name="T26" fmla="*/ 32 w 35"/>
                    <a:gd name="T27" fmla="*/ 17 h 36"/>
                    <a:gd name="T28" fmla="*/ 35 w 35"/>
                    <a:gd name="T29" fmla="*/ 9 h 36"/>
                    <a:gd name="T30" fmla="*/ 34 w 35"/>
                    <a:gd name="T31" fmla="*/ 4 h 36"/>
                    <a:gd name="T32" fmla="*/ 30 w 35"/>
                    <a:gd name="T33" fmla="*/ 1 h 36"/>
                    <a:gd name="T34" fmla="*/ 27 w 35"/>
                    <a:gd name="T35" fmla="*/ 13 h 36"/>
                    <a:gd name="T36" fmla="*/ 24 w 35"/>
                    <a:gd name="T37" fmla="*/ 15 h 36"/>
                    <a:gd name="T38" fmla="*/ 16 w 35"/>
                    <a:gd name="T39" fmla="*/ 16 h 36"/>
                    <a:gd name="T40" fmla="*/ 12 w 35"/>
                    <a:gd name="T41" fmla="*/ 16 h 36"/>
                    <a:gd name="T42" fmla="*/ 14 w 35"/>
                    <a:gd name="T43" fmla="*/ 6 h 36"/>
                    <a:gd name="T44" fmla="*/ 22 w 35"/>
                    <a:gd name="T45" fmla="*/ 6 h 36"/>
                    <a:gd name="T46" fmla="*/ 26 w 35"/>
                    <a:gd name="T47" fmla="*/ 7 h 36"/>
                    <a:gd name="T48" fmla="*/ 28 w 35"/>
                    <a:gd name="T49" fmla="*/ 10 h 36"/>
                    <a:gd name="T50" fmla="*/ 27 w 35"/>
                    <a:gd name="T51" fmla="*/ 13 h 3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</a:cxnLst>
                  <a:rect l="0" t="0" r="r" b="b"/>
                  <a:pathLst>
                    <a:path w="35" h="36">
                      <a:moveTo>
                        <a:pt x="30" y="1"/>
                      </a:moveTo>
                      <a:cubicBezTo>
                        <a:pt x="28" y="0"/>
                        <a:pt x="26" y="0"/>
                        <a:pt x="24" y="0"/>
                      </a:cubicBezTo>
                      <a:cubicBezTo>
                        <a:pt x="8" y="0"/>
                        <a:pt x="8" y="0"/>
                        <a:pt x="8" y="0"/>
                      </a:cubicBezTo>
                      <a:cubicBezTo>
                        <a:pt x="0" y="36"/>
                        <a:pt x="0" y="36"/>
                        <a:pt x="0" y="36"/>
                      </a:cubicBezTo>
                      <a:cubicBezTo>
                        <a:pt x="8" y="36"/>
                        <a:pt x="8" y="36"/>
                        <a:pt x="8" y="36"/>
                      </a:cubicBezTo>
                      <a:cubicBezTo>
                        <a:pt x="11" y="21"/>
                        <a:pt x="11" y="21"/>
                        <a:pt x="11" y="21"/>
                      </a:cubicBezTo>
                      <a:cubicBezTo>
                        <a:pt x="14" y="21"/>
                        <a:pt x="14" y="21"/>
                        <a:pt x="14" y="21"/>
                      </a:cubicBezTo>
                      <a:cubicBezTo>
                        <a:pt x="15" y="21"/>
                        <a:pt x="17" y="21"/>
                        <a:pt x="17" y="22"/>
                      </a:cubicBezTo>
                      <a:cubicBezTo>
                        <a:pt x="18" y="22"/>
                        <a:pt x="20" y="24"/>
                        <a:pt x="21" y="26"/>
                      </a:cubicBezTo>
                      <a:cubicBezTo>
                        <a:pt x="22" y="31"/>
                        <a:pt x="24" y="34"/>
                        <a:pt x="24" y="36"/>
                      </a:cubicBezTo>
                      <a:cubicBezTo>
                        <a:pt x="32" y="36"/>
                        <a:pt x="32" y="36"/>
                        <a:pt x="32" y="36"/>
                      </a:cubicBezTo>
                      <a:cubicBezTo>
                        <a:pt x="30" y="31"/>
                        <a:pt x="28" y="27"/>
                        <a:pt x="27" y="24"/>
                      </a:cubicBezTo>
                      <a:cubicBezTo>
                        <a:pt x="26" y="23"/>
                        <a:pt x="25" y="21"/>
                        <a:pt x="24" y="21"/>
                      </a:cubicBezTo>
                      <a:cubicBezTo>
                        <a:pt x="28" y="20"/>
                        <a:pt x="30" y="19"/>
                        <a:pt x="32" y="17"/>
                      </a:cubicBezTo>
                      <a:cubicBezTo>
                        <a:pt x="34" y="15"/>
                        <a:pt x="35" y="13"/>
                        <a:pt x="35" y="9"/>
                      </a:cubicBezTo>
                      <a:cubicBezTo>
                        <a:pt x="35" y="7"/>
                        <a:pt x="34" y="6"/>
                        <a:pt x="34" y="4"/>
                      </a:cubicBezTo>
                      <a:cubicBezTo>
                        <a:pt x="33" y="3"/>
                        <a:pt x="31" y="2"/>
                        <a:pt x="30" y="1"/>
                      </a:cubicBezTo>
                      <a:close/>
                      <a:moveTo>
                        <a:pt x="27" y="13"/>
                      </a:moveTo>
                      <a:cubicBezTo>
                        <a:pt x="26" y="14"/>
                        <a:pt x="25" y="14"/>
                        <a:pt x="24" y="15"/>
                      </a:cubicBezTo>
                      <a:cubicBezTo>
                        <a:pt x="22" y="15"/>
                        <a:pt x="20" y="16"/>
                        <a:pt x="16" y="16"/>
                      </a:cubicBezTo>
                      <a:cubicBezTo>
                        <a:pt x="12" y="16"/>
                        <a:pt x="12" y="16"/>
                        <a:pt x="12" y="16"/>
                      </a:cubicBezTo>
                      <a:cubicBezTo>
                        <a:pt x="14" y="6"/>
                        <a:pt x="14" y="6"/>
                        <a:pt x="14" y="6"/>
                      </a:cubicBezTo>
                      <a:cubicBezTo>
                        <a:pt x="22" y="6"/>
                        <a:pt x="22" y="6"/>
                        <a:pt x="22" y="6"/>
                      </a:cubicBezTo>
                      <a:cubicBezTo>
                        <a:pt x="24" y="6"/>
                        <a:pt x="25" y="6"/>
                        <a:pt x="26" y="7"/>
                      </a:cubicBezTo>
                      <a:cubicBezTo>
                        <a:pt x="27" y="7"/>
                        <a:pt x="28" y="8"/>
                        <a:pt x="28" y="10"/>
                      </a:cubicBezTo>
                      <a:cubicBezTo>
                        <a:pt x="28" y="11"/>
                        <a:pt x="27" y="12"/>
                        <a:pt x="27" y="13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261" name="ïşľîḍé">
                  <a:extLst>
                    <a:ext uri="{FF2B5EF4-FFF2-40B4-BE49-F238E27FC236}">
                      <a16:creationId xmlns:a16="http://schemas.microsoft.com/office/drawing/2014/main" id="{35AF3130-2C15-5842-AFD1-576DBB732B53}"/>
                    </a:ext>
                  </a:extLst>
                </p:cNvPr>
                <p:cNvSpPr/>
                <p:nvPr/>
              </p:nvSpPr>
              <p:spPr bwMode="auto">
                <a:xfrm>
                  <a:off x="8267701" y="3521075"/>
                  <a:ext cx="98425" cy="119063"/>
                </a:xfrm>
                <a:custGeom>
                  <a:avLst/>
                  <a:gdLst>
                    <a:gd name="T0" fmla="*/ 17 w 30"/>
                    <a:gd name="T1" fmla="*/ 5 h 36"/>
                    <a:gd name="T2" fmla="*/ 22 w 30"/>
                    <a:gd name="T3" fmla="*/ 7 h 36"/>
                    <a:gd name="T4" fmla="*/ 23 w 30"/>
                    <a:gd name="T5" fmla="*/ 11 h 36"/>
                    <a:gd name="T6" fmla="*/ 30 w 30"/>
                    <a:gd name="T7" fmla="*/ 10 h 36"/>
                    <a:gd name="T8" fmla="*/ 27 w 30"/>
                    <a:gd name="T9" fmla="*/ 3 h 36"/>
                    <a:gd name="T10" fmla="*/ 17 w 30"/>
                    <a:gd name="T11" fmla="*/ 0 h 36"/>
                    <a:gd name="T12" fmla="*/ 8 w 30"/>
                    <a:gd name="T13" fmla="*/ 3 h 36"/>
                    <a:gd name="T14" fmla="*/ 4 w 30"/>
                    <a:gd name="T15" fmla="*/ 10 h 36"/>
                    <a:gd name="T16" fmla="*/ 6 w 30"/>
                    <a:gd name="T17" fmla="*/ 14 h 36"/>
                    <a:gd name="T18" fmla="*/ 8 w 30"/>
                    <a:gd name="T19" fmla="*/ 18 h 36"/>
                    <a:gd name="T20" fmla="*/ 15 w 30"/>
                    <a:gd name="T21" fmla="*/ 21 h 36"/>
                    <a:gd name="T22" fmla="*/ 20 w 30"/>
                    <a:gd name="T23" fmla="*/ 23 h 36"/>
                    <a:gd name="T24" fmla="*/ 21 w 30"/>
                    <a:gd name="T25" fmla="*/ 26 h 36"/>
                    <a:gd name="T26" fmla="*/ 19 w 30"/>
                    <a:gd name="T27" fmla="*/ 29 h 36"/>
                    <a:gd name="T28" fmla="*/ 14 w 30"/>
                    <a:gd name="T29" fmla="*/ 30 h 36"/>
                    <a:gd name="T30" fmla="*/ 8 w 30"/>
                    <a:gd name="T31" fmla="*/ 28 h 36"/>
                    <a:gd name="T32" fmla="*/ 7 w 30"/>
                    <a:gd name="T33" fmla="*/ 24 h 36"/>
                    <a:gd name="T34" fmla="*/ 0 w 30"/>
                    <a:gd name="T35" fmla="*/ 24 h 36"/>
                    <a:gd name="T36" fmla="*/ 1 w 30"/>
                    <a:gd name="T37" fmla="*/ 30 h 36"/>
                    <a:gd name="T38" fmla="*/ 6 w 30"/>
                    <a:gd name="T39" fmla="*/ 35 h 36"/>
                    <a:gd name="T40" fmla="*/ 14 w 30"/>
                    <a:gd name="T41" fmla="*/ 36 h 36"/>
                    <a:gd name="T42" fmla="*/ 24 w 30"/>
                    <a:gd name="T43" fmla="*/ 33 h 36"/>
                    <a:gd name="T44" fmla="*/ 28 w 30"/>
                    <a:gd name="T45" fmla="*/ 25 h 36"/>
                    <a:gd name="T46" fmla="*/ 26 w 30"/>
                    <a:gd name="T47" fmla="*/ 19 h 36"/>
                    <a:gd name="T48" fmla="*/ 18 w 30"/>
                    <a:gd name="T49" fmla="*/ 14 h 36"/>
                    <a:gd name="T50" fmla="*/ 13 w 30"/>
                    <a:gd name="T51" fmla="*/ 12 h 36"/>
                    <a:gd name="T52" fmla="*/ 11 w 30"/>
                    <a:gd name="T53" fmla="*/ 9 h 36"/>
                    <a:gd name="T54" fmla="*/ 13 w 30"/>
                    <a:gd name="T55" fmla="*/ 6 h 36"/>
                    <a:gd name="T56" fmla="*/ 17 w 30"/>
                    <a:gd name="T57" fmla="*/ 5 h 3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</a:cxnLst>
                  <a:rect l="0" t="0" r="r" b="b"/>
                  <a:pathLst>
                    <a:path w="30" h="36">
                      <a:moveTo>
                        <a:pt x="17" y="5"/>
                      </a:moveTo>
                      <a:cubicBezTo>
                        <a:pt x="19" y="5"/>
                        <a:pt x="21" y="6"/>
                        <a:pt x="22" y="7"/>
                      </a:cubicBezTo>
                      <a:cubicBezTo>
                        <a:pt x="23" y="8"/>
                        <a:pt x="23" y="9"/>
                        <a:pt x="23" y="11"/>
                      </a:cubicBezTo>
                      <a:cubicBezTo>
                        <a:pt x="30" y="10"/>
                        <a:pt x="30" y="10"/>
                        <a:pt x="30" y="10"/>
                      </a:cubicBezTo>
                      <a:cubicBezTo>
                        <a:pt x="30" y="7"/>
                        <a:pt x="29" y="4"/>
                        <a:pt x="27" y="3"/>
                      </a:cubicBezTo>
                      <a:cubicBezTo>
                        <a:pt x="24" y="1"/>
                        <a:pt x="21" y="0"/>
                        <a:pt x="17" y="0"/>
                      </a:cubicBezTo>
                      <a:cubicBezTo>
                        <a:pt x="13" y="0"/>
                        <a:pt x="10" y="1"/>
                        <a:pt x="8" y="3"/>
                      </a:cubicBezTo>
                      <a:cubicBezTo>
                        <a:pt x="5" y="5"/>
                        <a:pt x="4" y="7"/>
                        <a:pt x="4" y="10"/>
                      </a:cubicBezTo>
                      <a:cubicBezTo>
                        <a:pt x="4" y="12"/>
                        <a:pt x="5" y="13"/>
                        <a:pt x="6" y="14"/>
                      </a:cubicBezTo>
                      <a:cubicBezTo>
                        <a:pt x="6" y="16"/>
                        <a:pt x="7" y="17"/>
                        <a:pt x="8" y="18"/>
                      </a:cubicBezTo>
                      <a:cubicBezTo>
                        <a:pt x="10" y="18"/>
                        <a:pt x="12" y="19"/>
                        <a:pt x="15" y="21"/>
                      </a:cubicBezTo>
                      <a:cubicBezTo>
                        <a:pt x="17" y="22"/>
                        <a:pt x="19" y="23"/>
                        <a:pt x="20" y="23"/>
                      </a:cubicBezTo>
                      <a:cubicBezTo>
                        <a:pt x="20" y="24"/>
                        <a:pt x="21" y="25"/>
                        <a:pt x="21" y="26"/>
                      </a:cubicBezTo>
                      <a:cubicBezTo>
                        <a:pt x="21" y="27"/>
                        <a:pt x="20" y="28"/>
                        <a:pt x="19" y="29"/>
                      </a:cubicBezTo>
                      <a:cubicBezTo>
                        <a:pt x="18" y="30"/>
                        <a:pt x="16" y="30"/>
                        <a:pt x="14" y="30"/>
                      </a:cubicBezTo>
                      <a:cubicBezTo>
                        <a:pt x="11" y="30"/>
                        <a:pt x="9" y="30"/>
                        <a:pt x="8" y="28"/>
                      </a:cubicBezTo>
                      <a:cubicBezTo>
                        <a:pt x="8" y="28"/>
                        <a:pt x="7" y="26"/>
                        <a:pt x="7" y="24"/>
                      </a:cubicBezTo>
                      <a:cubicBezTo>
                        <a:pt x="0" y="24"/>
                        <a:pt x="0" y="24"/>
                        <a:pt x="0" y="24"/>
                      </a:cubicBezTo>
                      <a:cubicBezTo>
                        <a:pt x="0" y="27"/>
                        <a:pt x="0" y="29"/>
                        <a:pt x="1" y="30"/>
                      </a:cubicBezTo>
                      <a:cubicBezTo>
                        <a:pt x="2" y="32"/>
                        <a:pt x="4" y="34"/>
                        <a:pt x="6" y="35"/>
                      </a:cubicBezTo>
                      <a:cubicBezTo>
                        <a:pt x="8" y="36"/>
                        <a:pt x="11" y="36"/>
                        <a:pt x="14" y="36"/>
                      </a:cubicBezTo>
                      <a:cubicBezTo>
                        <a:pt x="18" y="36"/>
                        <a:pt x="22" y="35"/>
                        <a:pt x="24" y="33"/>
                      </a:cubicBezTo>
                      <a:cubicBezTo>
                        <a:pt x="27" y="31"/>
                        <a:pt x="28" y="28"/>
                        <a:pt x="28" y="25"/>
                      </a:cubicBezTo>
                      <a:cubicBezTo>
                        <a:pt x="28" y="22"/>
                        <a:pt x="27" y="20"/>
                        <a:pt x="26" y="19"/>
                      </a:cubicBezTo>
                      <a:cubicBezTo>
                        <a:pt x="25" y="18"/>
                        <a:pt x="22" y="16"/>
                        <a:pt x="18" y="14"/>
                      </a:cubicBezTo>
                      <a:cubicBezTo>
                        <a:pt x="15" y="13"/>
                        <a:pt x="13" y="12"/>
                        <a:pt x="13" y="12"/>
                      </a:cubicBezTo>
                      <a:cubicBezTo>
                        <a:pt x="12" y="11"/>
                        <a:pt x="11" y="10"/>
                        <a:pt x="11" y="9"/>
                      </a:cubicBezTo>
                      <a:cubicBezTo>
                        <a:pt x="11" y="8"/>
                        <a:pt x="12" y="7"/>
                        <a:pt x="13" y="6"/>
                      </a:cubicBezTo>
                      <a:cubicBezTo>
                        <a:pt x="14" y="6"/>
                        <a:pt x="15" y="5"/>
                        <a:pt x="17" y="5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262" name="îṩľîďe">
                  <a:extLst>
                    <a:ext uri="{FF2B5EF4-FFF2-40B4-BE49-F238E27FC236}">
                      <a16:creationId xmlns:a16="http://schemas.microsoft.com/office/drawing/2014/main" id="{BDD7DDCD-E30F-764D-80CF-830A60436831}"/>
                    </a:ext>
                  </a:extLst>
                </p:cNvPr>
                <p:cNvSpPr/>
                <p:nvPr/>
              </p:nvSpPr>
              <p:spPr bwMode="auto">
                <a:xfrm>
                  <a:off x="8374063" y="3521075"/>
                  <a:ext cx="46038" cy="119063"/>
                </a:xfrm>
                <a:custGeom>
                  <a:avLst/>
                  <a:gdLst>
                    <a:gd name="T0" fmla="*/ 0 w 29"/>
                    <a:gd name="T1" fmla="*/ 75 h 75"/>
                    <a:gd name="T2" fmla="*/ 14 w 29"/>
                    <a:gd name="T3" fmla="*/ 75 h 75"/>
                    <a:gd name="T4" fmla="*/ 29 w 29"/>
                    <a:gd name="T5" fmla="*/ 0 h 75"/>
                    <a:gd name="T6" fmla="*/ 14 w 29"/>
                    <a:gd name="T7" fmla="*/ 0 h 75"/>
                    <a:gd name="T8" fmla="*/ 0 w 29"/>
                    <a:gd name="T9" fmla="*/ 75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9" h="75">
                      <a:moveTo>
                        <a:pt x="0" y="75"/>
                      </a:moveTo>
                      <a:lnTo>
                        <a:pt x="14" y="75"/>
                      </a:lnTo>
                      <a:lnTo>
                        <a:pt x="29" y="0"/>
                      </a:lnTo>
                      <a:lnTo>
                        <a:pt x="14" y="0"/>
                      </a:lnTo>
                      <a:lnTo>
                        <a:pt x="0" y="75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263" name="iS1idè">
                  <a:extLst>
                    <a:ext uri="{FF2B5EF4-FFF2-40B4-BE49-F238E27FC236}">
                      <a16:creationId xmlns:a16="http://schemas.microsoft.com/office/drawing/2014/main" id="{E921EDEF-EBCF-6044-9628-02C1420BEAC6}"/>
                    </a:ext>
                  </a:extLst>
                </p:cNvPr>
                <p:cNvSpPr/>
                <p:nvPr/>
              </p:nvSpPr>
              <p:spPr bwMode="auto">
                <a:xfrm>
                  <a:off x="8432801" y="3521075"/>
                  <a:ext cx="95250" cy="119063"/>
                </a:xfrm>
                <a:custGeom>
                  <a:avLst/>
                  <a:gdLst>
                    <a:gd name="T0" fmla="*/ 0 w 60"/>
                    <a:gd name="T1" fmla="*/ 12 h 75"/>
                    <a:gd name="T2" fmla="*/ 21 w 60"/>
                    <a:gd name="T3" fmla="*/ 12 h 75"/>
                    <a:gd name="T4" fmla="*/ 8 w 60"/>
                    <a:gd name="T5" fmla="*/ 75 h 75"/>
                    <a:gd name="T6" fmla="*/ 23 w 60"/>
                    <a:gd name="T7" fmla="*/ 75 h 75"/>
                    <a:gd name="T8" fmla="*/ 35 w 60"/>
                    <a:gd name="T9" fmla="*/ 12 h 75"/>
                    <a:gd name="T10" fmla="*/ 58 w 60"/>
                    <a:gd name="T11" fmla="*/ 12 h 75"/>
                    <a:gd name="T12" fmla="*/ 60 w 60"/>
                    <a:gd name="T13" fmla="*/ 0 h 75"/>
                    <a:gd name="T14" fmla="*/ 2 w 60"/>
                    <a:gd name="T15" fmla="*/ 0 h 75"/>
                    <a:gd name="T16" fmla="*/ 0 w 60"/>
                    <a:gd name="T17" fmla="*/ 12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60" h="75">
                      <a:moveTo>
                        <a:pt x="0" y="12"/>
                      </a:moveTo>
                      <a:lnTo>
                        <a:pt x="21" y="12"/>
                      </a:lnTo>
                      <a:lnTo>
                        <a:pt x="8" y="75"/>
                      </a:lnTo>
                      <a:lnTo>
                        <a:pt x="23" y="75"/>
                      </a:lnTo>
                      <a:lnTo>
                        <a:pt x="35" y="12"/>
                      </a:lnTo>
                      <a:lnTo>
                        <a:pt x="58" y="12"/>
                      </a:lnTo>
                      <a:lnTo>
                        <a:pt x="60" y="0"/>
                      </a:lnTo>
                      <a:lnTo>
                        <a:pt x="2" y="0"/>
                      </a:lnTo>
                      <a:lnTo>
                        <a:pt x="0" y="12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264" name="iṣḷîḋe">
                  <a:extLst>
                    <a:ext uri="{FF2B5EF4-FFF2-40B4-BE49-F238E27FC236}">
                      <a16:creationId xmlns:a16="http://schemas.microsoft.com/office/drawing/2014/main" id="{B4BF50DA-B9DA-1444-89A0-381C75023C90}"/>
                    </a:ext>
                  </a:extLst>
                </p:cNvPr>
                <p:cNvSpPr/>
                <p:nvPr/>
              </p:nvSpPr>
              <p:spPr bwMode="auto">
                <a:xfrm>
                  <a:off x="8531226" y="3521075"/>
                  <a:ext cx="109538" cy="119063"/>
                </a:xfrm>
                <a:custGeom>
                  <a:avLst/>
                  <a:gdLst>
                    <a:gd name="T0" fmla="*/ 25 w 33"/>
                    <a:gd name="T1" fmla="*/ 0 h 36"/>
                    <a:gd name="T2" fmla="*/ 19 w 33"/>
                    <a:gd name="T3" fmla="*/ 7 h 36"/>
                    <a:gd name="T4" fmla="*/ 16 w 33"/>
                    <a:gd name="T5" fmla="*/ 12 h 36"/>
                    <a:gd name="T6" fmla="*/ 14 w 33"/>
                    <a:gd name="T7" fmla="*/ 15 h 36"/>
                    <a:gd name="T8" fmla="*/ 12 w 33"/>
                    <a:gd name="T9" fmla="*/ 10 h 36"/>
                    <a:gd name="T10" fmla="*/ 8 w 33"/>
                    <a:gd name="T11" fmla="*/ 0 h 36"/>
                    <a:gd name="T12" fmla="*/ 0 w 33"/>
                    <a:gd name="T13" fmla="*/ 0 h 36"/>
                    <a:gd name="T14" fmla="*/ 10 w 33"/>
                    <a:gd name="T15" fmla="*/ 22 h 36"/>
                    <a:gd name="T16" fmla="*/ 7 w 33"/>
                    <a:gd name="T17" fmla="*/ 36 h 36"/>
                    <a:gd name="T18" fmla="*/ 14 w 33"/>
                    <a:gd name="T19" fmla="*/ 36 h 36"/>
                    <a:gd name="T20" fmla="*/ 17 w 33"/>
                    <a:gd name="T21" fmla="*/ 23 h 36"/>
                    <a:gd name="T22" fmla="*/ 33 w 33"/>
                    <a:gd name="T23" fmla="*/ 0 h 36"/>
                    <a:gd name="T24" fmla="*/ 25 w 33"/>
                    <a:gd name="T25" fmla="*/ 0 h 3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33" h="36">
                      <a:moveTo>
                        <a:pt x="25" y="0"/>
                      </a:moveTo>
                      <a:cubicBezTo>
                        <a:pt x="19" y="7"/>
                        <a:pt x="19" y="7"/>
                        <a:pt x="19" y="7"/>
                      </a:cubicBezTo>
                      <a:cubicBezTo>
                        <a:pt x="16" y="12"/>
                        <a:pt x="16" y="12"/>
                        <a:pt x="16" y="12"/>
                      </a:cubicBezTo>
                      <a:cubicBezTo>
                        <a:pt x="15" y="13"/>
                        <a:pt x="15" y="14"/>
                        <a:pt x="14" y="15"/>
                      </a:cubicBezTo>
                      <a:cubicBezTo>
                        <a:pt x="14" y="14"/>
                        <a:pt x="13" y="13"/>
                        <a:pt x="12" y="10"/>
                      </a:cubicBezTo>
                      <a:cubicBezTo>
                        <a:pt x="8" y="0"/>
                        <a:pt x="8" y="0"/>
                        <a:pt x="8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0" y="22"/>
                        <a:pt x="10" y="22"/>
                        <a:pt x="10" y="22"/>
                      </a:cubicBezTo>
                      <a:cubicBezTo>
                        <a:pt x="7" y="36"/>
                        <a:pt x="7" y="36"/>
                        <a:pt x="7" y="36"/>
                      </a:cubicBezTo>
                      <a:cubicBezTo>
                        <a:pt x="14" y="36"/>
                        <a:pt x="14" y="36"/>
                        <a:pt x="14" y="36"/>
                      </a:cubicBezTo>
                      <a:cubicBezTo>
                        <a:pt x="17" y="23"/>
                        <a:pt x="17" y="23"/>
                        <a:pt x="17" y="23"/>
                      </a:cubicBezTo>
                      <a:cubicBezTo>
                        <a:pt x="33" y="0"/>
                        <a:pt x="33" y="0"/>
                        <a:pt x="33" y="0"/>
                      </a:cubicBezTo>
                      <a:lnTo>
                        <a:pt x="25" y="0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</p:grpSp>
        </p:grpSp>
      </p:grpSp>
      <p:cxnSp>
        <p:nvCxnSpPr>
          <p:cNvPr id="4" name="直线连接符 3">
            <a:extLst>
              <a:ext uri="{FF2B5EF4-FFF2-40B4-BE49-F238E27FC236}">
                <a16:creationId xmlns:a16="http://schemas.microsoft.com/office/drawing/2014/main" id="{959D5530-A0A5-934E-AAE7-E3140A5C1BA3}"/>
              </a:ext>
            </a:extLst>
          </p:cNvPr>
          <p:cNvCxnSpPr/>
          <p:nvPr userDrawn="1"/>
        </p:nvCxnSpPr>
        <p:spPr>
          <a:xfrm>
            <a:off x="0" y="1016000"/>
            <a:ext cx="12192000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0" name="图片 109" descr="图片包含 天空, 户外, 建筑物, 日落&#10;&#10;描述已自动生成">
            <a:extLst>
              <a:ext uri="{FF2B5EF4-FFF2-40B4-BE49-F238E27FC236}">
                <a16:creationId xmlns:a16="http://schemas.microsoft.com/office/drawing/2014/main" id="{F8B9A523-AD8C-9140-B30D-DCF5D7DFB66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9500" l="10000" r="98000">
                        <a14:foregroundMark x1="45583" y1="28625" x2="72750" y2="47875"/>
                        <a14:foregroundMark x1="72750" y1="47875" x2="79000" y2="48875"/>
                        <a14:foregroundMark x1="79000" y1="48875" x2="87083" y2="44750"/>
                        <a14:foregroundMark x1="87083" y1="44750" x2="89333" y2="42875"/>
                        <a14:foregroundMark x1="49697" y1="28104" x2="51500" y2="30625"/>
                        <a14:foregroundMark x1="46583" y1="23750" x2="49595" y2="27961"/>
                        <a14:foregroundMark x1="46917" y1="21000" x2="48333" y2="17125"/>
                        <a14:foregroundMark x1="62917" y1="48125" x2="65250" y2="51750"/>
                        <a14:foregroundMark x1="65250" y1="51750" x2="86750" y2="67750"/>
                        <a14:foregroundMark x1="94417" y1="36500" x2="92917" y2="90875"/>
                        <a14:foregroundMark x1="98000" y1="30875" x2="91667" y2="84250"/>
                        <a14:foregroundMark x1="91667" y1="84250" x2="91333" y2="85500"/>
                        <a14:foregroundMark x1="70000" y1="67000" x2="89333" y2="84250"/>
                        <a14:foregroundMark x1="89333" y1="84250" x2="89333" y2="84250"/>
                        <a14:foregroundMark x1="70500" y1="67000" x2="66333" y2="64125"/>
                        <a14:foregroundMark x1="66333" y1="64125" x2="59333" y2="53500"/>
                        <a14:foregroundMark x1="79333" y1="90625" x2="80167" y2="96250"/>
                        <a14:foregroundMark x1="80167" y1="96250" x2="85167" y2="96625"/>
                        <a14:foregroundMark x1="85167" y1="96625" x2="88083" y2="94625"/>
                        <a14:foregroundMark x1="88083" y1="94625" x2="88167" y2="94625"/>
                        <a14:foregroundMark x1="96750" y1="97500" x2="76750" y2="99500"/>
                        <a14:foregroundMark x1="77799" y1="89875" x2="77667" y2="86250"/>
                        <a14:foregroundMark x1="77984" y1="94938" x2="77927" y2="93375"/>
                        <a14:foregroundMark x1="78000" y1="95375" x2="78056" y2="96909"/>
                        <a14:foregroundMark x1="68667" y1="40875" x2="68417" y2="41125"/>
                        <a14:backgroundMark x1="77667" y1="89875" x2="77667" y2="93375"/>
                        <a14:backgroundMark x1="77833" y1="95625" x2="78167" y2="90625"/>
                        <a14:backgroundMark x1="78500" y1="96125" x2="79000" y2="90375"/>
                        <a14:backgroundMark x1="19833" y1="30625" x2="46417" y2="71000"/>
                        <a14:backgroundMark x1="46417" y1="71000" x2="46417" y2="71000"/>
                        <a14:backgroundMark x1="17000" y1="72500" x2="23583" y2="72625"/>
                        <a14:backgroundMark x1="23583" y1="72625" x2="37833" y2="71875"/>
                        <a14:backgroundMark x1="37833" y1="71875" x2="57167" y2="75375"/>
                        <a14:backgroundMark x1="61667" y1="37000" x2="62000" y2="37375"/>
                        <a14:backgroundMark x1="66667" y1="39375" x2="66917" y2="39750"/>
                        <a14:backgroundMark x1="50917" y1="27125" x2="51000" y2="27625"/>
                      </a14:backgroundRemoval>
                    </a14:imgEffect>
                    <a14:imgEffect>
                      <a14:colorTemperature colorTemp="9660"/>
                    </a14:imgEffect>
                    <a14:imgEffect>
                      <a14:saturation sat="111000"/>
                    </a14:imgEffect>
                    <a14:imgEffect>
                      <a14:brightnessContrast bright="72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8743" t="8413"/>
          <a:stretch/>
        </p:blipFill>
        <p:spPr>
          <a:xfrm flipH="1">
            <a:off x="-1" y="60500"/>
            <a:ext cx="958611" cy="955500"/>
          </a:xfrm>
          <a:prstGeom prst="rect">
            <a:avLst/>
          </a:prstGeom>
        </p:spPr>
      </p:pic>
      <p:sp>
        <p:nvSpPr>
          <p:cNvPr id="5" name="图片占位符 4">
            <a:extLst>
              <a:ext uri="{FF2B5EF4-FFF2-40B4-BE49-F238E27FC236}">
                <a16:creationId xmlns:a16="http://schemas.microsoft.com/office/drawing/2014/main" id="{A1B7EBCF-458B-D941-BD77-CD52A3179BD4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803275" y="1160464"/>
            <a:ext cx="10585450" cy="2344526"/>
          </a:xfrm>
        </p:spPr>
        <p:txBody>
          <a:bodyPr/>
          <a:lstStyle/>
          <a:p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6026779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/><Relationship Id="rId2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498B7C9D-C1BC-434F-B29C-0E40385631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3275" y="321475"/>
            <a:ext cx="7950200" cy="663575"/>
          </a:xfrm>
          <a:prstGeom prst="rect">
            <a:avLst/>
          </a:prstGeom>
        </p:spPr>
        <p:txBody>
          <a:bodyPr vert="horz" lIns="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A28D2EE8-60EB-4758-81FA-19EC197F701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03274" y="1130300"/>
            <a:ext cx="10712665" cy="5046663"/>
          </a:xfrm>
          <a:prstGeom prst="rect">
            <a:avLst/>
          </a:prstGeom>
        </p:spPr>
        <p:txBody>
          <a:bodyPr vert="horz" lIns="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210" name="页脚占位符 4">
            <a:extLst>
              <a:ext uri="{FF2B5EF4-FFF2-40B4-BE49-F238E27FC236}">
                <a16:creationId xmlns:a16="http://schemas.microsoft.com/office/drawing/2014/main" id="{5160DD68-6F9D-4942-B75D-333F4FD92B28}"/>
              </a:ext>
            </a:extLst>
          </p:cNvPr>
          <p:cNvSpPr txBox="1">
            <a:spLocks/>
          </p:cNvSpPr>
          <p:nvPr userDrawn="1"/>
        </p:nvSpPr>
        <p:spPr>
          <a:xfrm>
            <a:off x="4038600" y="6242006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zh-CN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66264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61" r:id="rId2"/>
    <p:sldLayoutId id="2147483670" r:id="rId3"/>
    <p:sldLayoutId id="2147483674" r:id="rId4"/>
    <p:sldLayoutId id="2147483671" r:id="rId5"/>
    <p:sldLayoutId id="2147483650" r:id="rId6"/>
    <p:sldLayoutId id="2147483665" r:id="rId7"/>
    <p:sldLayoutId id="2147483662" r:id="rId8"/>
    <p:sldLayoutId id="2147483663" r:id="rId9"/>
    <p:sldLayoutId id="2147483666" r:id="rId10"/>
    <p:sldLayoutId id="2147483667" r:id="rId11"/>
    <p:sldLayoutId id="2147483669" r:id="rId12"/>
    <p:sldLayoutId id="2147483668" r:id="rId13"/>
    <p:sldLayoutId id="2147483655" r:id="rId1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319" userDrawn="1">
          <p15:clr>
            <a:srgbClr val="F26B43"/>
          </p15:clr>
        </p15:guide>
        <p15:guide id="2" pos="3840" userDrawn="1">
          <p15:clr>
            <a:srgbClr val="F26B43"/>
          </p15:clr>
        </p15:guide>
        <p15:guide id="3" pos="415" userDrawn="1">
          <p15:clr>
            <a:srgbClr val="F26B43"/>
          </p15:clr>
        </p15:guide>
        <p15:guide id="4" pos="7265" userDrawn="1">
          <p15:clr>
            <a:srgbClr val="F26B43"/>
          </p15:clr>
        </p15:guide>
        <p15:guide id="5" orient="horz" pos="640" userDrawn="1">
          <p15:clr>
            <a:srgbClr val="F26B43"/>
          </p15:clr>
        </p15:guide>
        <p15:guide id="6" orient="horz" pos="731" userDrawn="1">
          <p15:clr>
            <a:srgbClr val="F26B43"/>
          </p15:clr>
        </p15:guide>
        <p15:guide id="7" orient="horz" pos="3929" userDrawn="1">
          <p15:clr>
            <a:srgbClr val="F26B43"/>
          </p15:clr>
        </p15:guide>
        <p15:guide id="8" orient="horz" pos="4020" userDrawn="1">
          <p15:clr>
            <a:srgbClr val="F26B43"/>
          </p15:clr>
        </p15:guide>
        <p15:guide id="9" pos="2706" userDrawn="1">
          <p15:clr>
            <a:srgbClr val="F26B43"/>
          </p15:clr>
        </p15:guide>
        <p15:guide id="10" pos="4974" userDrawn="1">
          <p15:clr>
            <a:srgbClr val="F26B43"/>
          </p15:clr>
        </p15:guide>
        <p15:guide id="11" pos="506" userDrawn="1">
          <p15:clr>
            <a:srgbClr val="F26B43"/>
          </p15:clr>
        </p15:guide>
        <p15:guide id="12" pos="7174" userDrawn="1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075993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2" r:id="rId1"/>
    <p:sldLayoutId id="2147483693" r:id="rId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264">
          <p15:clr>
            <a:srgbClr val="F26B43"/>
          </p15:clr>
        </p15:guide>
        <p15:guide id="2" pos="3840">
          <p15:clr>
            <a:srgbClr val="F26B43"/>
          </p15:clr>
        </p15:guide>
        <p15:guide id="3" pos="192">
          <p15:clr>
            <a:srgbClr val="F26B43"/>
          </p15:clr>
        </p15:guide>
        <p15:guide id="4" pos="7488">
          <p15:clr>
            <a:srgbClr val="F26B43"/>
          </p15:clr>
        </p15:guide>
        <p15:guide id="5" orient="horz" pos="432">
          <p15:clr>
            <a:srgbClr val="F26B43"/>
          </p15:clr>
        </p15:guide>
        <p15:guide id="6" orient="horz" pos="472">
          <p15:clr>
            <a:srgbClr val="F26B43"/>
          </p15:clr>
        </p15:guide>
        <p15:guide id="7" orient="horz" pos="4104">
          <p15:clr>
            <a:srgbClr val="F26B43"/>
          </p15:clr>
        </p15:guide>
        <p15:guide id="8" orient="horz" pos="4056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2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7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213BB8D-0646-6F40-9C00-CD3C3CA1ECA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91939" y="1554480"/>
            <a:ext cx="7112161" cy="1345573"/>
          </a:xfrm>
        </p:spPr>
        <p:txBody>
          <a:bodyPr>
            <a:noAutofit/>
          </a:bodyPr>
          <a:lstStyle/>
          <a:p>
            <a:br>
              <a:rPr lang="en-US" altLang="zh-CN" sz="3600" dirty="0"/>
            </a:br>
            <a:r>
              <a:rPr lang="zh-CN" altLang="en-US" sz="3600" dirty="0">
                <a:solidFill>
                  <a:srgbClr val="07517E"/>
                </a:solidFill>
                <a:latin typeface="STXinwei" panose="02010800040101010101" pitchFamily="2" charset="-122"/>
                <a:ea typeface="STXinwei" panose="02010800040101010101" pitchFamily="2" charset="-122"/>
              </a:rPr>
              <a:t>实验三汇报：</a:t>
            </a:r>
            <a:br>
              <a:rPr lang="en-US" altLang="zh-CN" sz="3600" dirty="0">
                <a:solidFill>
                  <a:srgbClr val="07517E"/>
                </a:solidFill>
                <a:latin typeface="STXinwei" panose="02010800040101010101" pitchFamily="2" charset="-122"/>
                <a:ea typeface="STXinwei" panose="02010800040101010101" pitchFamily="2" charset="-122"/>
              </a:rPr>
            </a:br>
            <a:r>
              <a:rPr lang="zh-CN" altLang="en-US" sz="3600" dirty="0">
                <a:solidFill>
                  <a:srgbClr val="07517E"/>
                </a:solidFill>
                <a:latin typeface="STXinwei" panose="02010800040101010101" pitchFamily="2" charset="-122"/>
                <a:ea typeface="STXinwei" panose="02010800040101010101" pitchFamily="2" charset="-122"/>
              </a:rPr>
              <a:t>基于</a:t>
            </a:r>
            <a:r>
              <a:rPr lang="en-US" altLang="zh-CN" sz="3600" dirty="0">
                <a:solidFill>
                  <a:srgbClr val="07517E"/>
                </a:solidFill>
                <a:latin typeface="STXinwei" panose="02010800040101010101" pitchFamily="2" charset="-122"/>
                <a:ea typeface="STXinwei" panose="02010800040101010101" pitchFamily="2" charset="-122"/>
              </a:rPr>
              <a:t>python</a:t>
            </a:r>
            <a:r>
              <a:rPr lang="zh-CN" altLang="en-US" sz="3600" dirty="0">
                <a:solidFill>
                  <a:srgbClr val="07517E"/>
                </a:solidFill>
                <a:latin typeface="STXinwei" panose="02010800040101010101" pitchFamily="2" charset="-122"/>
                <a:ea typeface="STXinwei" panose="02010800040101010101" pitchFamily="2" charset="-122"/>
              </a:rPr>
              <a:t>的</a:t>
            </a:r>
            <a:r>
              <a:rPr lang="en-US" altLang="zh-CN" sz="3600" dirty="0">
                <a:solidFill>
                  <a:srgbClr val="07517E"/>
                </a:solidFill>
                <a:latin typeface="STXinwei" panose="02010800040101010101" pitchFamily="2" charset="-122"/>
                <a:ea typeface="STXinwei" panose="02010800040101010101" pitchFamily="2" charset="-122"/>
              </a:rPr>
              <a:t>Hadoop</a:t>
            </a:r>
            <a:r>
              <a:rPr lang="zh-CN" altLang="en-US" sz="3600" dirty="0">
                <a:solidFill>
                  <a:srgbClr val="07517E"/>
                </a:solidFill>
                <a:latin typeface="STXinwei" panose="02010800040101010101" pitchFamily="2" charset="-122"/>
                <a:ea typeface="STXinwei" panose="02010800040101010101" pitchFamily="2" charset="-122"/>
              </a:rPr>
              <a:t>，</a:t>
            </a:r>
            <a:r>
              <a:rPr lang="en-US" altLang="zh-CN" sz="3600" dirty="0">
                <a:solidFill>
                  <a:srgbClr val="07517E"/>
                </a:solidFill>
                <a:latin typeface="STXinwei" panose="02010800040101010101" pitchFamily="2" charset="-122"/>
                <a:ea typeface="STXinwei" panose="02010800040101010101" pitchFamily="2" charset="-122"/>
              </a:rPr>
              <a:t>Spark</a:t>
            </a:r>
            <a:r>
              <a:rPr lang="zh-CN" altLang="en-US" sz="3600" dirty="0">
                <a:solidFill>
                  <a:srgbClr val="07517E"/>
                </a:solidFill>
                <a:latin typeface="STXinwei" panose="02010800040101010101" pitchFamily="2" charset="-122"/>
                <a:ea typeface="STXinwei" panose="02010800040101010101" pitchFamily="2" charset="-122"/>
              </a:rPr>
              <a:t>使用</a:t>
            </a:r>
          </a:p>
        </p:txBody>
      </p:sp>
      <p:sp>
        <p:nvSpPr>
          <p:cNvPr id="35" name="文本占位符 34">
            <a:extLst>
              <a:ext uri="{FF2B5EF4-FFF2-40B4-BE49-F238E27FC236}">
                <a16:creationId xmlns:a16="http://schemas.microsoft.com/office/drawing/2014/main" id="{FD5906FD-A821-8A40-812A-4AF25E7A6E5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86153" y="3428999"/>
            <a:ext cx="7092950" cy="844333"/>
          </a:xfrm>
        </p:spPr>
        <p:txBody>
          <a:bodyPr>
            <a:normAutofit/>
          </a:bodyPr>
          <a:lstStyle/>
          <a:p>
            <a:r>
              <a:rPr lang="zh-CN" altLang="en-US" sz="2000" dirty="0">
                <a:latin typeface="STXinwei" panose="02010800040101010101" pitchFamily="2" charset="-122"/>
                <a:ea typeface="STXinwei" panose="02010800040101010101" pitchFamily="2" charset="-122"/>
              </a:rPr>
              <a:t>汇报人：史健均</a:t>
            </a:r>
            <a:endParaRPr lang="en-US" altLang="zh-CN" sz="2000" dirty="0">
              <a:latin typeface="STXinwei" panose="02010800040101010101" pitchFamily="2" charset="-122"/>
              <a:ea typeface="STXinwei" panose="02010800040101010101" pitchFamily="2" charset="-122"/>
            </a:endParaRPr>
          </a:p>
          <a:p>
            <a:r>
              <a:rPr lang="zh-CN" altLang="en-US" sz="2000" dirty="0">
                <a:latin typeface="STXinwei" panose="02010800040101010101" pitchFamily="2" charset="-122"/>
                <a:ea typeface="STXinwei" panose="02010800040101010101" pitchFamily="2" charset="-122"/>
              </a:rPr>
              <a:t>专业：</a:t>
            </a:r>
            <a:r>
              <a:rPr lang="en-US" altLang="zh-CN" sz="2000" dirty="0">
                <a:latin typeface="STXinwei" panose="02010800040101010101" pitchFamily="2" charset="-122"/>
                <a:ea typeface="STXinwei" panose="02010800040101010101" pitchFamily="2" charset="-122"/>
              </a:rPr>
              <a:t>2017</a:t>
            </a:r>
            <a:r>
              <a:rPr lang="zh-CN" altLang="en-US" sz="2000" dirty="0">
                <a:latin typeface="STXinwei" panose="02010800040101010101" pitchFamily="2" charset="-122"/>
                <a:ea typeface="STXinwei" panose="02010800040101010101" pitchFamily="2" charset="-122"/>
              </a:rPr>
              <a:t>级计算机与金融工程实验班</a:t>
            </a:r>
            <a:endParaRPr lang="en-US" altLang="zh-CN" sz="2000" dirty="0">
              <a:latin typeface="STXinwei" panose="02010800040101010101" pitchFamily="2" charset="-122"/>
              <a:ea typeface="STXinwei" panose="02010800040101010101" pitchFamily="2" charset="-122"/>
            </a:endParaRPr>
          </a:p>
        </p:txBody>
      </p:sp>
      <p:pic>
        <p:nvPicPr>
          <p:cNvPr id="16" name="图片占位符 15">
            <a:extLst>
              <a:ext uri="{FF2B5EF4-FFF2-40B4-BE49-F238E27FC236}">
                <a16:creationId xmlns:a16="http://schemas.microsoft.com/office/drawing/2014/main" id="{3674AAE7-D3D6-494A-8E21-866F0DE0F2EF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821" r="13821"/>
          <a:stretch>
            <a:fillRect/>
          </a:stretch>
        </p:blipFill>
        <p:spPr>
          <a:xfrm>
            <a:off x="7404100" y="-1"/>
            <a:ext cx="4787900" cy="6858001"/>
          </a:xfrm>
          <a:noFill/>
        </p:spPr>
      </p:pic>
    </p:spTree>
    <p:extLst>
      <p:ext uri="{BB962C8B-B14F-4D97-AF65-F5344CB8AC3E}">
        <p14:creationId xmlns:p14="http://schemas.microsoft.com/office/powerpoint/2010/main" val="9697208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 6">
            <a:extLst>
              <a:ext uri="{FF2B5EF4-FFF2-40B4-BE49-F238E27FC236}">
                <a16:creationId xmlns:a16="http://schemas.microsoft.com/office/drawing/2014/main" id="{E1BA2E82-FDA9-EC4F-BDA9-8E35ED2E0F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2471" y="202906"/>
            <a:ext cx="4329589" cy="663575"/>
          </a:xfrm>
        </p:spPr>
        <p:txBody>
          <a:bodyPr>
            <a:normAutofit/>
          </a:bodyPr>
          <a:lstStyle/>
          <a:p>
            <a:r>
              <a:rPr kumimoji="1" lang="zh-CN" altLang="en-US" sz="3200" dirty="0">
                <a:latin typeface="STXinwei" panose="02010800040101010101" pitchFamily="2" charset="-122"/>
                <a:ea typeface="STXinwei" panose="02010800040101010101" pitchFamily="2" charset="-122"/>
              </a:rPr>
              <a:t>阶段一</a:t>
            </a:r>
          </a:p>
        </p:txBody>
      </p:sp>
      <p:cxnSp>
        <p:nvCxnSpPr>
          <p:cNvPr id="4" name="直线连接符 3">
            <a:extLst>
              <a:ext uri="{FF2B5EF4-FFF2-40B4-BE49-F238E27FC236}">
                <a16:creationId xmlns:a16="http://schemas.microsoft.com/office/drawing/2014/main" id="{24029E7E-37CC-AB4D-B268-DA9ED5BBB2DA}"/>
              </a:ext>
            </a:extLst>
          </p:cNvPr>
          <p:cNvCxnSpPr>
            <a:cxnSpLocks/>
          </p:cNvCxnSpPr>
          <p:nvPr/>
        </p:nvCxnSpPr>
        <p:spPr>
          <a:xfrm>
            <a:off x="421006" y="1947532"/>
            <a:ext cx="3737610" cy="0"/>
          </a:xfrm>
          <a:prstGeom prst="line">
            <a:avLst/>
          </a:prstGeom>
          <a:ln w="25400">
            <a:solidFill>
              <a:srgbClr val="07517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文本框 4">
            <a:extLst>
              <a:ext uri="{FF2B5EF4-FFF2-40B4-BE49-F238E27FC236}">
                <a16:creationId xmlns:a16="http://schemas.microsoft.com/office/drawing/2014/main" id="{A3DCBAF5-FC28-BF4D-925D-A395EA88D0ED}"/>
              </a:ext>
            </a:extLst>
          </p:cNvPr>
          <p:cNvSpPr txBox="1"/>
          <p:nvPr/>
        </p:nvSpPr>
        <p:spPr>
          <a:xfrm>
            <a:off x="398473" y="1888934"/>
            <a:ext cx="3727459" cy="2369065"/>
          </a:xfrm>
          <a:prstGeom prst="rect">
            <a:avLst/>
          </a:prstGeom>
          <a:noFill/>
        </p:spPr>
        <p:txBody>
          <a:bodyPr wrap="square" lIns="180000" tIns="180000" rIns="180000" bIns="180000" rtlCol="0">
            <a:spAutoFit/>
          </a:bodyPr>
          <a:lstStyle/>
          <a:p>
            <a:pPr algn="just">
              <a:lnSpc>
                <a:spcPct val="130000"/>
              </a:lnSpc>
              <a:spcAft>
                <a:spcPts val="600"/>
              </a:spcAft>
            </a:pPr>
            <a:r>
              <a:rPr kumimoji="1"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STXinwei" panose="02010800040101010101" pitchFamily="2" charset="-122"/>
                <a:ea typeface="STXinwei" panose="02010800040101010101" pitchFamily="2" charset="-122"/>
              </a:rPr>
              <a:t>我将省份作为</a:t>
            </a:r>
            <a:r>
              <a:rPr kumimoji="1"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STXinwei" panose="02010800040101010101" pitchFamily="2" charset="-122"/>
                <a:ea typeface="STXinwei" panose="02010800040101010101" pitchFamily="2" charset="-122"/>
              </a:rPr>
              <a:t>key</a:t>
            </a:r>
          </a:p>
          <a:p>
            <a:pPr algn="just">
              <a:lnSpc>
                <a:spcPct val="130000"/>
              </a:lnSpc>
              <a:spcAft>
                <a:spcPts val="600"/>
              </a:spcAft>
            </a:pPr>
            <a:r>
              <a:rPr kumimoji="1"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STXinwei" panose="02010800040101010101" pitchFamily="2" charset="-122"/>
                <a:ea typeface="STXinwei" panose="02010800040101010101" pitchFamily="2" charset="-122"/>
              </a:rPr>
              <a:t>（</a:t>
            </a:r>
            <a:r>
              <a:rPr kumimoji="1"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STXinwei" panose="02010800040101010101" pitchFamily="2" charset="-122"/>
                <a:ea typeface="STXinwei" panose="02010800040101010101" pitchFamily="2" charset="-122"/>
              </a:rPr>
              <a:t> </a:t>
            </a:r>
            <a:r>
              <a:rPr kumimoji="1" lang="en-US" altLang="zh-CN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TXinwei" panose="02010800040101010101" pitchFamily="2" charset="-122"/>
                <a:ea typeface="STXinwei" panose="02010800040101010101" pitchFamily="2" charset="-122"/>
              </a:rPr>
              <a:t>itemid+action</a:t>
            </a:r>
            <a:r>
              <a:rPr kumimoji="1"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STXinwei" panose="02010800040101010101" pitchFamily="2" charset="-122"/>
                <a:ea typeface="STXinwei" panose="02010800040101010101" pitchFamily="2" charset="-122"/>
              </a:rPr>
              <a:t> </a:t>
            </a:r>
            <a:r>
              <a:rPr kumimoji="1"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STXinwei" panose="02010800040101010101" pitchFamily="2" charset="-122"/>
                <a:ea typeface="STXinwei" panose="02010800040101010101" pitchFamily="2" charset="-122"/>
              </a:rPr>
              <a:t>）作为</a:t>
            </a:r>
            <a:r>
              <a:rPr kumimoji="1"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STXinwei" panose="02010800040101010101" pitchFamily="2" charset="-122"/>
                <a:ea typeface="STXinwei" panose="02010800040101010101" pitchFamily="2" charset="-122"/>
              </a:rPr>
              <a:t>value</a:t>
            </a:r>
          </a:p>
          <a:p>
            <a:pPr algn="just">
              <a:lnSpc>
                <a:spcPct val="130000"/>
              </a:lnSpc>
              <a:spcAft>
                <a:spcPts val="600"/>
              </a:spcAft>
            </a:pPr>
            <a:r>
              <a:rPr kumimoji="1"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STXinwei" panose="02010800040101010101" pitchFamily="2" charset="-122"/>
                <a:ea typeface="STXinwei" panose="02010800040101010101" pitchFamily="2" charset="-122"/>
              </a:rPr>
              <a:t>这样便于在</a:t>
            </a:r>
            <a:r>
              <a:rPr kumimoji="1"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STXinwei" panose="02010800040101010101" pitchFamily="2" charset="-122"/>
                <a:ea typeface="STXinwei" panose="02010800040101010101" pitchFamily="2" charset="-122"/>
              </a:rPr>
              <a:t>reduce</a:t>
            </a:r>
            <a:r>
              <a:rPr kumimoji="1"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STXinwei" panose="02010800040101010101" pitchFamily="2" charset="-122"/>
                <a:ea typeface="STXinwei" panose="02010800040101010101" pitchFamily="2" charset="-122"/>
              </a:rPr>
              <a:t>阶段对于各省份的统计。</a:t>
            </a:r>
            <a:endParaRPr kumimoji="1" lang="en-US" altLang="zh-CN" dirty="0">
              <a:solidFill>
                <a:schemeClr val="tx1">
                  <a:lumMod val="75000"/>
                  <a:lumOff val="25000"/>
                </a:schemeClr>
              </a:solidFill>
              <a:latin typeface="STXinwei" panose="02010800040101010101" pitchFamily="2" charset="-122"/>
              <a:ea typeface="STXinwei" panose="02010800040101010101" pitchFamily="2" charset="-122"/>
            </a:endParaRPr>
          </a:p>
          <a:p>
            <a:pPr algn="just">
              <a:lnSpc>
                <a:spcPct val="130000"/>
              </a:lnSpc>
              <a:spcAft>
                <a:spcPts val="600"/>
              </a:spcAft>
            </a:pPr>
            <a:r>
              <a:rPr kumimoji="1"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STXinwei" panose="02010800040101010101" pitchFamily="2" charset="-122"/>
                <a:ea typeface="STXinwei" panose="02010800040101010101" pitchFamily="2" charset="-122"/>
              </a:rPr>
              <a:t>使用</a:t>
            </a:r>
            <a:r>
              <a:rPr kumimoji="1"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STXinwei" panose="02010800040101010101" pitchFamily="2" charset="-122"/>
                <a:ea typeface="STXinwei" panose="02010800040101010101" pitchFamily="2" charset="-122"/>
              </a:rPr>
              <a:t>Python</a:t>
            </a:r>
            <a:r>
              <a:rPr kumimoji="1"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STXinwei" panose="02010800040101010101" pitchFamily="2" charset="-122"/>
                <a:ea typeface="STXinwei" panose="02010800040101010101" pitchFamily="2" charset="-122"/>
              </a:rPr>
              <a:t>一共</a:t>
            </a:r>
            <a:r>
              <a:rPr kumimoji="1" lang="zh-CN" altLang="en-US" b="1" dirty="0">
                <a:solidFill>
                  <a:srgbClr val="C00000"/>
                </a:solidFill>
                <a:latin typeface="STXinwei" panose="02010800040101010101" pitchFamily="2" charset="-122"/>
                <a:ea typeface="STXinwei" panose="02010800040101010101" pitchFamily="2" charset="-122"/>
              </a:rPr>
              <a:t>四行</a:t>
            </a:r>
          </a:p>
        </p:txBody>
      </p:sp>
      <p:sp>
        <p:nvSpPr>
          <p:cNvPr id="23" name="圆角矩形 22">
            <a:extLst>
              <a:ext uri="{FF2B5EF4-FFF2-40B4-BE49-F238E27FC236}">
                <a16:creationId xmlns:a16="http://schemas.microsoft.com/office/drawing/2014/main" id="{D1D84A25-1CD4-2247-B552-6C065BFEC3A0}"/>
              </a:ext>
            </a:extLst>
          </p:cNvPr>
          <p:cNvSpPr/>
          <p:nvPr/>
        </p:nvSpPr>
        <p:spPr>
          <a:xfrm>
            <a:off x="421005" y="1363843"/>
            <a:ext cx="3761423" cy="512104"/>
          </a:xfrm>
          <a:prstGeom prst="roundRect">
            <a:avLst/>
          </a:prstGeom>
          <a:solidFill>
            <a:srgbClr val="07517E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180000" rIns="180000" bIns="180000" numCol="1" spcCol="0" rtlCol="0" fromWordArt="0" anchor="t" anchorCtr="0" forceAA="0" compatLnSpc="1">
            <a:prstTxWarp prst="textNoShape">
              <a:avLst/>
            </a:prstTxWarp>
            <a:normAutofit fontScale="25000" lnSpcReduction="20000"/>
          </a:bodyPr>
          <a:lstStyle/>
          <a:p>
            <a:pPr algn="l">
              <a:lnSpc>
                <a:spcPct val="130000"/>
              </a:lnSpc>
            </a:pPr>
            <a:endParaRPr kumimoji="1" lang="zh-CN" altLang="en-US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5" name="文本框 24">
            <a:extLst>
              <a:ext uri="{FF2B5EF4-FFF2-40B4-BE49-F238E27FC236}">
                <a16:creationId xmlns:a16="http://schemas.microsoft.com/office/drawing/2014/main" id="{34A5DDFB-BEBC-D346-A1EE-A6799AD3B45C}"/>
              </a:ext>
            </a:extLst>
          </p:cNvPr>
          <p:cNvSpPr txBox="1"/>
          <p:nvPr/>
        </p:nvSpPr>
        <p:spPr>
          <a:xfrm>
            <a:off x="352878" y="1240389"/>
            <a:ext cx="1653933" cy="735028"/>
          </a:xfrm>
          <a:prstGeom prst="rect">
            <a:avLst/>
          </a:prstGeom>
          <a:noFill/>
        </p:spPr>
        <p:txBody>
          <a:bodyPr wrap="none" lIns="180000" tIns="180000" rIns="180000" bIns="180000" rtlCol="0">
            <a:spAutoFit/>
          </a:bodyPr>
          <a:lstStyle/>
          <a:p>
            <a:pPr algn="just">
              <a:lnSpc>
                <a:spcPct val="130000"/>
              </a:lnSpc>
              <a:spcAft>
                <a:spcPts val="600"/>
              </a:spcAft>
            </a:pPr>
            <a:r>
              <a:rPr kumimoji="1" lang="en-US" altLang="zh-CN" sz="2000" dirty="0">
                <a:solidFill>
                  <a:schemeClr val="bg1"/>
                </a:solidFill>
                <a:latin typeface="STXinwei" panose="02010800040101010101" pitchFamily="2" charset="-122"/>
                <a:ea typeface="STXinwei" panose="02010800040101010101" pitchFamily="2" charset="-122"/>
              </a:rPr>
              <a:t>Map</a:t>
            </a:r>
            <a:r>
              <a:rPr kumimoji="1" lang="zh-CN" altLang="en-US" sz="2000" dirty="0">
                <a:solidFill>
                  <a:schemeClr val="bg1"/>
                </a:solidFill>
                <a:latin typeface="STXinwei" panose="02010800040101010101" pitchFamily="2" charset="-122"/>
                <a:ea typeface="STXinwei" panose="02010800040101010101" pitchFamily="2" charset="-122"/>
              </a:rPr>
              <a:t>阶段：</a:t>
            </a:r>
          </a:p>
        </p:txBody>
      </p:sp>
      <p:cxnSp>
        <p:nvCxnSpPr>
          <p:cNvPr id="27" name="直线连接符 26">
            <a:extLst>
              <a:ext uri="{FF2B5EF4-FFF2-40B4-BE49-F238E27FC236}">
                <a16:creationId xmlns:a16="http://schemas.microsoft.com/office/drawing/2014/main" id="{DDDB6D85-80CA-714E-8070-52A156A0CE5D}"/>
              </a:ext>
            </a:extLst>
          </p:cNvPr>
          <p:cNvCxnSpPr>
            <a:cxnSpLocks/>
          </p:cNvCxnSpPr>
          <p:nvPr/>
        </p:nvCxnSpPr>
        <p:spPr>
          <a:xfrm>
            <a:off x="4563422" y="1951022"/>
            <a:ext cx="3737610" cy="0"/>
          </a:xfrm>
          <a:prstGeom prst="line">
            <a:avLst/>
          </a:prstGeom>
          <a:ln w="25400">
            <a:solidFill>
              <a:srgbClr val="07517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圆角矩形 27">
            <a:extLst>
              <a:ext uri="{FF2B5EF4-FFF2-40B4-BE49-F238E27FC236}">
                <a16:creationId xmlns:a16="http://schemas.microsoft.com/office/drawing/2014/main" id="{EA7C5AA7-46F3-A245-BE11-95EEA6B59DA8}"/>
              </a:ext>
            </a:extLst>
          </p:cNvPr>
          <p:cNvSpPr/>
          <p:nvPr/>
        </p:nvSpPr>
        <p:spPr>
          <a:xfrm>
            <a:off x="4563421" y="1367333"/>
            <a:ext cx="3761423" cy="512104"/>
          </a:xfrm>
          <a:prstGeom prst="roundRect">
            <a:avLst/>
          </a:prstGeom>
          <a:solidFill>
            <a:srgbClr val="07517E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180000" rIns="180000" bIns="180000" numCol="1" spcCol="0" rtlCol="0" fromWordArt="0" anchor="t" anchorCtr="0" forceAA="0" compatLnSpc="1">
            <a:prstTxWarp prst="textNoShape">
              <a:avLst/>
            </a:prstTxWarp>
            <a:normAutofit fontScale="25000" lnSpcReduction="20000"/>
          </a:bodyPr>
          <a:lstStyle/>
          <a:p>
            <a:pPr algn="l">
              <a:lnSpc>
                <a:spcPct val="130000"/>
              </a:lnSpc>
            </a:pPr>
            <a:endParaRPr kumimoji="1" lang="zh-CN" altLang="en-US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9" name="文本框 28">
            <a:extLst>
              <a:ext uri="{FF2B5EF4-FFF2-40B4-BE49-F238E27FC236}">
                <a16:creationId xmlns:a16="http://schemas.microsoft.com/office/drawing/2014/main" id="{8C1DC4F2-54CE-2B45-A9AB-4B33717F09D5}"/>
              </a:ext>
            </a:extLst>
          </p:cNvPr>
          <p:cNvSpPr txBox="1"/>
          <p:nvPr/>
        </p:nvSpPr>
        <p:spPr>
          <a:xfrm>
            <a:off x="4530291" y="1215994"/>
            <a:ext cx="1947283" cy="735028"/>
          </a:xfrm>
          <a:prstGeom prst="rect">
            <a:avLst/>
          </a:prstGeom>
          <a:noFill/>
        </p:spPr>
        <p:txBody>
          <a:bodyPr wrap="none" lIns="180000" tIns="180000" rIns="180000" bIns="180000" rtlCol="0">
            <a:spAutoFit/>
          </a:bodyPr>
          <a:lstStyle/>
          <a:p>
            <a:pPr algn="just">
              <a:lnSpc>
                <a:spcPct val="130000"/>
              </a:lnSpc>
              <a:spcAft>
                <a:spcPts val="600"/>
              </a:spcAft>
            </a:pPr>
            <a:r>
              <a:rPr kumimoji="1" lang="en-US" altLang="zh-CN" sz="2000" dirty="0">
                <a:solidFill>
                  <a:schemeClr val="bg1"/>
                </a:solidFill>
                <a:latin typeface="STXinwei" panose="02010800040101010101" pitchFamily="2" charset="-122"/>
                <a:ea typeface="STXinwei" panose="02010800040101010101" pitchFamily="2" charset="-122"/>
              </a:rPr>
              <a:t>Reduce</a:t>
            </a:r>
            <a:r>
              <a:rPr kumimoji="1" lang="zh-CN" altLang="en-US" sz="2000" dirty="0">
                <a:solidFill>
                  <a:schemeClr val="bg1"/>
                </a:solidFill>
                <a:latin typeface="STXinwei" panose="02010800040101010101" pitchFamily="2" charset="-122"/>
                <a:ea typeface="STXinwei" panose="02010800040101010101" pitchFamily="2" charset="-122"/>
              </a:rPr>
              <a:t>阶段：</a:t>
            </a:r>
          </a:p>
        </p:txBody>
      </p:sp>
      <p:sp>
        <p:nvSpPr>
          <p:cNvPr id="30" name="文本框 29">
            <a:extLst>
              <a:ext uri="{FF2B5EF4-FFF2-40B4-BE49-F238E27FC236}">
                <a16:creationId xmlns:a16="http://schemas.microsoft.com/office/drawing/2014/main" id="{85E8F003-26A2-8044-A298-76674D3BBC15}"/>
              </a:ext>
            </a:extLst>
          </p:cNvPr>
          <p:cNvSpPr txBox="1"/>
          <p:nvPr/>
        </p:nvSpPr>
        <p:spPr>
          <a:xfrm>
            <a:off x="4424493" y="1879437"/>
            <a:ext cx="4168140" cy="2215176"/>
          </a:xfrm>
          <a:prstGeom prst="rect">
            <a:avLst/>
          </a:prstGeom>
          <a:noFill/>
        </p:spPr>
        <p:txBody>
          <a:bodyPr wrap="square" lIns="180000" tIns="180000" rIns="180000" bIns="180000" rtlCol="0">
            <a:spAutoFit/>
          </a:bodyPr>
          <a:lstStyle/>
          <a:p>
            <a:pPr algn="just">
              <a:lnSpc>
                <a:spcPct val="130000"/>
              </a:lnSpc>
              <a:spcAft>
                <a:spcPts val="600"/>
              </a:spcAft>
            </a:pPr>
            <a:r>
              <a:rPr kumimoji="1"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STXinwei" panose="02010800040101010101" pitchFamily="2" charset="-122"/>
                <a:ea typeface="STXinwei" panose="02010800040101010101" pitchFamily="2" charset="-122"/>
              </a:rPr>
              <a:t>我建立了字典</a:t>
            </a:r>
            <a:r>
              <a:rPr kumimoji="1"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STXinwei" panose="02010800040101010101" pitchFamily="2" charset="-122"/>
                <a:ea typeface="STXinwei" panose="02010800040101010101" pitchFamily="2" charset="-122"/>
              </a:rPr>
              <a:t>key</a:t>
            </a:r>
            <a:r>
              <a:rPr kumimoji="1"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STXinwei" panose="02010800040101010101" pitchFamily="2" charset="-122"/>
                <a:ea typeface="STXinwei" panose="02010800040101010101" pitchFamily="2" charset="-122"/>
              </a:rPr>
              <a:t>代表省，</a:t>
            </a:r>
            <a:r>
              <a:rPr kumimoji="1"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STXinwei" panose="02010800040101010101" pitchFamily="2" charset="-122"/>
                <a:ea typeface="STXinwei" panose="02010800040101010101" pitchFamily="2" charset="-122"/>
              </a:rPr>
              <a:t>value</a:t>
            </a:r>
            <a:r>
              <a:rPr kumimoji="1"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STXinwei" panose="02010800040101010101" pitchFamily="2" charset="-122"/>
                <a:ea typeface="STXinwei" panose="02010800040101010101" pitchFamily="2" charset="-122"/>
              </a:rPr>
              <a:t>为一个</a:t>
            </a:r>
            <a:r>
              <a:rPr kumimoji="1"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STXinwei" panose="02010800040101010101" pitchFamily="2" charset="-122"/>
                <a:ea typeface="STXinwei" panose="02010800040101010101" pitchFamily="2" charset="-122"/>
              </a:rPr>
              <a:t>list</a:t>
            </a:r>
            <a:r>
              <a:rPr kumimoji="1"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STXinwei" panose="02010800040101010101" pitchFamily="2" charset="-122"/>
                <a:ea typeface="STXinwei" panose="02010800040101010101" pitchFamily="2" charset="-122"/>
              </a:rPr>
              <a:t>，</a:t>
            </a:r>
            <a:r>
              <a:rPr kumimoji="1"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STXinwei" panose="02010800040101010101" pitchFamily="2" charset="-122"/>
                <a:ea typeface="STXinwei" panose="02010800040101010101" pitchFamily="2" charset="-122"/>
              </a:rPr>
              <a:t>[{},{}]</a:t>
            </a:r>
            <a:r>
              <a:rPr kumimoji="1"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STXinwei" panose="02010800040101010101" pitchFamily="2" charset="-122"/>
                <a:ea typeface="STXinwei" panose="02010800040101010101" pitchFamily="2" charset="-122"/>
              </a:rPr>
              <a:t>。</a:t>
            </a:r>
            <a:endParaRPr kumimoji="1" lang="en-US" altLang="zh-CN" dirty="0">
              <a:solidFill>
                <a:schemeClr val="tx1">
                  <a:lumMod val="75000"/>
                  <a:lumOff val="25000"/>
                </a:schemeClr>
              </a:solidFill>
              <a:latin typeface="STXinwei" panose="02010800040101010101" pitchFamily="2" charset="-122"/>
              <a:ea typeface="STXinwei" panose="02010800040101010101" pitchFamily="2" charset="-122"/>
            </a:endParaRPr>
          </a:p>
          <a:p>
            <a:pPr algn="just">
              <a:lnSpc>
                <a:spcPct val="130000"/>
              </a:lnSpc>
              <a:spcAft>
                <a:spcPts val="600"/>
              </a:spcAft>
            </a:pPr>
            <a:r>
              <a:rPr kumimoji="1"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STXinwei" panose="02010800040101010101" pitchFamily="2" charset="-122"/>
                <a:ea typeface="STXinwei" panose="02010800040101010101" pitchFamily="2" charset="-122"/>
              </a:rPr>
              <a:t>对于每一条数据，判断是哪个省份的，然后查找这个商品的属性，向列表里的两个字典里添加值。</a:t>
            </a:r>
            <a:endParaRPr kumimoji="1" lang="en-US" altLang="zh-CN" dirty="0">
              <a:solidFill>
                <a:schemeClr val="tx1">
                  <a:lumMod val="75000"/>
                  <a:lumOff val="25000"/>
                </a:schemeClr>
              </a:solidFill>
              <a:latin typeface="STXinwei" panose="02010800040101010101" pitchFamily="2" charset="-122"/>
              <a:ea typeface="STXinwei" panose="02010800040101010101" pitchFamily="2" charset="-122"/>
            </a:endParaRPr>
          </a:p>
        </p:txBody>
      </p:sp>
      <p:sp>
        <p:nvSpPr>
          <p:cNvPr id="31" name="五边形 30">
            <a:extLst>
              <a:ext uri="{FF2B5EF4-FFF2-40B4-BE49-F238E27FC236}">
                <a16:creationId xmlns:a16="http://schemas.microsoft.com/office/drawing/2014/main" id="{B45F0548-A6BC-2648-A255-6BD28C113447}"/>
              </a:ext>
            </a:extLst>
          </p:cNvPr>
          <p:cNvSpPr/>
          <p:nvPr/>
        </p:nvSpPr>
        <p:spPr>
          <a:xfrm>
            <a:off x="0" y="245835"/>
            <a:ext cx="457200" cy="577716"/>
          </a:xfrm>
          <a:prstGeom prst="homePlate">
            <a:avLst/>
          </a:prstGeom>
          <a:solidFill>
            <a:srgbClr val="07517E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180000" rIns="180000" bIns="180000" numCol="1" spcCol="0" rtlCol="0" fromWordArt="0" anchor="t" anchorCtr="0" forceAA="0" compatLnSpc="1">
            <a:prstTxWarp prst="textNoShape">
              <a:avLst/>
            </a:prstTxWarp>
            <a:normAutofit fontScale="70000" lnSpcReduction="20000"/>
          </a:bodyPr>
          <a:lstStyle/>
          <a:p>
            <a:pPr algn="l">
              <a:lnSpc>
                <a:spcPct val="130000"/>
              </a:lnSpc>
            </a:pPr>
            <a:endParaRPr kumimoji="1" lang="zh-CN" altLang="en-US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cxnSp>
        <p:nvCxnSpPr>
          <p:cNvPr id="24" name="直线连接符 23">
            <a:extLst>
              <a:ext uri="{FF2B5EF4-FFF2-40B4-BE49-F238E27FC236}">
                <a16:creationId xmlns:a16="http://schemas.microsoft.com/office/drawing/2014/main" id="{2C1476F3-DC05-A342-B387-E1969CF6455F}"/>
              </a:ext>
            </a:extLst>
          </p:cNvPr>
          <p:cNvCxnSpPr>
            <a:cxnSpLocks/>
          </p:cNvCxnSpPr>
          <p:nvPr/>
        </p:nvCxnSpPr>
        <p:spPr>
          <a:xfrm>
            <a:off x="8578890" y="1945561"/>
            <a:ext cx="2846931" cy="0"/>
          </a:xfrm>
          <a:prstGeom prst="line">
            <a:avLst/>
          </a:prstGeom>
          <a:ln w="25400">
            <a:solidFill>
              <a:srgbClr val="07517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圆角矩形 25">
            <a:extLst>
              <a:ext uri="{FF2B5EF4-FFF2-40B4-BE49-F238E27FC236}">
                <a16:creationId xmlns:a16="http://schemas.microsoft.com/office/drawing/2014/main" id="{D4A4D936-703D-5741-BB1B-005B1CBDEB65}"/>
              </a:ext>
            </a:extLst>
          </p:cNvPr>
          <p:cNvSpPr/>
          <p:nvPr/>
        </p:nvSpPr>
        <p:spPr>
          <a:xfrm>
            <a:off x="8578889" y="1361872"/>
            <a:ext cx="2865069" cy="512104"/>
          </a:xfrm>
          <a:prstGeom prst="roundRect">
            <a:avLst/>
          </a:prstGeom>
          <a:solidFill>
            <a:srgbClr val="07517E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180000" rIns="180000" bIns="180000" numCol="1" spcCol="0" rtlCol="0" fromWordArt="0" anchor="t" anchorCtr="0" forceAA="0" compatLnSpc="1">
            <a:prstTxWarp prst="textNoShape">
              <a:avLst/>
            </a:prstTxWarp>
            <a:normAutofit fontScale="25000" lnSpcReduction="20000"/>
          </a:bodyPr>
          <a:lstStyle/>
          <a:p>
            <a:pPr algn="l">
              <a:lnSpc>
                <a:spcPct val="130000"/>
              </a:lnSpc>
            </a:pPr>
            <a:endParaRPr kumimoji="1" lang="zh-CN" altLang="en-US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33" name="文本框 32">
            <a:extLst>
              <a:ext uri="{FF2B5EF4-FFF2-40B4-BE49-F238E27FC236}">
                <a16:creationId xmlns:a16="http://schemas.microsoft.com/office/drawing/2014/main" id="{3FC21813-F930-A347-8406-42544BA72C51}"/>
              </a:ext>
            </a:extLst>
          </p:cNvPr>
          <p:cNvSpPr txBox="1"/>
          <p:nvPr/>
        </p:nvSpPr>
        <p:spPr>
          <a:xfrm>
            <a:off x="8439962" y="1210533"/>
            <a:ext cx="1644414" cy="735028"/>
          </a:xfrm>
          <a:prstGeom prst="rect">
            <a:avLst/>
          </a:prstGeom>
          <a:noFill/>
        </p:spPr>
        <p:txBody>
          <a:bodyPr wrap="square" lIns="180000" tIns="180000" rIns="180000" bIns="180000" rtlCol="0">
            <a:spAutoFit/>
          </a:bodyPr>
          <a:lstStyle/>
          <a:p>
            <a:pPr algn="just">
              <a:lnSpc>
                <a:spcPct val="130000"/>
              </a:lnSpc>
              <a:spcAft>
                <a:spcPts val="600"/>
              </a:spcAft>
            </a:pPr>
            <a:r>
              <a:rPr kumimoji="1" lang="zh-CN" altLang="en-US" sz="2000" dirty="0">
                <a:solidFill>
                  <a:schemeClr val="bg1"/>
                </a:solidFill>
                <a:latin typeface="STXinwei" panose="02010800040101010101" pitchFamily="2" charset="-122"/>
                <a:ea typeface="STXinwei" panose="02010800040101010101" pitchFamily="2" charset="-122"/>
              </a:rPr>
              <a:t>统计结果：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E9800086-F416-4641-9A79-712505446A8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06465" y="2049853"/>
            <a:ext cx="3187062" cy="182549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5768E7D3-A99A-0148-A829-239F2F34DEC4}"/>
              </a:ext>
            </a:extLst>
          </p:cNvPr>
          <p:cNvSpPr txBox="1"/>
          <p:nvPr/>
        </p:nvSpPr>
        <p:spPr>
          <a:xfrm>
            <a:off x="8439962" y="3848334"/>
            <a:ext cx="3538678" cy="2446009"/>
          </a:xfrm>
          <a:prstGeom prst="rect">
            <a:avLst/>
          </a:prstGeom>
          <a:noFill/>
        </p:spPr>
        <p:txBody>
          <a:bodyPr wrap="square" lIns="180000" tIns="180000" rIns="180000" bIns="180000" rtlCol="0">
            <a:spAutoFit/>
          </a:bodyPr>
          <a:lstStyle/>
          <a:p>
            <a:pPr algn="just">
              <a:lnSpc>
                <a:spcPct val="130000"/>
              </a:lnSpc>
              <a:spcAft>
                <a:spcPts val="600"/>
              </a:spcAft>
            </a:pPr>
            <a:r>
              <a:rPr kumimoji="1"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STXinwei" panose="02010800040101010101" pitchFamily="2" charset="-122"/>
                <a:ea typeface="STXinwei" panose="02010800040101010101" pitchFamily="2" charset="-122"/>
              </a:rPr>
              <a:t>四川省：</a:t>
            </a:r>
            <a:endParaRPr kumimoji="1" lang="en-US" altLang="zh-CN" dirty="0">
              <a:solidFill>
                <a:schemeClr val="tx1">
                  <a:lumMod val="75000"/>
                  <a:lumOff val="25000"/>
                </a:schemeClr>
              </a:solidFill>
              <a:latin typeface="STXinwei" panose="02010800040101010101" pitchFamily="2" charset="-122"/>
              <a:ea typeface="STXinwei" panose="02010800040101010101" pitchFamily="2" charset="-122"/>
            </a:endParaRPr>
          </a:p>
          <a:p>
            <a:pPr algn="just">
              <a:lnSpc>
                <a:spcPct val="130000"/>
              </a:lnSpc>
              <a:spcAft>
                <a:spcPts val="600"/>
              </a:spcAft>
            </a:pPr>
            <a:r>
              <a:rPr kumimoji="1"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STXinwei" panose="02010800040101010101" pitchFamily="2" charset="-122"/>
                <a:ea typeface="STXinwei" panose="02010800040101010101" pitchFamily="2" charset="-122"/>
              </a:rPr>
              <a:t>该省关注前十产品：</a:t>
            </a:r>
            <a:endParaRPr kumimoji="1" lang="en-US" altLang="zh-CN" dirty="0">
              <a:solidFill>
                <a:schemeClr val="tx1">
                  <a:lumMod val="75000"/>
                  <a:lumOff val="25000"/>
                </a:schemeClr>
              </a:solidFill>
              <a:latin typeface="STXinwei" panose="02010800040101010101" pitchFamily="2" charset="-122"/>
              <a:ea typeface="STXinwei" panose="02010800040101010101" pitchFamily="2" charset="-122"/>
            </a:endParaRPr>
          </a:p>
          <a:p>
            <a:pPr algn="just">
              <a:lnSpc>
                <a:spcPct val="130000"/>
              </a:lnSpc>
              <a:spcAft>
                <a:spcPts val="600"/>
              </a:spcAft>
            </a:pPr>
            <a:r>
              <a:rPr kumimoji="1"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STXinwei" panose="02010800040101010101" pitchFamily="2" charset="-122"/>
                <a:ea typeface="STXinwei" panose="02010800040101010101" pitchFamily="2" charset="-122"/>
              </a:rPr>
              <a:t>（‘</a:t>
            </a:r>
            <a:r>
              <a:rPr kumimoji="1"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STXinwei" panose="02010800040101010101" pitchFamily="2" charset="-122"/>
                <a:ea typeface="STXinwei" panose="02010800040101010101" pitchFamily="2" charset="-122"/>
              </a:rPr>
              <a:t>id</a:t>
            </a:r>
            <a:r>
              <a:rPr kumimoji="1"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STXinwei" panose="02010800040101010101" pitchFamily="2" charset="-122"/>
                <a:ea typeface="STXinwei" panose="02010800040101010101" pitchFamily="2" charset="-122"/>
              </a:rPr>
              <a:t>’，数目）</a:t>
            </a:r>
            <a:endParaRPr kumimoji="1" lang="en-US" altLang="zh-CN" dirty="0">
              <a:solidFill>
                <a:schemeClr val="tx1">
                  <a:lumMod val="75000"/>
                  <a:lumOff val="25000"/>
                </a:schemeClr>
              </a:solidFill>
              <a:latin typeface="STXinwei" panose="02010800040101010101" pitchFamily="2" charset="-122"/>
              <a:ea typeface="STXinwei" panose="02010800040101010101" pitchFamily="2" charset="-122"/>
            </a:endParaRPr>
          </a:p>
          <a:p>
            <a:pPr algn="just">
              <a:lnSpc>
                <a:spcPct val="130000"/>
              </a:lnSpc>
              <a:spcAft>
                <a:spcPts val="600"/>
              </a:spcAft>
            </a:pPr>
            <a:r>
              <a:rPr kumimoji="1"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STXinwei" panose="02010800040101010101" pitchFamily="2" charset="-122"/>
                <a:ea typeface="STXinwei" panose="02010800040101010101" pitchFamily="2" charset="-122"/>
              </a:rPr>
              <a:t>该省购买前十产品：</a:t>
            </a:r>
            <a:endParaRPr kumimoji="1" lang="en-US" altLang="zh-CN" dirty="0">
              <a:solidFill>
                <a:schemeClr val="tx1">
                  <a:lumMod val="75000"/>
                  <a:lumOff val="25000"/>
                </a:schemeClr>
              </a:solidFill>
              <a:latin typeface="STXinwei" panose="02010800040101010101" pitchFamily="2" charset="-122"/>
              <a:ea typeface="STXinwei" panose="02010800040101010101" pitchFamily="2" charset="-122"/>
            </a:endParaRPr>
          </a:p>
          <a:p>
            <a:pPr algn="just">
              <a:lnSpc>
                <a:spcPct val="130000"/>
              </a:lnSpc>
              <a:spcAft>
                <a:spcPts val="600"/>
              </a:spcAft>
            </a:pPr>
            <a:r>
              <a:rPr kumimoji="1"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STXinwei" panose="02010800040101010101" pitchFamily="2" charset="-122"/>
                <a:ea typeface="STXinwei" panose="02010800040101010101" pitchFamily="2" charset="-122"/>
              </a:rPr>
              <a:t>（‘</a:t>
            </a:r>
            <a:r>
              <a:rPr kumimoji="1"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STXinwei" panose="02010800040101010101" pitchFamily="2" charset="-122"/>
                <a:ea typeface="STXinwei" panose="02010800040101010101" pitchFamily="2" charset="-122"/>
              </a:rPr>
              <a:t>id</a:t>
            </a:r>
            <a:r>
              <a:rPr kumimoji="1"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STXinwei" panose="02010800040101010101" pitchFamily="2" charset="-122"/>
                <a:ea typeface="STXinwei" panose="02010800040101010101" pitchFamily="2" charset="-122"/>
              </a:rPr>
              <a:t>’，数目）</a:t>
            </a:r>
            <a:endParaRPr kumimoji="1" lang="en-US" altLang="zh-CN" dirty="0">
              <a:solidFill>
                <a:schemeClr val="tx1">
                  <a:lumMod val="75000"/>
                  <a:lumOff val="25000"/>
                </a:schemeClr>
              </a:solidFill>
              <a:latin typeface="STXinwei" panose="02010800040101010101" pitchFamily="2" charset="-122"/>
              <a:ea typeface="STXinwei" panose="0201080004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13703470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A17C656-5A92-B448-A109-C38844DB56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2471" y="202906"/>
            <a:ext cx="4626769" cy="663575"/>
          </a:xfrm>
        </p:spPr>
        <p:txBody>
          <a:bodyPr>
            <a:normAutofit/>
          </a:bodyPr>
          <a:lstStyle/>
          <a:p>
            <a:r>
              <a:rPr kumimoji="1" lang="zh-CN" altLang="en-US" dirty="0">
                <a:latin typeface="STXinwei" panose="02010800040101010101" pitchFamily="2" charset="-122"/>
                <a:ea typeface="STXinwei" panose="02010800040101010101" pitchFamily="2" charset="-122"/>
              </a:rPr>
              <a:t>阶段二</a:t>
            </a:r>
          </a:p>
        </p:txBody>
      </p:sp>
      <p:cxnSp>
        <p:nvCxnSpPr>
          <p:cNvPr id="30" name="直线连接符 29">
            <a:extLst>
              <a:ext uri="{FF2B5EF4-FFF2-40B4-BE49-F238E27FC236}">
                <a16:creationId xmlns:a16="http://schemas.microsoft.com/office/drawing/2014/main" id="{1F5D1C52-435D-CB4A-8CA5-0971A4443512}"/>
              </a:ext>
            </a:extLst>
          </p:cNvPr>
          <p:cNvCxnSpPr>
            <a:cxnSpLocks/>
          </p:cNvCxnSpPr>
          <p:nvPr/>
        </p:nvCxnSpPr>
        <p:spPr>
          <a:xfrm>
            <a:off x="302836" y="1662553"/>
            <a:ext cx="2422076" cy="0"/>
          </a:xfrm>
          <a:prstGeom prst="line">
            <a:avLst/>
          </a:prstGeom>
          <a:ln w="22225">
            <a:solidFill>
              <a:srgbClr val="07517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文本框 5">
            <a:extLst>
              <a:ext uri="{FF2B5EF4-FFF2-40B4-BE49-F238E27FC236}">
                <a16:creationId xmlns:a16="http://schemas.microsoft.com/office/drawing/2014/main" id="{F15071B2-02AD-E840-9386-665EA5686CEB}"/>
              </a:ext>
            </a:extLst>
          </p:cNvPr>
          <p:cNvSpPr txBox="1"/>
          <p:nvPr/>
        </p:nvSpPr>
        <p:spPr>
          <a:xfrm>
            <a:off x="154429" y="1748874"/>
            <a:ext cx="3054096" cy="1134881"/>
          </a:xfrm>
          <a:prstGeom prst="rect">
            <a:avLst/>
          </a:prstGeom>
          <a:noFill/>
        </p:spPr>
        <p:txBody>
          <a:bodyPr wrap="square" lIns="180000" tIns="180000" rIns="180000" bIns="180000" rtlCol="0">
            <a:spAutoFit/>
          </a:bodyPr>
          <a:lstStyle/>
          <a:p>
            <a:pPr algn="just">
              <a:lnSpc>
                <a:spcPct val="130000"/>
              </a:lnSpc>
              <a:spcAft>
                <a:spcPts val="600"/>
              </a:spcAft>
            </a:pPr>
            <a:r>
              <a:rPr kumimoji="1"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STXinwei" panose="02010800040101010101" pitchFamily="2" charset="-122"/>
                <a:ea typeface="STXinwei" panose="02010800040101010101" pitchFamily="2" charset="-122"/>
              </a:rPr>
              <a:t>Hive</a:t>
            </a:r>
            <a:r>
              <a:rPr kumimoji="1"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STXinwei" panose="02010800040101010101" pitchFamily="2" charset="-122"/>
                <a:ea typeface="STXinwei" panose="02010800040101010101" pitchFamily="2" charset="-122"/>
              </a:rPr>
              <a:t>：</a:t>
            </a:r>
            <a:r>
              <a:rPr kumimoji="1"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STXinwei" panose="02010800040101010101" pitchFamily="2" charset="-122"/>
                <a:ea typeface="STXinwei" panose="02010800040101010101" pitchFamily="2" charset="-122"/>
              </a:rPr>
              <a:t>2.3.6</a:t>
            </a:r>
          </a:p>
          <a:p>
            <a:pPr algn="just">
              <a:lnSpc>
                <a:spcPct val="130000"/>
              </a:lnSpc>
              <a:spcAft>
                <a:spcPts val="600"/>
              </a:spcAft>
            </a:pPr>
            <a:r>
              <a:rPr kumimoji="1"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STXinwei" panose="02010800040101010101" pitchFamily="2" charset="-122"/>
                <a:ea typeface="STXinwei" panose="02010800040101010101" pitchFamily="2" charset="-122"/>
              </a:rPr>
              <a:t>Hadoop</a:t>
            </a:r>
            <a:r>
              <a:rPr kumimoji="1"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STXinwei" panose="02010800040101010101" pitchFamily="2" charset="-122"/>
                <a:ea typeface="STXinwei" panose="02010800040101010101" pitchFamily="2" charset="-122"/>
              </a:rPr>
              <a:t>：</a:t>
            </a:r>
            <a:r>
              <a:rPr kumimoji="1"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STXinwei" panose="02010800040101010101" pitchFamily="2" charset="-122"/>
                <a:ea typeface="STXinwei" panose="02010800040101010101" pitchFamily="2" charset="-122"/>
              </a:rPr>
              <a:t>2.8.5</a:t>
            </a:r>
            <a:endParaRPr kumimoji="1" lang="zh-CN" altLang="en-US" dirty="0">
              <a:solidFill>
                <a:schemeClr val="tx1">
                  <a:lumMod val="75000"/>
                  <a:lumOff val="25000"/>
                </a:schemeClr>
              </a:solidFill>
              <a:latin typeface="STXinwei" panose="02010800040101010101" pitchFamily="2" charset="-122"/>
              <a:ea typeface="STXinwei" panose="02010800040101010101" pitchFamily="2" charset="-122"/>
            </a:endParaRPr>
          </a:p>
        </p:txBody>
      </p:sp>
      <p:sp>
        <p:nvSpPr>
          <p:cNvPr id="8" name="圆角矩形 7">
            <a:extLst>
              <a:ext uri="{FF2B5EF4-FFF2-40B4-BE49-F238E27FC236}">
                <a16:creationId xmlns:a16="http://schemas.microsoft.com/office/drawing/2014/main" id="{A34FCA5C-F8E6-6A42-A7A0-5BCE35260713}"/>
              </a:ext>
            </a:extLst>
          </p:cNvPr>
          <p:cNvSpPr/>
          <p:nvPr/>
        </p:nvSpPr>
        <p:spPr>
          <a:xfrm>
            <a:off x="302836" y="1197868"/>
            <a:ext cx="2422076" cy="374899"/>
          </a:xfrm>
          <a:prstGeom prst="roundRect">
            <a:avLst/>
          </a:prstGeom>
          <a:solidFill>
            <a:srgbClr val="07517E"/>
          </a:solidFill>
          <a:ln>
            <a:solidFill>
              <a:srgbClr val="07517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180000" rIns="180000" bIns="180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>
              <a:lnSpc>
                <a:spcPct val="130000"/>
              </a:lnSpc>
            </a:pPr>
            <a:endParaRPr kumimoji="1" lang="zh-CN" altLang="en-US" dirty="0">
              <a:solidFill>
                <a:schemeClr val="bg1"/>
              </a:solidFill>
            </a:endParaRP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9CBE410A-AD2A-944A-8281-2ED82C62D869}"/>
              </a:ext>
            </a:extLst>
          </p:cNvPr>
          <p:cNvSpPr txBox="1"/>
          <p:nvPr/>
        </p:nvSpPr>
        <p:spPr>
          <a:xfrm>
            <a:off x="302836" y="1026320"/>
            <a:ext cx="1627632" cy="697838"/>
          </a:xfrm>
          <a:prstGeom prst="rect">
            <a:avLst/>
          </a:prstGeom>
          <a:noFill/>
        </p:spPr>
        <p:txBody>
          <a:bodyPr wrap="square" lIns="180000" tIns="180000" rIns="180000" bIns="180000" rtlCol="0">
            <a:spAutoFit/>
          </a:bodyPr>
          <a:lstStyle/>
          <a:p>
            <a:pPr algn="just">
              <a:lnSpc>
                <a:spcPct val="130000"/>
              </a:lnSpc>
              <a:spcAft>
                <a:spcPts val="600"/>
              </a:spcAft>
            </a:pPr>
            <a:r>
              <a:rPr kumimoji="1" lang="zh-CN" altLang="en-US" dirty="0">
                <a:solidFill>
                  <a:schemeClr val="bg1"/>
                </a:solidFill>
                <a:latin typeface="STXinwei" panose="02010800040101010101" pitchFamily="2" charset="-122"/>
                <a:ea typeface="STXinwei" panose="02010800040101010101" pitchFamily="2" charset="-122"/>
              </a:rPr>
              <a:t>配置环境</a:t>
            </a:r>
          </a:p>
        </p:txBody>
      </p:sp>
      <p:cxnSp>
        <p:nvCxnSpPr>
          <p:cNvPr id="19" name="直线连接符 18">
            <a:extLst>
              <a:ext uri="{FF2B5EF4-FFF2-40B4-BE49-F238E27FC236}">
                <a16:creationId xmlns:a16="http://schemas.microsoft.com/office/drawing/2014/main" id="{AD02AEA8-64BD-7547-B206-F7632637CF57}"/>
              </a:ext>
            </a:extLst>
          </p:cNvPr>
          <p:cNvCxnSpPr>
            <a:cxnSpLocks/>
          </p:cNvCxnSpPr>
          <p:nvPr/>
        </p:nvCxnSpPr>
        <p:spPr>
          <a:xfrm>
            <a:off x="302836" y="3606308"/>
            <a:ext cx="2422076" cy="0"/>
          </a:xfrm>
          <a:prstGeom prst="line">
            <a:avLst/>
          </a:prstGeom>
          <a:ln w="22225">
            <a:solidFill>
              <a:srgbClr val="07517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圆角矩形 20">
            <a:extLst>
              <a:ext uri="{FF2B5EF4-FFF2-40B4-BE49-F238E27FC236}">
                <a16:creationId xmlns:a16="http://schemas.microsoft.com/office/drawing/2014/main" id="{3D6B00DB-BCBA-0D45-BE94-E78428EB8FA6}"/>
              </a:ext>
            </a:extLst>
          </p:cNvPr>
          <p:cNvSpPr/>
          <p:nvPr/>
        </p:nvSpPr>
        <p:spPr>
          <a:xfrm>
            <a:off x="302836" y="3141623"/>
            <a:ext cx="2422076" cy="374899"/>
          </a:xfrm>
          <a:prstGeom prst="roundRect">
            <a:avLst/>
          </a:prstGeom>
          <a:solidFill>
            <a:srgbClr val="07517E"/>
          </a:solidFill>
          <a:ln>
            <a:solidFill>
              <a:srgbClr val="07517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180000" rIns="180000" bIns="180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>
              <a:lnSpc>
                <a:spcPct val="130000"/>
              </a:lnSpc>
            </a:pPr>
            <a:endParaRPr kumimoji="1" lang="zh-CN" altLang="en-US" dirty="0">
              <a:solidFill>
                <a:schemeClr val="bg1"/>
              </a:solidFill>
            </a:endParaRPr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210A91D2-D7B3-8A4D-94ED-961E0A8ABDDC}"/>
              </a:ext>
            </a:extLst>
          </p:cNvPr>
          <p:cNvSpPr txBox="1"/>
          <p:nvPr/>
        </p:nvSpPr>
        <p:spPr>
          <a:xfrm>
            <a:off x="302836" y="2970075"/>
            <a:ext cx="1627632" cy="697838"/>
          </a:xfrm>
          <a:prstGeom prst="rect">
            <a:avLst/>
          </a:prstGeom>
          <a:noFill/>
        </p:spPr>
        <p:txBody>
          <a:bodyPr wrap="square" lIns="180000" tIns="180000" rIns="180000" bIns="180000" rtlCol="0">
            <a:spAutoFit/>
          </a:bodyPr>
          <a:lstStyle/>
          <a:p>
            <a:pPr algn="just">
              <a:lnSpc>
                <a:spcPct val="130000"/>
              </a:lnSpc>
              <a:spcAft>
                <a:spcPts val="600"/>
              </a:spcAft>
            </a:pPr>
            <a:r>
              <a:rPr kumimoji="1" lang="zh-CN" altLang="en-US" dirty="0">
                <a:solidFill>
                  <a:schemeClr val="bg1"/>
                </a:solidFill>
                <a:latin typeface="STXinwei" panose="02010800040101010101" pitchFamily="2" charset="-122"/>
                <a:ea typeface="STXinwei" panose="02010800040101010101" pitchFamily="2" charset="-122"/>
              </a:rPr>
              <a:t>实验步骤：</a:t>
            </a:r>
          </a:p>
        </p:txBody>
      </p:sp>
      <p:sp>
        <p:nvSpPr>
          <p:cNvPr id="12" name="五边形 11">
            <a:extLst>
              <a:ext uri="{FF2B5EF4-FFF2-40B4-BE49-F238E27FC236}">
                <a16:creationId xmlns:a16="http://schemas.microsoft.com/office/drawing/2014/main" id="{6B6613B7-1F99-2244-BF01-77F4E632E8D1}"/>
              </a:ext>
            </a:extLst>
          </p:cNvPr>
          <p:cNvSpPr/>
          <p:nvPr/>
        </p:nvSpPr>
        <p:spPr>
          <a:xfrm>
            <a:off x="302836" y="3877057"/>
            <a:ext cx="1937444" cy="877824"/>
          </a:xfrm>
          <a:prstGeom prst="homePlate">
            <a:avLst/>
          </a:prstGeom>
          <a:solidFill>
            <a:srgbClr val="07517E"/>
          </a:solidFill>
          <a:ln>
            <a:solidFill>
              <a:srgbClr val="07517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180000" rIns="180000" bIns="180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>
              <a:lnSpc>
                <a:spcPct val="130000"/>
              </a:lnSpc>
            </a:pPr>
            <a:endParaRPr kumimoji="1" lang="zh-CN" altLang="en-US" dirty="0">
              <a:solidFill>
                <a:schemeClr val="bg1"/>
              </a:solidFill>
            </a:endParaRPr>
          </a:p>
        </p:txBody>
      </p:sp>
      <p:sp>
        <p:nvSpPr>
          <p:cNvPr id="25" name="文本框 24">
            <a:extLst>
              <a:ext uri="{FF2B5EF4-FFF2-40B4-BE49-F238E27FC236}">
                <a16:creationId xmlns:a16="http://schemas.microsoft.com/office/drawing/2014/main" id="{12E29358-2576-734A-B568-AD08E493F3B2}"/>
              </a:ext>
            </a:extLst>
          </p:cNvPr>
          <p:cNvSpPr txBox="1"/>
          <p:nvPr/>
        </p:nvSpPr>
        <p:spPr>
          <a:xfrm>
            <a:off x="302836" y="3938661"/>
            <a:ext cx="1627632" cy="697838"/>
          </a:xfrm>
          <a:prstGeom prst="rect">
            <a:avLst/>
          </a:prstGeom>
          <a:noFill/>
        </p:spPr>
        <p:txBody>
          <a:bodyPr wrap="square" lIns="180000" tIns="180000" rIns="180000" bIns="180000" rtlCol="0">
            <a:spAutoFit/>
          </a:bodyPr>
          <a:lstStyle/>
          <a:p>
            <a:pPr algn="just">
              <a:lnSpc>
                <a:spcPct val="130000"/>
              </a:lnSpc>
              <a:spcAft>
                <a:spcPts val="600"/>
              </a:spcAft>
            </a:pPr>
            <a:r>
              <a:rPr kumimoji="1" lang="zh-CN" altLang="en-US" dirty="0">
                <a:solidFill>
                  <a:schemeClr val="bg1"/>
                </a:solidFill>
                <a:latin typeface="STXinwei" panose="02010800040101010101" pitchFamily="2" charset="-122"/>
                <a:ea typeface="STXinwei" panose="02010800040101010101" pitchFamily="2" charset="-122"/>
              </a:rPr>
              <a:t>下载解压</a:t>
            </a:r>
          </a:p>
        </p:txBody>
      </p:sp>
      <p:sp>
        <p:nvSpPr>
          <p:cNvPr id="13" name="燕尾形 12">
            <a:extLst>
              <a:ext uri="{FF2B5EF4-FFF2-40B4-BE49-F238E27FC236}">
                <a16:creationId xmlns:a16="http://schemas.microsoft.com/office/drawing/2014/main" id="{1FEBA542-F737-5448-B822-991B3DC14B7F}"/>
              </a:ext>
            </a:extLst>
          </p:cNvPr>
          <p:cNvSpPr/>
          <p:nvPr/>
        </p:nvSpPr>
        <p:spPr>
          <a:xfrm>
            <a:off x="1948756" y="3877057"/>
            <a:ext cx="1801368" cy="877824"/>
          </a:xfrm>
          <a:prstGeom prst="chevron">
            <a:avLst/>
          </a:prstGeom>
          <a:solidFill>
            <a:srgbClr val="07517E"/>
          </a:solidFill>
          <a:ln>
            <a:solidFill>
              <a:srgbClr val="07517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180000" rIns="180000" bIns="180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>
              <a:lnSpc>
                <a:spcPct val="130000"/>
              </a:lnSpc>
            </a:pPr>
            <a:endParaRPr kumimoji="1" lang="zh-CN" altLang="en-US" dirty="0">
              <a:solidFill>
                <a:schemeClr val="bg1"/>
              </a:solidFill>
            </a:endParaRPr>
          </a:p>
        </p:txBody>
      </p:sp>
      <p:sp>
        <p:nvSpPr>
          <p:cNvPr id="29" name="文本框 28">
            <a:extLst>
              <a:ext uri="{FF2B5EF4-FFF2-40B4-BE49-F238E27FC236}">
                <a16:creationId xmlns:a16="http://schemas.microsoft.com/office/drawing/2014/main" id="{DAEB76DD-50B3-7241-ADFA-BE69A101DAC4}"/>
              </a:ext>
            </a:extLst>
          </p:cNvPr>
          <p:cNvSpPr txBox="1"/>
          <p:nvPr/>
        </p:nvSpPr>
        <p:spPr>
          <a:xfrm>
            <a:off x="2258568" y="3938661"/>
            <a:ext cx="1627632" cy="697838"/>
          </a:xfrm>
          <a:prstGeom prst="rect">
            <a:avLst/>
          </a:prstGeom>
          <a:noFill/>
        </p:spPr>
        <p:txBody>
          <a:bodyPr wrap="square" lIns="180000" tIns="180000" rIns="180000" bIns="180000" rtlCol="0">
            <a:spAutoFit/>
          </a:bodyPr>
          <a:lstStyle/>
          <a:p>
            <a:pPr algn="just">
              <a:lnSpc>
                <a:spcPct val="130000"/>
              </a:lnSpc>
              <a:spcAft>
                <a:spcPts val="600"/>
              </a:spcAft>
            </a:pPr>
            <a:r>
              <a:rPr kumimoji="1" lang="zh-CN" altLang="en-US" dirty="0">
                <a:solidFill>
                  <a:schemeClr val="bg1"/>
                </a:solidFill>
                <a:latin typeface="STXinwei" panose="02010800040101010101" pitchFamily="2" charset="-122"/>
                <a:ea typeface="STXinwei" panose="02010800040101010101" pitchFamily="2" charset="-122"/>
              </a:rPr>
              <a:t>环境变量</a:t>
            </a:r>
          </a:p>
        </p:txBody>
      </p:sp>
      <p:sp>
        <p:nvSpPr>
          <p:cNvPr id="31" name="燕尾形 30">
            <a:extLst>
              <a:ext uri="{FF2B5EF4-FFF2-40B4-BE49-F238E27FC236}">
                <a16:creationId xmlns:a16="http://schemas.microsoft.com/office/drawing/2014/main" id="{4882A65D-04AE-4949-A3CD-4ECE28A1E330}"/>
              </a:ext>
            </a:extLst>
          </p:cNvPr>
          <p:cNvSpPr/>
          <p:nvPr/>
        </p:nvSpPr>
        <p:spPr>
          <a:xfrm>
            <a:off x="3426967" y="3881394"/>
            <a:ext cx="3544690" cy="877824"/>
          </a:xfrm>
          <a:prstGeom prst="chevron">
            <a:avLst/>
          </a:prstGeom>
          <a:solidFill>
            <a:srgbClr val="07517E"/>
          </a:solidFill>
          <a:ln>
            <a:solidFill>
              <a:srgbClr val="07517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180000" rIns="180000" bIns="180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>
              <a:lnSpc>
                <a:spcPct val="130000"/>
              </a:lnSpc>
            </a:pPr>
            <a:endParaRPr kumimoji="1" lang="zh-CN" altLang="en-US" dirty="0">
              <a:solidFill>
                <a:schemeClr val="bg1"/>
              </a:solidFill>
            </a:endParaRPr>
          </a:p>
        </p:txBody>
      </p:sp>
      <p:sp>
        <p:nvSpPr>
          <p:cNvPr id="33" name="文本框 32">
            <a:extLst>
              <a:ext uri="{FF2B5EF4-FFF2-40B4-BE49-F238E27FC236}">
                <a16:creationId xmlns:a16="http://schemas.microsoft.com/office/drawing/2014/main" id="{2CEBF14B-572F-8E40-8998-054243DE2297}"/>
              </a:ext>
            </a:extLst>
          </p:cNvPr>
          <p:cNvSpPr txBox="1"/>
          <p:nvPr/>
        </p:nvSpPr>
        <p:spPr>
          <a:xfrm>
            <a:off x="3750124" y="3787001"/>
            <a:ext cx="3016436" cy="1057936"/>
          </a:xfrm>
          <a:prstGeom prst="rect">
            <a:avLst/>
          </a:prstGeom>
          <a:noFill/>
        </p:spPr>
        <p:txBody>
          <a:bodyPr wrap="square" lIns="180000" tIns="180000" rIns="180000" bIns="180000" rtlCol="0">
            <a:spAutoFit/>
          </a:bodyPr>
          <a:lstStyle/>
          <a:p>
            <a:pPr algn="just">
              <a:lnSpc>
                <a:spcPct val="130000"/>
              </a:lnSpc>
              <a:spcAft>
                <a:spcPts val="600"/>
              </a:spcAft>
            </a:pPr>
            <a:r>
              <a:rPr kumimoji="1" lang="zh-CN" altLang="en-US" dirty="0">
                <a:solidFill>
                  <a:schemeClr val="bg1"/>
                </a:solidFill>
                <a:latin typeface="STXinwei" panose="02010800040101010101" pitchFamily="2" charset="-122"/>
                <a:ea typeface="STXinwei" panose="02010800040101010101" pitchFamily="2" charset="-122"/>
              </a:rPr>
              <a:t>修改</a:t>
            </a:r>
            <a:r>
              <a:rPr kumimoji="1" lang="en-US" altLang="zh-CN" dirty="0">
                <a:solidFill>
                  <a:schemeClr val="bg1"/>
                </a:solidFill>
                <a:latin typeface="STXinwei" panose="02010800040101010101" pitchFamily="2" charset="-122"/>
                <a:ea typeface="STXinwei" panose="02010800040101010101" pitchFamily="2" charset="-122"/>
              </a:rPr>
              <a:t>hive-</a:t>
            </a:r>
            <a:r>
              <a:rPr kumimoji="1" lang="en-US" altLang="zh-CN" dirty="0" err="1">
                <a:solidFill>
                  <a:schemeClr val="bg1"/>
                </a:solidFill>
                <a:latin typeface="STXinwei" panose="02010800040101010101" pitchFamily="2" charset="-122"/>
                <a:ea typeface="STXinwei" panose="02010800040101010101" pitchFamily="2" charset="-122"/>
              </a:rPr>
              <a:t>env.sh.template</a:t>
            </a:r>
            <a:r>
              <a:rPr kumimoji="1" lang="zh-CN" altLang="en-US" dirty="0">
                <a:solidFill>
                  <a:schemeClr val="bg1"/>
                </a:solidFill>
                <a:latin typeface="STXinwei" panose="02010800040101010101" pitchFamily="2" charset="-122"/>
                <a:ea typeface="STXinwei" panose="02010800040101010101" pitchFamily="2" charset="-122"/>
              </a:rPr>
              <a:t>中的</a:t>
            </a:r>
            <a:r>
              <a:rPr kumimoji="1" lang="en-US" altLang="zh-CN" dirty="0">
                <a:solidFill>
                  <a:schemeClr val="bg1"/>
                </a:solidFill>
                <a:latin typeface="STXinwei" panose="02010800040101010101" pitchFamily="2" charset="-122"/>
                <a:ea typeface="STXinwei" panose="02010800040101010101" pitchFamily="2" charset="-122"/>
              </a:rPr>
              <a:t>HADOOP_HOME</a:t>
            </a:r>
            <a:endParaRPr kumimoji="1" lang="zh-CN" altLang="en-US" dirty="0">
              <a:solidFill>
                <a:schemeClr val="bg1"/>
              </a:solidFill>
              <a:latin typeface="STXinwei" panose="02010800040101010101" pitchFamily="2" charset="-122"/>
              <a:ea typeface="STXinwei" panose="02010800040101010101" pitchFamily="2" charset="-122"/>
            </a:endParaRPr>
          </a:p>
        </p:txBody>
      </p:sp>
      <p:sp>
        <p:nvSpPr>
          <p:cNvPr id="39" name="燕尾形 38">
            <a:extLst>
              <a:ext uri="{FF2B5EF4-FFF2-40B4-BE49-F238E27FC236}">
                <a16:creationId xmlns:a16="http://schemas.microsoft.com/office/drawing/2014/main" id="{14260FB9-4986-3641-BD47-18B8E6FA613A}"/>
              </a:ext>
            </a:extLst>
          </p:cNvPr>
          <p:cNvSpPr/>
          <p:nvPr/>
        </p:nvSpPr>
        <p:spPr>
          <a:xfrm>
            <a:off x="6650126" y="3881394"/>
            <a:ext cx="3544690" cy="877824"/>
          </a:xfrm>
          <a:prstGeom prst="chevron">
            <a:avLst/>
          </a:prstGeom>
          <a:solidFill>
            <a:srgbClr val="07517E"/>
          </a:solidFill>
          <a:ln>
            <a:solidFill>
              <a:srgbClr val="07517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180000" rIns="180000" bIns="180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>
              <a:lnSpc>
                <a:spcPct val="130000"/>
              </a:lnSpc>
            </a:pPr>
            <a:endParaRPr kumimoji="1" lang="zh-CN" altLang="en-US" dirty="0">
              <a:solidFill>
                <a:schemeClr val="bg1"/>
              </a:solidFill>
            </a:endParaRPr>
          </a:p>
        </p:txBody>
      </p:sp>
      <p:sp>
        <p:nvSpPr>
          <p:cNvPr id="40" name="文本框 39">
            <a:extLst>
              <a:ext uri="{FF2B5EF4-FFF2-40B4-BE49-F238E27FC236}">
                <a16:creationId xmlns:a16="http://schemas.microsoft.com/office/drawing/2014/main" id="{17087AD9-AE8C-9F40-8516-EAAEC7DC78D6}"/>
              </a:ext>
            </a:extLst>
          </p:cNvPr>
          <p:cNvSpPr txBox="1"/>
          <p:nvPr/>
        </p:nvSpPr>
        <p:spPr>
          <a:xfrm>
            <a:off x="6973282" y="3787001"/>
            <a:ext cx="3103405" cy="1057936"/>
          </a:xfrm>
          <a:prstGeom prst="rect">
            <a:avLst/>
          </a:prstGeom>
          <a:noFill/>
        </p:spPr>
        <p:txBody>
          <a:bodyPr wrap="square" lIns="180000" tIns="180000" rIns="180000" bIns="180000" rtlCol="0">
            <a:spAutoFit/>
          </a:bodyPr>
          <a:lstStyle/>
          <a:p>
            <a:pPr algn="just">
              <a:lnSpc>
                <a:spcPct val="130000"/>
              </a:lnSpc>
              <a:spcAft>
                <a:spcPts val="600"/>
              </a:spcAft>
            </a:pPr>
            <a:r>
              <a:rPr kumimoji="1" lang="zh-CN" altLang="en-US" dirty="0">
                <a:solidFill>
                  <a:schemeClr val="bg1"/>
                </a:solidFill>
                <a:latin typeface="STXinwei" panose="02010800040101010101" pitchFamily="2" charset="-122"/>
                <a:ea typeface="STXinwei" panose="02010800040101010101" pitchFamily="2" charset="-122"/>
              </a:rPr>
              <a:t>去掉</a:t>
            </a:r>
            <a:r>
              <a:rPr kumimoji="1" lang="en-US" altLang="zh-CN" dirty="0">
                <a:solidFill>
                  <a:schemeClr val="bg1"/>
                </a:solidFill>
                <a:latin typeface="STXinwei" panose="02010800040101010101" pitchFamily="2" charset="-122"/>
                <a:ea typeface="STXinwei" panose="02010800040101010101" pitchFamily="2" charset="-122"/>
              </a:rPr>
              <a:t>hive-</a:t>
            </a:r>
            <a:r>
              <a:rPr kumimoji="1" lang="en-US" altLang="zh-CN" dirty="0" err="1">
                <a:solidFill>
                  <a:schemeClr val="bg1"/>
                </a:solidFill>
                <a:latin typeface="STXinwei" panose="02010800040101010101" pitchFamily="2" charset="-122"/>
                <a:ea typeface="STXinwei" panose="02010800040101010101" pitchFamily="2" charset="-122"/>
              </a:rPr>
              <a:t>env.sh</a:t>
            </a:r>
            <a:r>
              <a:rPr kumimoji="1" lang="zh-CN" altLang="en-US" dirty="0">
                <a:solidFill>
                  <a:schemeClr val="bg1"/>
                </a:solidFill>
                <a:latin typeface="STXinwei" panose="02010800040101010101" pitchFamily="2" charset="-122"/>
                <a:ea typeface="STXinwei" panose="02010800040101010101" pitchFamily="2" charset="-122"/>
              </a:rPr>
              <a:t>以及</a:t>
            </a:r>
            <a:r>
              <a:rPr kumimoji="1" lang="en-US" altLang="zh-CN" dirty="0">
                <a:solidFill>
                  <a:schemeClr val="bg1"/>
                </a:solidFill>
                <a:latin typeface="STXinwei" panose="02010800040101010101" pitchFamily="2" charset="-122"/>
                <a:ea typeface="STXinwei" panose="02010800040101010101" pitchFamily="2" charset="-122"/>
              </a:rPr>
              <a:t>hive-</a:t>
            </a:r>
            <a:r>
              <a:rPr kumimoji="1" lang="en-US" altLang="zh-CN" dirty="0" err="1">
                <a:solidFill>
                  <a:schemeClr val="bg1"/>
                </a:solidFill>
                <a:latin typeface="STXinwei" panose="02010800040101010101" pitchFamily="2" charset="-122"/>
                <a:ea typeface="STXinwei" panose="02010800040101010101" pitchFamily="2" charset="-122"/>
              </a:rPr>
              <a:t>default.xml</a:t>
            </a:r>
            <a:r>
              <a:rPr kumimoji="1" lang="zh-CN" altLang="en-US" dirty="0">
                <a:solidFill>
                  <a:schemeClr val="bg1"/>
                </a:solidFill>
                <a:latin typeface="STXinwei" panose="02010800040101010101" pitchFamily="2" charset="-122"/>
                <a:ea typeface="STXinwei" panose="02010800040101010101" pitchFamily="2" charset="-122"/>
              </a:rPr>
              <a:t>的</a:t>
            </a:r>
            <a:r>
              <a:rPr kumimoji="1" lang="en-US" altLang="zh-CN" dirty="0">
                <a:solidFill>
                  <a:schemeClr val="bg1"/>
                </a:solidFill>
                <a:latin typeface="STXinwei" panose="02010800040101010101" pitchFamily="2" charset="-122"/>
                <a:ea typeface="STXinwei" panose="02010800040101010101" pitchFamily="2" charset="-122"/>
              </a:rPr>
              <a:t>template</a:t>
            </a:r>
            <a:r>
              <a:rPr kumimoji="1" lang="zh-CN" altLang="en-US" dirty="0">
                <a:solidFill>
                  <a:schemeClr val="bg1"/>
                </a:solidFill>
                <a:latin typeface="STXinwei" panose="02010800040101010101" pitchFamily="2" charset="-122"/>
                <a:ea typeface="STXinwei" panose="02010800040101010101" pitchFamily="2" charset="-122"/>
              </a:rPr>
              <a:t>后缀</a:t>
            </a:r>
          </a:p>
        </p:txBody>
      </p:sp>
      <p:sp>
        <p:nvSpPr>
          <p:cNvPr id="41" name="五边形 40">
            <a:extLst>
              <a:ext uri="{FF2B5EF4-FFF2-40B4-BE49-F238E27FC236}">
                <a16:creationId xmlns:a16="http://schemas.microsoft.com/office/drawing/2014/main" id="{A9AA03AF-E08C-E64E-80DF-4CA7A0FB08C5}"/>
              </a:ext>
            </a:extLst>
          </p:cNvPr>
          <p:cNvSpPr/>
          <p:nvPr/>
        </p:nvSpPr>
        <p:spPr>
          <a:xfrm>
            <a:off x="302836" y="4910878"/>
            <a:ext cx="1937444" cy="877824"/>
          </a:xfrm>
          <a:prstGeom prst="homePlate">
            <a:avLst/>
          </a:prstGeom>
          <a:solidFill>
            <a:srgbClr val="07517E"/>
          </a:solidFill>
          <a:ln>
            <a:solidFill>
              <a:srgbClr val="07517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180000" rIns="180000" bIns="180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>
              <a:lnSpc>
                <a:spcPct val="130000"/>
              </a:lnSpc>
            </a:pPr>
            <a:endParaRPr kumimoji="1" lang="zh-CN" altLang="en-US" dirty="0">
              <a:solidFill>
                <a:schemeClr val="bg1"/>
              </a:solidFill>
            </a:endParaRPr>
          </a:p>
        </p:txBody>
      </p:sp>
      <p:sp>
        <p:nvSpPr>
          <p:cNvPr id="42" name="文本框 41">
            <a:extLst>
              <a:ext uri="{FF2B5EF4-FFF2-40B4-BE49-F238E27FC236}">
                <a16:creationId xmlns:a16="http://schemas.microsoft.com/office/drawing/2014/main" id="{C0F71479-EF0E-FB4B-8894-96FDD5BDA502}"/>
              </a:ext>
            </a:extLst>
          </p:cNvPr>
          <p:cNvSpPr txBox="1"/>
          <p:nvPr/>
        </p:nvSpPr>
        <p:spPr>
          <a:xfrm>
            <a:off x="294673" y="4844937"/>
            <a:ext cx="1627632" cy="1057936"/>
          </a:xfrm>
          <a:prstGeom prst="rect">
            <a:avLst/>
          </a:prstGeom>
          <a:noFill/>
        </p:spPr>
        <p:txBody>
          <a:bodyPr wrap="square" lIns="180000" tIns="180000" rIns="180000" bIns="180000" rtlCol="0">
            <a:spAutoFit/>
          </a:bodyPr>
          <a:lstStyle/>
          <a:p>
            <a:pPr algn="just">
              <a:lnSpc>
                <a:spcPct val="130000"/>
              </a:lnSpc>
              <a:spcAft>
                <a:spcPts val="600"/>
              </a:spcAft>
            </a:pPr>
            <a:r>
              <a:rPr kumimoji="1" lang="zh-CN" altLang="en-US" dirty="0">
                <a:solidFill>
                  <a:schemeClr val="bg1"/>
                </a:solidFill>
                <a:latin typeface="STXinwei" panose="02010800040101010101" pitchFamily="2" charset="-122"/>
                <a:ea typeface="STXinwei" panose="02010800040101010101" pitchFamily="2" charset="-122"/>
              </a:rPr>
              <a:t>初始化</a:t>
            </a:r>
            <a:r>
              <a:rPr kumimoji="1" lang="en-US" altLang="zh-CN" dirty="0" err="1">
                <a:solidFill>
                  <a:schemeClr val="bg1"/>
                </a:solidFill>
                <a:latin typeface="STXinwei" panose="02010800040101010101" pitchFamily="2" charset="-122"/>
                <a:ea typeface="STXinwei" panose="02010800040101010101" pitchFamily="2" charset="-122"/>
              </a:rPr>
              <a:t>MetaStore</a:t>
            </a:r>
            <a:endParaRPr kumimoji="1" lang="zh-CN" altLang="en-US" dirty="0">
              <a:solidFill>
                <a:schemeClr val="bg1"/>
              </a:solidFill>
              <a:latin typeface="STXinwei" panose="02010800040101010101" pitchFamily="2" charset="-122"/>
              <a:ea typeface="STXinwei" panose="02010800040101010101" pitchFamily="2" charset="-122"/>
            </a:endParaRPr>
          </a:p>
        </p:txBody>
      </p:sp>
      <p:sp>
        <p:nvSpPr>
          <p:cNvPr id="43" name="燕尾形 42">
            <a:extLst>
              <a:ext uri="{FF2B5EF4-FFF2-40B4-BE49-F238E27FC236}">
                <a16:creationId xmlns:a16="http://schemas.microsoft.com/office/drawing/2014/main" id="{BD52F259-0426-0443-84CF-47E076C90EAD}"/>
              </a:ext>
            </a:extLst>
          </p:cNvPr>
          <p:cNvSpPr/>
          <p:nvPr/>
        </p:nvSpPr>
        <p:spPr>
          <a:xfrm>
            <a:off x="1948756" y="4910878"/>
            <a:ext cx="1801368" cy="877824"/>
          </a:xfrm>
          <a:prstGeom prst="chevron">
            <a:avLst/>
          </a:prstGeom>
          <a:solidFill>
            <a:srgbClr val="07517E"/>
          </a:solidFill>
          <a:ln>
            <a:solidFill>
              <a:srgbClr val="07517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180000" rIns="180000" bIns="180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>
              <a:lnSpc>
                <a:spcPct val="130000"/>
              </a:lnSpc>
            </a:pPr>
            <a:endParaRPr kumimoji="1" lang="zh-CN" altLang="en-US" dirty="0">
              <a:solidFill>
                <a:schemeClr val="bg1"/>
              </a:solidFill>
            </a:endParaRPr>
          </a:p>
        </p:txBody>
      </p:sp>
      <p:sp>
        <p:nvSpPr>
          <p:cNvPr id="44" name="文本框 43">
            <a:extLst>
              <a:ext uri="{FF2B5EF4-FFF2-40B4-BE49-F238E27FC236}">
                <a16:creationId xmlns:a16="http://schemas.microsoft.com/office/drawing/2014/main" id="{8700F669-8177-4D41-930B-E66164B45CB6}"/>
              </a:ext>
            </a:extLst>
          </p:cNvPr>
          <p:cNvSpPr txBox="1"/>
          <p:nvPr/>
        </p:nvSpPr>
        <p:spPr>
          <a:xfrm>
            <a:off x="2258568" y="4972482"/>
            <a:ext cx="1627632" cy="697838"/>
          </a:xfrm>
          <a:prstGeom prst="rect">
            <a:avLst/>
          </a:prstGeom>
          <a:noFill/>
        </p:spPr>
        <p:txBody>
          <a:bodyPr wrap="square" lIns="180000" tIns="180000" rIns="180000" bIns="180000" rtlCol="0">
            <a:spAutoFit/>
          </a:bodyPr>
          <a:lstStyle/>
          <a:p>
            <a:pPr algn="just">
              <a:lnSpc>
                <a:spcPct val="130000"/>
              </a:lnSpc>
              <a:spcAft>
                <a:spcPts val="600"/>
              </a:spcAft>
            </a:pPr>
            <a:r>
              <a:rPr kumimoji="1" lang="zh-CN" altLang="en-US" dirty="0">
                <a:solidFill>
                  <a:schemeClr val="bg1"/>
                </a:solidFill>
                <a:latin typeface="STXinwei" panose="02010800040101010101" pitchFamily="2" charset="-122"/>
                <a:ea typeface="STXinwei" panose="02010800040101010101" pitchFamily="2" charset="-122"/>
              </a:rPr>
              <a:t>启动</a:t>
            </a:r>
            <a:r>
              <a:rPr kumimoji="1" lang="en-US" altLang="zh-CN" dirty="0">
                <a:solidFill>
                  <a:schemeClr val="bg1"/>
                </a:solidFill>
                <a:latin typeface="STXinwei" panose="02010800040101010101" pitchFamily="2" charset="-122"/>
                <a:ea typeface="STXinwei" panose="02010800040101010101" pitchFamily="2" charset="-122"/>
              </a:rPr>
              <a:t>Hive</a:t>
            </a:r>
            <a:endParaRPr kumimoji="1" lang="zh-CN" altLang="en-US" dirty="0">
              <a:solidFill>
                <a:schemeClr val="bg1"/>
              </a:solidFill>
              <a:latin typeface="STXinwei" panose="02010800040101010101" pitchFamily="2" charset="-122"/>
              <a:ea typeface="STXinwei" panose="02010800040101010101" pitchFamily="2" charset="-122"/>
            </a:endParaRPr>
          </a:p>
        </p:txBody>
      </p:sp>
      <p:sp>
        <p:nvSpPr>
          <p:cNvPr id="45" name="燕尾形 44">
            <a:extLst>
              <a:ext uri="{FF2B5EF4-FFF2-40B4-BE49-F238E27FC236}">
                <a16:creationId xmlns:a16="http://schemas.microsoft.com/office/drawing/2014/main" id="{ABE2BBC4-C9D2-7146-94E9-E26E30093BCC}"/>
              </a:ext>
            </a:extLst>
          </p:cNvPr>
          <p:cNvSpPr/>
          <p:nvPr/>
        </p:nvSpPr>
        <p:spPr>
          <a:xfrm>
            <a:off x="3426967" y="4915215"/>
            <a:ext cx="3544690" cy="877824"/>
          </a:xfrm>
          <a:prstGeom prst="chevron">
            <a:avLst/>
          </a:prstGeom>
          <a:solidFill>
            <a:srgbClr val="07517E"/>
          </a:solidFill>
          <a:ln>
            <a:solidFill>
              <a:srgbClr val="07517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180000" rIns="180000" bIns="180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>
              <a:lnSpc>
                <a:spcPct val="130000"/>
              </a:lnSpc>
            </a:pPr>
            <a:endParaRPr kumimoji="1" lang="zh-CN" altLang="en-US" dirty="0">
              <a:solidFill>
                <a:schemeClr val="bg1"/>
              </a:solidFill>
            </a:endParaRPr>
          </a:p>
        </p:txBody>
      </p:sp>
      <p:sp>
        <p:nvSpPr>
          <p:cNvPr id="46" name="文本框 45">
            <a:extLst>
              <a:ext uri="{FF2B5EF4-FFF2-40B4-BE49-F238E27FC236}">
                <a16:creationId xmlns:a16="http://schemas.microsoft.com/office/drawing/2014/main" id="{40654240-38F3-5A42-BC4A-C079910B56B0}"/>
              </a:ext>
            </a:extLst>
          </p:cNvPr>
          <p:cNvSpPr txBox="1"/>
          <p:nvPr/>
        </p:nvSpPr>
        <p:spPr>
          <a:xfrm>
            <a:off x="3750124" y="4820822"/>
            <a:ext cx="3016436" cy="1134881"/>
          </a:xfrm>
          <a:prstGeom prst="rect">
            <a:avLst/>
          </a:prstGeom>
          <a:noFill/>
        </p:spPr>
        <p:txBody>
          <a:bodyPr wrap="square" lIns="180000" tIns="180000" rIns="180000" bIns="180000" rtlCol="0">
            <a:spAutoFit/>
          </a:bodyPr>
          <a:lstStyle/>
          <a:p>
            <a:pPr algn="just">
              <a:lnSpc>
                <a:spcPct val="130000"/>
              </a:lnSpc>
              <a:spcAft>
                <a:spcPts val="600"/>
              </a:spcAft>
            </a:pPr>
            <a:r>
              <a:rPr kumimoji="1" lang="zh-CN" altLang="en-US" dirty="0">
                <a:solidFill>
                  <a:schemeClr val="bg1"/>
                </a:solidFill>
                <a:latin typeface="STXinwei" panose="02010800040101010101" pitchFamily="2" charset="-122"/>
                <a:ea typeface="STXinwei" panose="02010800040101010101" pitchFamily="2" charset="-122"/>
              </a:rPr>
              <a:t>创建表，</a:t>
            </a:r>
            <a:r>
              <a:rPr kumimoji="1" lang="en-US" altLang="zh-CN" dirty="0">
                <a:solidFill>
                  <a:schemeClr val="bg1"/>
                </a:solidFill>
                <a:latin typeface="STXinwei" panose="02010800040101010101" pitchFamily="2" charset="-122"/>
                <a:ea typeface="STXinwei" panose="02010800040101010101" pitchFamily="2" charset="-122"/>
              </a:rPr>
              <a:t>CREATE</a:t>
            </a:r>
            <a:r>
              <a:rPr kumimoji="1" lang="zh-CN" altLang="en-US" dirty="0">
                <a:solidFill>
                  <a:schemeClr val="bg1"/>
                </a:solidFill>
                <a:latin typeface="STXinwei" panose="02010800040101010101" pitchFamily="2" charset="-122"/>
                <a:ea typeface="STXinwei" panose="02010800040101010101" pitchFamily="2" charset="-122"/>
              </a:rPr>
              <a:t> </a:t>
            </a:r>
            <a:r>
              <a:rPr kumimoji="1" lang="en-US" altLang="zh-CN" dirty="0">
                <a:solidFill>
                  <a:schemeClr val="bg1"/>
                </a:solidFill>
                <a:latin typeface="STXinwei" panose="02010800040101010101" pitchFamily="2" charset="-122"/>
                <a:ea typeface="STXinwei" panose="02010800040101010101" pitchFamily="2" charset="-122"/>
              </a:rPr>
              <a:t>TABLE</a:t>
            </a:r>
          </a:p>
          <a:p>
            <a:pPr algn="just">
              <a:lnSpc>
                <a:spcPct val="130000"/>
              </a:lnSpc>
              <a:spcAft>
                <a:spcPts val="600"/>
              </a:spcAft>
            </a:pPr>
            <a:r>
              <a:rPr kumimoji="1" lang="zh-CN" altLang="en-US" dirty="0">
                <a:solidFill>
                  <a:schemeClr val="bg1"/>
                </a:solidFill>
                <a:latin typeface="STXinwei" panose="02010800040101010101" pitchFamily="2" charset="-122"/>
                <a:ea typeface="STXinwei" panose="02010800040101010101" pitchFamily="2" charset="-122"/>
              </a:rPr>
              <a:t>导入文件，</a:t>
            </a:r>
            <a:r>
              <a:rPr kumimoji="1" lang="en-US" altLang="zh-CN" dirty="0">
                <a:solidFill>
                  <a:schemeClr val="bg1"/>
                </a:solidFill>
                <a:latin typeface="STXinwei" panose="02010800040101010101" pitchFamily="2" charset="-122"/>
                <a:ea typeface="STXinwei" panose="02010800040101010101" pitchFamily="2" charset="-122"/>
              </a:rPr>
              <a:t>LOAD</a:t>
            </a:r>
            <a:r>
              <a:rPr kumimoji="1" lang="zh-CN" altLang="en-US" dirty="0">
                <a:solidFill>
                  <a:schemeClr val="bg1"/>
                </a:solidFill>
                <a:latin typeface="STXinwei" panose="02010800040101010101" pitchFamily="2" charset="-122"/>
                <a:ea typeface="STXinwei" panose="02010800040101010101" pitchFamily="2" charset="-122"/>
              </a:rPr>
              <a:t> </a:t>
            </a:r>
            <a:r>
              <a:rPr kumimoji="1" lang="en-US" altLang="zh-CN" dirty="0">
                <a:solidFill>
                  <a:schemeClr val="bg1"/>
                </a:solidFill>
                <a:latin typeface="STXinwei" panose="02010800040101010101" pitchFamily="2" charset="-122"/>
                <a:ea typeface="STXinwei" panose="02010800040101010101" pitchFamily="2" charset="-122"/>
              </a:rPr>
              <a:t>DATA</a:t>
            </a:r>
            <a:endParaRPr kumimoji="1" lang="zh-CN" altLang="en-US" dirty="0">
              <a:solidFill>
                <a:schemeClr val="bg1"/>
              </a:solidFill>
              <a:latin typeface="STXinwei" panose="02010800040101010101" pitchFamily="2" charset="-122"/>
              <a:ea typeface="STXinwei" panose="02010800040101010101" pitchFamily="2" charset="-122"/>
            </a:endParaRPr>
          </a:p>
        </p:txBody>
      </p:sp>
      <p:sp>
        <p:nvSpPr>
          <p:cNvPr id="47" name="燕尾形 46">
            <a:extLst>
              <a:ext uri="{FF2B5EF4-FFF2-40B4-BE49-F238E27FC236}">
                <a16:creationId xmlns:a16="http://schemas.microsoft.com/office/drawing/2014/main" id="{1716F7CE-E78B-2E4E-9480-B2198BE9404B}"/>
              </a:ext>
            </a:extLst>
          </p:cNvPr>
          <p:cNvSpPr/>
          <p:nvPr/>
        </p:nvSpPr>
        <p:spPr>
          <a:xfrm>
            <a:off x="6650126" y="4915215"/>
            <a:ext cx="3544690" cy="877824"/>
          </a:xfrm>
          <a:prstGeom prst="chevron">
            <a:avLst/>
          </a:prstGeom>
          <a:solidFill>
            <a:srgbClr val="07517E"/>
          </a:solidFill>
          <a:ln>
            <a:solidFill>
              <a:srgbClr val="07517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180000" rIns="180000" bIns="180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>
              <a:lnSpc>
                <a:spcPct val="130000"/>
              </a:lnSpc>
            </a:pPr>
            <a:endParaRPr kumimoji="1" lang="zh-CN" altLang="en-US" dirty="0">
              <a:solidFill>
                <a:schemeClr val="bg1"/>
              </a:solidFill>
            </a:endParaRPr>
          </a:p>
        </p:txBody>
      </p:sp>
      <p:sp>
        <p:nvSpPr>
          <p:cNvPr id="48" name="文本框 47">
            <a:extLst>
              <a:ext uri="{FF2B5EF4-FFF2-40B4-BE49-F238E27FC236}">
                <a16:creationId xmlns:a16="http://schemas.microsoft.com/office/drawing/2014/main" id="{74DAB324-F078-9C4A-9D5C-EA5424182427}"/>
              </a:ext>
            </a:extLst>
          </p:cNvPr>
          <p:cNvSpPr txBox="1"/>
          <p:nvPr/>
        </p:nvSpPr>
        <p:spPr>
          <a:xfrm>
            <a:off x="6973282" y="4820822"/>
            <a:ext cx="3103405" cy="1057936"/>
          </a:xfrm>
          <a:prstGeom prst="rect">
            <a:avLst/>
          </a:prstGeom>
          <a:noFill/>
        </p:spPr>
        <p:txBody>
          <a:bodyPr wrap="square" lIns="180000" tIns="180000" rIns="180000" bIns="180000" rtlCol="0">
            <a:spAutoFit/>
          </a:bodyPr>
          <a:lstStyle/>
          <a:p>
            <a:pPr algn="just">
              <a:lnSpc>
                <a:spcPct val="130000"/>
              </a:lnSpc>
              <a:spcAft>
                <a:spcPts val="600"/>
              </a:spcAft>
            </a:pPr>
            <a:r>
              <a:rPr kumimoji="1" lang="en-US" altLang="zh-CN" dirty="0">
                <a:solidFill>
                  <a:schemeClr val="bg1"/>
                </a:solidFill>
                <a:latin typeface="STXinwei" panose="02010800040101010101" pitchFamily="2" charset="-122"/>
                <a:ea typeface="STXinwei" panose="02010800040101010101" pitchFamily="2" charset="-122"/>
              </a:rPr>
              <a:t>1</a:t>
            </a:r>
            <a:r>
              <a:rPr kumimoji="1" lang="zh-CN" altLang="en-US" dirty="0">
                <a:solidFill>
                  <a:schemeClr val="bg1"/>
                </a:solidFill>
                <a:latin typeface="STXinwei" panose="02010800040101010101" pitchFamily="2" charset="-122"/>
                <a:ea typeface="STXinwei" panose="02010800040101010101" pitchFamily="2" charset="-122"/>
              </a:rPr>
              <a:t>统计购买数据；</a:t>
            </a:r>
            <a:r>
              <a:rPr kumimoji="1" lang="en-US" altLang="zh-CN" dirty="0">
                <a:solidFill>
                  <a:schemeClr val="bg1"/>
                </a:solidFill>
                <a:latin typeface="STXinwei" panose="02010800040101010101" pitchFamily="2" charset="-122"/>
                <a:ea typeface="STXinwei" panose="02010800040101010101" pitchFamily="2" charset="-122"/>
              </a:rPr>
              <a:t>2</a:t>
            </a:r>
            <a:r>
              <a:rPr kumimoji="1" lang="zh-CN" altLang="en-US" dirty="0">
                <a:solidFill>
                  <a:schemeClr val="bg1"/>
                </a:solidFill>
                <a:latin typeface="STXinwei" panose="02010800040101010101" pitchFamily="2" charset="-122"/>
                <a:ea typeface="STXinwei" panose="02010800040101010101" pitchFamily="2" charset="-122"/>
              </a:rPr>
              <a:t>男女购买比例；</a:t>
            </a:r>
            <a:r>
              <a:rPr kumimoji="1" lang="en-US" altLang="zh-CN" dirty="0">
                <a:solidFill>
                  <a:schemeClr val="bg1"/>
                </a:solidFill>
                <a:latin typeface="STXinwei" panose="02010800040101010101" pitchFamily="2" charset="-122"/>
                <a:ea typeface="STXinwei" panose="02010800040101010101" pitchFamily="2" charset="-122"/>
              </a:rPr>
              <a:t>3</a:t>
            </a:r>
            <a:r>
              <a:rPr kumimoji="1" lang="zh-CN" altLang="en-US" dirty="0">
                <a:solidFill>
                  <a:schemeClr val="bg1"/>
                </a:solidFill>
                <a:latin typeface="STXinwei" panose="02010800040101010101" pitchFamily="2" charset="-122"/>
                <a:ea typeface="STXinwei" panose="02010800040101010101" pitchFamily="2" charset="-122"/>
              </a:rPr>
              <a:t>浏览次数前十</a:t>
            </a: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D1D8D7D2-3F56-2A4A-B740-36F5AE5097E2}"/>
              </a:ext>
            </a:extLst>
          </p:cNvPr>
          <p:cNvSpPr txBox="1"/>
          <p:nvPr/>
        </p:nvSpPr>
        <p:spPr>
          <a:xfrm>
            <a:off x="2849440" y="1026320"/>
            <a:ext cx="8732520" cy="3166206"/>
          </a:xfrm>
          <a:prstGeom prst="rect">
            <a:avLst/>
          </a:prstGeom>
          <a:noFill/>
        </p:spPr>
        <p:txBody>
          <a:bodyPr wrap="square" lIns="180000" tIns="180000" rIns="180000" bIns="180000" rtlCol="0">
            <a:spAutoFit/>
          </a:bodyPr>
          <a:lstStyle/>
          <a:p>
            <a:pPr algn="just">
              <a:lnSpc>
                <a:spcPct val="130000"/>
              </a:lnSpc>
              <a:spcAft>
                <a:spcPts val="600"/>
              </a:spcAft>
            </a:pPr>
            <a:r>
              <a:rPr kumimoji="1"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STXinwei" panose="02010800040101010101" pitchFamily="2" charset="-122"/>
                <a:ea typeface="STXinwei" panose="02010800040101010101" pitchFamily="2" charset="-122"/>
              </a:rPr>
              <a:t>准备</a:t>
            </a:r>
            <a:r>
              <a:rPr kumimoji="1"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STXinwei" panose="02010800040101010101" pitchFamily="2" charset="-122"/>
                <a:ea typeface="STXinwei" panose="02010800040101010101" pitchFamily="2" charset="-122"/>
              </a:rPr>
              <a:t>Hive</a:t>
            </a:r>
            <a:r>
              <a:rPr kumimoji="1"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STXinwei" panose="02010800040101010101" pitchFamily="2" charset="-122"/>
                <a:ea typeface="STXinwei" panose="02010800040101010101" pitchFamily="2" charset="-122"/>
              </a:rPr>
              <a:t>语句：</a:t>
            </a:r>
            <a:endParaRPr kumimoji="1" lang="en-US" altLang="zh-CN" dirty="0">
              <a:solidFill>
                <a:schemeClr val="tx1">
                  <a:lumMod val="75000"/>
                  <a:lumOff val="25000"/>
                </a:schemeClr>
              </a:solidFill>
              <a:latin typeface="STXinwei" panose="02010800040101010101" pitchFamily="2" charset="-122"/>
              <a:ea typeface="STXinwei" panose="02010800040101010101" pitchFamily="2" charset="-122"/>
            </a:endParaRPr>
          </a:p>
          <a:p>
            <a:pPr algn="just">
              <a:lnSpc>
                <a:spcPct val="130000"/>
              </a:lnSpc>
              <a:spcAft>
                <a:spcPts val="600"/>
              </a:spcAft>
            </a:pPr>
            <a:r>
              <a:rPr kumimoji="1"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STXinwei" panose="02010800040101010101" pitchFamily="2" charset="-122"/>
                <a:ea typeface="STXinwei" panose="02010800040101010101" pitchFamily="2" charset="-122"/>
              </a:rPr>
              <a:t>hive&gt; SELECT count(DISTINCT </a:t>
            </a:r>
            <a:r>
              <a:rPr kumimoji="1" lang="en-US" altLang="zh-CN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TXinwei" panose="02010800040101010101" pitchFamily="2" charset="-122"/>
                <a:ea typeface="STXinwei" panose="02010800040101010101" pitchFamily="2" charset="-122"/>
              </a:rPr>
              <a:t>user_id</a:t>
            </a:r>
            <a:r>
              <a:rPr kumimoji="1"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STXinwei" panose="02010800040101010101" pitchFamily="2" charset="-122"/>
                <a:ea typeface="STXinwei" panose="02010800040101010101" pitchFamily="2" charset="-122"/>
              </a:rPr>
              <a:t>) FROM </a:t>
            </a:r>
            <a:r>
              <a:rPr kumimoji="1" lang="en-US" altLang="zh-CN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TXinwei" panose="02010800040101010101" pitchFamily="2" charset="-122"/>
                <a:ea typeface="STXinwei" panose="02010800040101010101" pitchFamily="2" charset="-122"/>
              </a:rPr>
              <a:t>million_user_log</a:t>
            </a:r>
            <a:r>
              <a:rPr kumimoji="1"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STXinwei" panose="02010800040101010101" pitchFamily="2" charset="-122"/>
                <a:ea typeface="STXinwei" panose="02010800040101010101" pitchFamily="2" charset="-122"/>
              </a:rPr>
              <a:t> WHERE action=2;</a:t>
            </a:r>
          </a:p>
          <a:p>
            <a:pPr algn="just">
              <a:lnSpc>
                <a:spcPct val="130000"/>
              </a:lnSpc>
              <a:spcAft>
                <a:spcPts val="600"/>
              </a:spcAft>
            </a:pPr>
            <a:r>
              <a:rPr kumimoji="1"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STXinwei" panose="02010800040101010101" pitchFamily="2" charset="-122"/>
                <a:ea typeface="STXinwei" panose="02010800040101010101" pitchFamily="2" charset="-122"/>
              </a:rPr>
              <a:t>hive&gt; SELECT </a:t>
            </a:r>
            <a:r>
              <a:rPr kumimoji="1" lang="en-US" altLang="zh-CN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TXinwei" panose="02010800040101010101" pitchFamily="2" charset="-122"/>
                <a:ea typeface="STXinwei" panose="02010800040101010101" pitchFamily="2" charset="-122"/>
              </a:rPr>
              <a:t>gender,count</a:t>
            </a:r>
            <a:r>
              <a:rPr kumimoji="1"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STXinwei" panose="02010800040101010101" pitchFamily="2" charset="-122"/>
                <a:ea typeface="STXinwei" panose="02010800040101010101" pitchFamily="2" charset="-122"/>
              </a:rPr>
              <a:t>(DISTINCT </a:t>
            </a:r>
            <a:r>
              <a:rPr kumimoji="1" lang="en-US" altLang="zh-CN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TXinwei" panose="02010800040101010101" pitchFamily="2" charset="-122"/>
                <a:ea typeface="STXinwei" panose="02010800040101010101" pitchFamily="2" charset="-122"/>
              </a:rPr>
              <a:t>user_id</a:t>
            </a:r>
            <a:r>
              <a:rPr kumimoji="1"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STXinwei" panose="02010800040101010101" pitchFamily="2" charset="-122"/>
                <a:ea typeface="STXinwei" panose="02010800040101010101" pitchFamily="2" charset="-122"/>
              </a:rPr>
              <a:t>) FROM </a:t>
            </a:r>
            <a:r>
              <a:rPr kumimoji="1" lang="en-US" altLang="zh-CN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TXinwei" panose="02010800040101010101" pitchFamily="2" charset="-122"/>
                <a:ea typeface="STXinwei" panose="02010800040101010101" pitchFamily="2" charset="-122"/>
              </a:rPr>
              <a:t>million_user_log</a:t>
            </a:r>
            <a:r>
              <a:rPr kumimoji="1"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STXinwei" panose="02010800040101010101" pitchFamily="2" charset="-122"/>
                <a:ea typeface="STXinwei" panose="02010800040101010101" pitchFamily="2" charset="-122"/>
              </a:rPr>
              <a:t> WHERE action=2 GROUP BY gender;</a:t>
            </a:r>
          </a:p>
          <a:p>
            <a:pPr algn="just">
              <a:lnSpc>
                <a:spcPct val="130000"/>
              </a:lnSpc>
              <a:spcAft>
                <a:spcPts val="600"/>
              </a:spcAft>
            </a:pPr>
            <a:r>
              <a:rPr kumimoji="1"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STXinwei" panose="02010800040101010101" pitchFamily="2" charset="-122"/>
                <a:ea typeface="STXinwei" panose="02010800040101010101" pitchFamily="2" charset="-122"/>
              </a:rPr>
              <a:t>hive&gt; SELECT </a:t>
            </a:r>
            <a:r>
              <a:rPr kumimoji="1" lang="en-US" altLang="zh-CN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TXinwei" panose="02010800040101010101" pitchFamily="2" charset="-122"/>
                <a:ea typeface="STXinwei" panose="02010800040101010101" pitchFamily="2" charset="-122"/>
              </a:rPr>
              <a:t>brand_id,count</a:t>
            </a:r>
            <a:r>
              <a:rPr kumimoji="1"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STXinwei" panose="02010800040101010101" pitchFamily="2" charset="-122"/>
                <a:ea typeface="STXinwei" panose="02010800040101010101" pitchFamily="2" charset="-122"/>
              </a:rPr>
              <a:t>(</a:t>
            </a:r>
            <a:r>
              <a:rPr kumimoji="1" lang="en-US" altLang="zh-CN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TXinwei" panose="02010800040101010101" pitchFamily="2" charset="-122"/>
                <a:ea typeface="STXinwei" panose="02010800040101010101" pitchFamily="2" charset="-122"/>
              </a:rPr>
              <a:t>brand_id</a:t>
            </a:r>
            <a:r>
              <a:rPr kumimoji="1"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STXinwei" panose="02010800040101010101" pitchFamily="2" charset="-122"/>
                <a:ea typeface="STXinwei" panose="02010800040101010101" pitchFamily="2" charset="-122"/>
              </a:rPr>
              <a:t>) number FROM </a:t>
            </a:r>
            <a:r>
              <a:rPr kumimoji="1" lang="en-US" altLang="zh-CN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TXinwei" panose="02010800040101010101" pitchFamily="2" charset="-122"/>
                <a:ea typeface="STXinwei" panose="02010800040101010101" pitchFamily="2" charset="-122"/>
              </a:rPr>
              <a:t>million_user_log</a:t>
            </a:r>
            <a:r>
              <a:rPr kumimoji="1"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STXinwei" panose="02010800040101010101" pitchFamily="2" charset="-122"/>
                <a:ea typeface="STXinwei" panose="02010800040101010101" pitchFamily="2" charset="-122"/>
              </a:rPr>
              <a:t> WHERE action=0 GROUP BY </a:t>
            </a:r>
            <a:r>
              <a:rPr kumimoji="1" lang="en-US" altLang="zh-CN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TXinwei" panose="02010800040101010101" pitchFamily="2" charset="-122"/>
                <a:ea typeface="STXinwei" panose="02010800040101010101" pitchFamily="2" charset="-122"/>
              </a:rPr>
              <a:t>brand_id</a:t>
            </a:r>
            <a:r>
              <a:rPr kumimoji="1"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STXinwei" panose="02010800040101010101" pitchFamily="2" charset="-122"/>
                <a:ea typeface="STXinwei" panose="02010800040101010101" pitchFamily="2" charset="-122"/>
              </a:rPr>
              <a:t> ORDER BY number DESC LIMIT 10;</a:t>
            </a:r>
          </a:p>
          <a:p>
            <a:pPr algn="just">
              <a:lnSpc>
                <a:spcPct val="130000"/>
              </a:lnSpc>
              <a:spcAft>
                <a:spcPts val="600"/>
              </a:spcAft>
            </a:pPr>
            <a:endParaRPr kumimoji="1" lang="en-US" altLang="zh-CN" dirty="0">
              <a:solidFill>
                <a:schemeClr val="tx1">
                  <a:lumMod val="75000"/>
                  <a:lumOff val="25000"/>
                </a:schemeClr>
              </a:solidFill>
              <a:latin typeface="STXinwei" panose="02010800040101010101" pitchFamily="2" charset="-122"/>
              <a:ea typeface="STXinwei" panose="0201080004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1819746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A17C656-5A92-B448-A109-C38844DB56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2471" y="202906"/>
            <a:ext cx="4626769" cy="663575"/>
          </a:xfrm>
        </p:spPr>
        <p:txBody>
          <a:bodyPr>
            <a:normAutofit/>
          </a:bodyPr>
          <a:lstStyle/>
          <a:p>
            <a:r>
              <a:rPr kumimoji="1" lang="zh-CN" altLang="en-US" dirty="0">
                <a:latin typeface="STXinwei" panose="02010800040101010101" pitchFamily="2" charset="-122"/>
                <a:ea typeface="STXinwei" panose="02010800040101010101" pitchFamily="2" charset="-122"/>
              </a:rPr>
              <a:t>阶段三</a:t>
            </a:r>
          </a:p>
        </p:txBody>
      </p:sp>
      <p:cxnSp>
        <p:nvCxnSpPr>
          <p:cNvPr id="10" name="直线连接符 9">
            <a:extLst>
              <a:ext uri="{FF2B5EF4-FFF2-40B4-BE49-F238E27FC236}">
                <a16:creationId xmlns:a16="http://schemas.microsoft.com/office/drawing/2014/main" id="{3EBA483F-9388-5F40-86E0-4AE9F9CBB6FC}"/>
              </a:ext>
            </a:extLst>
          </p:cNvPr>
          <p:cNvCxnSpPr>
            <a:cxnSpLocks/>
          </p:cNvCxnSpPr>
          <p:nvPr/>
        </p:nvCxnSpPr>
        <p:spPr>
          <a:xfrm>
            <a:off x="302836" y="1662553"/>
            <a:ext cx="2422076" cy="0"/>
          </a:xfrm>
          <a:prstGeom prst="line">
            <a:avLst/>
          </a:prstGeom>
          <a:ln w="22225">
            <a:solidFill>
              <a:srgbClr val="07517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圆角矩形 10">
            <a:extLst>
              <a:ext uri="{FF2B5EF4-FFF2-40B4-BE49-F238E27FC236}">
                <a16:creationId xmlns:a16="http://schemas.microsoft.com/office/drawing/2014/main" id="{AA1D9CE0-9450-9A41-AFEF-584EBC197B6B}"/>
              </a:ext>
            </a:extLst>
          </p:cNvPr>
          <p:cNvSpPr/>
          <p:nvPr/>
        </p:nvSpPr>
        <p:spPr>
          <a:xfrm>
            <a:off x="302836" y="1197868"/>
            <a:ext cx="2422076" cy="374899"/>
          </a:xfrm>
          <a:prstGeom prst="roundRect">
            <a:avLst/>
          </a:prstGeom>
          <a:solidFill>
            <a:srgbClr val="07517E"/>
          </a:solidFill>
          <a:ln>
            <a:solidFill>
              <a:srgbClr val="07517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180000" rIns="180000" bIns="180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>
              <a:lnSpc>
                <a:spcPct val="130000"/>
              </a:lnSpc>
            </a:pPr>
            <a:endParaRPr kumimoji="1" lang="zh-CN" altLang="en-US" dirty="0">
              <a:solidFill>
                <a:schemeClr val="bg1"/>
              </a:solidFill>
            </a:endParaRP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85AE2B1D-49C8-5549-B27B-0D83ADAA987F}"/>
              </a:ext>
            </a:extLst>
          </p:cNvPr>
          <p:cNvSpPr txBox="1"/>
          <p:nvPr/>
        </p:nvSpPr>
        <p:spPr>
          <a:xfrm>
            <a:off x="302836" y="1026320"/>
            <a:ext cx="1627632" cy="697838"/>
          </a:xfrm>
          <a:prstGeom prst="rect">
            <a:avLst/>
          </a:prstGeom>
          <a:noFill/>
        </p:spPr>
        <p:txBody>
          <a:bodyPr wrap="square" lIns="180000" tIns="180000" rIns="180000" bIns="180000" rtlCol="0">
            <a:spAutoFit/>
          </a:bodyPr>
          <a:lstStyle/>
          <a:p>
            <a:pPr algn="just">
              <a:lnSpc>
                <a:spcPct val="130000"/>
              </a:lnSpc>
              <a:spcAft>
                <a:spcPts val="600"/>
              </a:spcAft>
            </a:pPr>
            <a:r>
              <a:rPr kumimoji="1" lang="zh-CN" altLang="en-US" dirty="0">
                <a:solidFill>
                  <a:schemeClr val="bg1"/>
                </a:solidFill>
                <a:latin typeface="STXinwei" panose="02010800040101010101" pitchFamily="2" charset="-122"/>
                <a:ea typeface="STXinwei" panose="02010800040101010101" pitchFamily="2" charset="-122"/>
              </a:rPr>
              <a:t>配置环境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B10B60EE-5342-5941-B318-9B2433DC773F}"/>
              </a:ext>
            </a:extLst>
          </p:cNvPr>
          <p:cNvSpPr txBox="1"/>
          <p:nvPr/>
        </p:nvSpPr>
        <p:spPr>
          <a:xfrm>
            <a:off x="154429" y="1686364"/>
            <a:ext cx="4964108" cy="1932022"/>
          </a:xfrm>
          <a:prstGeom prst="rect">
            <a:avLst/>
          </a:prstGeom>
          <a:noFill/>
        </p:spPr>
        <p:txBody>
          <a:bodyPr wrap="square" lIns="180000" tIns="180000" rIns="180000" bIns="180000" rtlCol="0">
            <a:spAutoFit/>
          </a:bodyPr>
          <a:lstStyle/>
          <a:p>
            <a:pPr>
              <a:lnSpc>
                <a:spcPct val="130000"/>
              </a:lnSpc>
              <a:spcAft>
                <a:spcPts val="600"/>
              </a:spcAft>
            </a:pPr>
            <a:r>
              <a:rPr kumimoji="1"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STXinwei" panose="02010800040101010101" pitchFamily="2" charset="-122"/>
                <a:ea typeface="STXinwei" panose="02010800040101010101" pitchFamily="2" charset="-122"/>
              </a:rPr>
              <a:t>安装</a:t>
            </a:r>
            <a:r>
              <a:rPr kumimoji="1"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STXinwei" panose="02010800040101010101" pitchFamily="2" charset="-122"/>
                <a:ea typeface="STXinwei" panose="02010800040101010101" pitchFamily="2" charset="-122"/>
              </a:rPr>
              <a:t>Spark</a:t>
            </a:r>
            <a:r>
              <a:rPr kumimoji="1"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STXinwei" panose="02010800040101010101" pitchFamily="2" charset="-122"/>
                <a:ea typeface="STXinwei" panose="02010800040101010101" pitchFamily="2" charset="-122"/>
              </a:rPr>
              <a:t>，修改</a:t>
            </a:r>
            <a:r>
              <a:rPr kumimoji="1"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STXinwei" panose="02010800040101010101" pitchFamily="2" charset="-122"/>
                <a:ea typeface="STXinwei" panose="02010800040101010101" pitchFamily="2" charset="-122"/>
              </a:rPr>
              <a:t>conf</a:t>
            </a:r>
            <a:r>
              <a:rPr kumimoji="1"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STXinwei" panose="02010800040101010101" pitchFamily="2" charset="-122"/>
                <a:ea typeface="STXinwei" panose="02010800040101010101" pitchFamily="2" charset="-122"/>
              </a:rPr>
              <a:t>下的</a:t>
            </a:r>
            <a:r>
              <a:rPr kumimoji="1"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STXinwei" panose="02010800040101010101" pitchFamily="2" charset="-122"/>
                <a:ea typeface="STXinwei" panose="02010800040101010101" pitchFamily="2" charset="-122"/>
              </a:rPr>
              <a:t>spark-</a:t>
            </a:r>
            <a:r>
              <a:rPr kumimoji="1" lang="en-US" altLang="zh-CN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TXinwei" panose="02010800040101010101" pitchFamily="2" charset="-122"/>
                <a:ea typeface="STXinwei" panose="02010800040101010101" pitchFamily="2" charset="-122"/>
              </a:rPr>
              <a:t>env.sh.template</a:t>
            </a:r>
            <a:r>
              <a:rPr kumimoji="1"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STXinwei" panose="02010800040101010101" pitchFamily="2" charset="-122"/>
                <a:ea typeface="STXinwei" panose="02010800040101010101" pitchFamily="2" charset="-122"/>
              </a:rPr>
              <a:t>的后缀，不用修改其他内容。</a:t>
            </a:r>
            <a:endParaRPr kumimoji="1" lang="en-US" altLang="zh-CN" dirty="0">
              <a:solidFill>
                <a:schemeClr val="tx1">
                  <a:lumMod val="75000"/>
                  <a:lumOff val="25000"/>
                </a:schemeClr>
              </a:solidFill>
              <a:latin typeface="STXinwei" panose="02010800040101010101" pitchFamily="2" charset="-122"/>
              <a:ea typeface="STXinwei" panose="02010800040101010101" pitchFamily="2" charset="-122"/>
            </a:endParaRPr>
          </a:p>
          <a:p>
            <a:pPr>
              <a:lnSpc>
                <a:spcPct val="130000"/>
              </a:lnSpc>
              <a:spcAft>
                <a:spcPts val="600"/>
              </a:spcAft>
            </a:pPr>
            <a:r>
              <a:rPr kumimoji="1"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STXinwei" panose="02010800040101010101" pitchFamily="2" charset="-122"/>
                <a:ea typeface="STXinwei" panose="02010800040101010101" pitchFamily="2" charset="-122"/>
              </a:rPr>
              <a:t>由于我使用</a:t>
            </a:r>
            <a:r>
              <a:rPr kumimoji="1"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STXinwei" panose="02010800040101010101" pitchFamily="2" charset="-122"/>
                <a:ea typeface="STXinwei" panose="02010800040101010101" pitchFamily="2" charset="-122"/>
              </a:rPr>
              <a:t>python</a:t>
            </a:r>
            <a:r>
              <a:rPr kumimoji="1"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STXinwei" panose="02010800040101010101" pitchFamily="2" charset="-122"/>
                <a:ea typeface="STXinwei" panose="02010800040101010101" pitchFamily="2" charset="-122"/>
              </a:rPr>
              <a:t>，还需要装</a:t>
            </a:r>
            <a:r>
              <a:rPr kumimoji="1" lang="en-US" altLang="zh-CN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TXinwei" panose="02010800040101010101" pitchFamily="2" charset="-122"/>
                <a:ea typeface="STXinwei" panose="02010800040101010101" pitchFamily="2" charset="-122"/>
              </a:rPr>
              <a:t>pyspark</a:t>
            </a:r>
            <a:endParaRPr kumimoji="1" lang="en-US" altLang="zh-CN" dirty="0">
              <a:solidFill>
                <a:schemeClr val="tx1">
                  <a:lumMod val="75000"/>
                  <a:lumOff val="25000"/>
                </a:schemeClr>
              </a:solidFill>
              <a:latin typeface="STXinwei" panose="02010800040101010101" pitchFamily="2" charset="-122"/>
              <a:ea typeface="STXinwei" panose="02010800040101010101" pitchFamily="2" charset="-122"/>
            </a:endParaRPr>
          </a:p>
          <a:p>
            <a:pPr>
              <a:lnSpc>
                <a:spcPct val="130000"/>
              </a:lnSpc>
              <a:spcAft>
                <a:spcPts val="600"/>
              </a:spcAft>
            </a:pPr>
            <a:r>
              <a:rPr kumimoji="1" lang="en-US" altLang="zh-CN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TXinwei" panose="02010800040101010101" pitchFamily="2" charset="-122"/>
                <a:ea typeface="STXinwei" panose="02010800040101010101" pitchFamily="2" charset="-122"/>
              </a:rPr>
              <a:t>conda</a:t>
            </a:r>
            <a:r>
              <a:rPr kumimoji="1"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STXinwei" panose="02010800040101010101" pitchFamily="2" charset="-122"/>
                <a:ea typeface="STXinwei" panose="02010800040101010101" pitchFamily="2" charset="-122"/>
              </a:rPr>
              <a:t> </a:t>
            </a:r>
            <a:r>
              <a:rPr kumimoji="1"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STXinwei" panose="02010800040101010101" pitchFamily="2" charset="-122"/>
                <a:ea typeface="STXinwei" panose="02010800040101010101" pitchFamily="2" charset="-122"/>
              </a:rPr>
              <a:t>install</a:t>
            </a:r>
            <a:r>
              <a:rPr kumimoji="1"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STXinwei" panose="02010800040101010101" pitchFamily="2" charset="-122"/>
                <a:ea typeface="STXinwei" panose="02010800040101010101" pitchFamily="2" charset="-122"/>
              </a:rPr>
              <a:t> </a:t>
            </a:r>
            <a:r>
              <a:rPr kumimoji="1" lang="en-US" altLang="zh-CN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TXinwei" panose="02010800040101010101" pitchFamily="2" charset="-122"/>
                <a:ea typeface="STXinwei" panose="02010800040101010101" pitchFamily="2" charset="-122"/>
              </a:rPr>
              <a:t>pyspark</a:t>
            </a:r>
            <a:endParaRPr kumimoji="1" lang="zh-CN" altLang="en-US" dirty="0">
              <a:solidFill>
                <a:schemeClr val="tx1">
                  <a:lumMod val="75000"/>
                  <a:lumOff val="25000"/>
                </a:schemeClr>
              </a:solidFill>
              <a:latin typeface="STXinwei" panose="02010800040101010101" pitchFamily="2" charset="-122"/>
              <a:ea typeface="STXinwei" panose="02010800040101010101" pitchFamily="2" charset="-122"/>
            </a:endParaRPr>
          </a:p>
        </p:txBody>
      </p:sp>
      <p:cxnSp>
        <p:nvCxnSpPr>
          <p:cNvPr id="17" name="直线连接符 16">
            <a:extLst>
              <a:ext uri="{FF2B5EF4-FFF2-40B4-BE49-F238E27FC236}">
                <a16:creationId xmlns:a16="http://schemas.microsoft.com/office/drawing/2014/main" id="{B1191EA6-E4AE-D947-A491-B28F4A4518AC}"/>
              </a:ext>
            </a:extLst>
          </p:cNvPr>
          <p:cNvCxnSpPr>
            <a:cxnSpLocks/>
          </p:cNvCxnSpPr>
          <p:nvPr/>
        </p:nvCxnSpPr>
        <p:spPr>
          <a:xfrm>
            <a:off x="339444" y="4265545"/>
            <a:ext cx="2422076" cy="0"/>
          </a:xfrm>
          <a:prstGeom prst="line">
            <a:avLst/>
          </a:prstGeom>
          <a:ln w="22225">
            <a:solidFill>
              <a:srgbClr val="07517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圆角矩形 17">
            <a:extLst>
              <a:ext uri="{FF2B5EF4-FFF2-40B4-BE49-F238E27FC236}">
                <a16:creationId xmlns:a16="http://schemas.microsoft.com/office/drawing/2014/main" id="{A547CA76-124F-1B41-8C6B-9E76878794D5}"/>
              </a:ext>
            </a:extLst>
          </p:cNvPr>
          <p:cNvSpPr/>
          <p:nvPr/>
        </p:nvSpPr>
        <p:spPr>
          <a:xfrm>
            <a:off x="339444" y="3800860"/>
            <a:ext cx="2422076" cy="374899"/>
          </a:xfrm>
          <a:prstGeom prst="roundRect">
            <a:avLst/>
          </a:prstGeom>
          <a:solidFill>
            <a:srgbClr val="07517E"/>
          </a:solidFill>
          <a:ln>
            <a:solidFill>
              <a:srgbClr val="07517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180000" rIns="180000" bIns="180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>
              <a:lnSpc>
                <a:spcPct val="130000"/>
              </a:lnSpc>
            </a:pPr>
            <a:endParaRPr kumimoji="1" lang="zh-CN" altLang="en-US" dirty="0">
              <a:solidFill>
                <a:schemeClr val="bg1"/>
              </a:solidFill>
            </a:endParaRPr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1C31BB6E-3AF0-664B-A1C0-0CF18C8BEC00}"/>
              </a:ext>
            </a:extLst>
          </p:cNvPr>
          <p:cNvSpPr txBox="1"/>
          <p:nvPr/>
        </p:nvSpPr>
        <p:spPr>
          <a:xfrm>
            <a:off x="339444" y="3618386"/>
            <a:ext cx="1627632" cy="697838"/>
          </a:xfrm>
          <a:prstGeom prst="rect">
            <a:avLst/>
          </a:prstGeom>
          <a:noFill/>
        </p:spPr>
        <p:txBody>
          <a:bodyPr wrap="square" lIns="180000" tIns="180000" rIns="180000" bIns="180000" rtlCol="0">
            <a:spAutoFit/>
          </a:bodyPr>
          <a:lstStyle/>
          <a:p>
            <a:pPr algn="just">
              <a:lnSpc>
                <a:spcPct val="130000"/>
              </a:lnSpc>
              <a:spcAft>
                <a:spcPts val="600"/>
              </a:spcAft>
            </a:pPr>
            <a:r>
              <a:rPr kumimoji="1" lang="zh-CN" altLang="en-US" dirty="0">
                <a:solidFill>
                  <a:schemeClr val="bg1"/>
                </a:solidFill>
                <a:latin typeface="STXinwei" panose="02010800040101010101" pitchFamily="2" charset="-122"/>
                <a:ea typeface="STXinwei" panose="02010800040101010101" pitchFamily="2" charset="-122"/>
              </a:rPr>
              <a:t>启动</a:t>
            </a:r>
            <a:r>
              <a:rPr kumimoji="1" lang="en-US" altLang="zh-CN" dirty="0">
                <a:solidFill>
                  <a:schemeClr val="bg1"/>
                </a:solidFill>
                <a:latin typeface="STXinwei" panose="02010800040101010101" pitchFamily="2" charset="-122"/>
                <a:ea typeface="STXinwei" panose="02010800040101010101" pitchFamily="2" charset="-122"/>
              </a:rPr>
              <a:t>Spark</a:t>
            </a:r>
            <a:endParaRPr kumimoji="1" lang="zh-CN" altLang="en-US" dirty="0">
              <a:solidFill>
                <a:schemeClr val="bg1"/>
              </a:solidFill>
              <a:latin typeface="STXinwei" panose="02010800040101010101" pitchFamily="2" charset="-122"/>
              <a:ea typeface="STXinwei" panose="02010800040101010101" pitchFamily="2" charset="-122"/>
            </a:endParaRP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3C990BC1-876C-4C4E-883B-881432688A8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7845" y="4623704"/>
            <a:ext cx="1985246" cy="132531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C01BEBD2-7A5A-7F42-ABFC-FD36D5DAF732}"/>
              </a:ext>
            </a:extLst>
          </p:cNvPr>
          <p:cNvSpPr txBox="1"/>
          <p:nvPr/>
        </p:nvSpPr>
        <p:spPr>
          <a:xfrm>
            <a:off x="154429" y="4965192"/>
            <a:ext cx="998831" cy="697838"/>
          </a:xfrm>
          <a:prstGeom prst="rect">
            <a:avLst/>
          </a:prstGeom>
          <a:noFill/>
        </p:spPr>
        <p:txBody>
          <a:bodyPr wrap="square" lIns="180000" tIns="180000" rIns="180000" bIns="180000" rtlCol="0">
            <a:spAutoFit/>
          </a:bodyPr>
          <a:lstStyle/>
          <a:p>
            <a:pPr algn="just">
              <a:lnSpc>
                <a:spcPct val="130000"/>
              </a:lnSpc>
              <a:spcAft>
                <a:spcPts val="600"/>
              </a:spcAft>
            </a:pPr>
            <a:r>
              <a:rPr kumimoji="1"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STXinwei" panose="02010800040101010101" pitchFamily="2" charset="-122"/>
                <a:ea typeface="STXinwei" panose="02010800040101010101" pitchFamily="2" charset="-122"/>
              </a:rPr>
              <a:t>spark</a:t>
            </a:r>
            <a:endParaRPr kumimoji="1" lang="zh-CN" altLang="en-US" dirty="0">
              <a:solidFill>
                <a:schemeClr val="tx1">
                  <a:lumMod val="75000"/>
                  <a:lumOff val="25000"/>
                </a:schemeClr>
              </a:solidFill>
              <a:latin typeface="STXinwei" panose="02010800040101010101" pitchFamily="2" charset="-122"/>
              <a:ea typeface="STXinwei" panose="02010800040101010101" pitchFamily="2" charset="-122"/>
            </a:endParaRPr>
          </a:p>
        </p:txBody>
      </p:sp>
      <p:sp>
        <p:nvSpPr>
          <p:cNvPr id="25" name="文本框 24">
            <a:extLst>
              <a:ext uri="{FF2B5EF4-FFF2-40B4-BE49-F238E27FC236}">
                <a16:creationId xmlns:a16="http://schemas.microsoft.com/office/drawing/2014/main" id="{663B9F66-DEAD-5A4C-A4F5-8B906FA6DD74}"/>
              </a:ext>
            </a:extLst>
          </p:cNvPr>
          <p:cNvSpPr txBox="1"/>
          <p:nvPr/>
        </p:nvSpPr>
        <p:spPr>
          <a:xfrm>
            <a:off x="2942396" y="4937442"/>
            <a:ext cx="1152044" cy="697838"/>
          </a:xfrm>
          <a:prstGeom prst="rect">
            <a:avLst/>
          </a:prstGeom>
          <a:noFill/>
        </p:spPr>
        <p:txBody>
          <a:bodyPr wrap="square" lIns="180000" tIns="180000" rIns="180000" bIns="180000" rtlCol="0">
            <a:spAutoFit/>
          </a:bodyPr>
          <a:lstStyle/>
          <a:p>
            <a:pPr algn="just">
              <a:lnSpc>
                <a:spcPct val="130000"/>
              </a:lnSpc>
              <a:spcAft>
                <a:spcPts val="600"/>
              </a:spcAft>
            </a:pPr>
            <a:r>
              <a:rPr kumimoji="1" lang="en-US" altLang="zh-CN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TXinwei" panose="02010800040101010101" pitchFamily="2" charset="-122"/>
                <a:ea typeface="STXinwei" panose="02010800040101010101" pitchFamily="2" charset="-122"/>
              </a:rPr>
              <a:t>pyspark</a:t>
            </a:r>
            <a:endParaRPr kumimoji="1" lang="zh-CN" altLang="en-US" dirty="0">
              <a:solidFill>
                <a:schemeClr val="tx1">
                  <a:lumMod val="75000"/>
                  <a:lumOff val="25000"/>
                </a:schemeClr>
              </a:solidFill>
              <a:latin typeface="STXinwei" panose="02010800040101010101" pitchFamily="2" charset="-122"/>
              <a:ea typeface="STXinwei" panose="02010800040101010101" pitchFamily="2" charset="-122"/>
            </a:endParaRPr>
          </a:p>
        </p:txBody>
      </p:sp>
      <p:pic>
        <p:nvPicPr>
          <p:cNvPr id="22" name="图片 21">
            <a:extLst>
              <a:ext uri="{FF2B5EF4-FFF2-40B4-BE49-F238E27FC236}">
                <a16:creationId xmlns:a16="http://schemas.microsoft.com/office/drawing/2014/main" id="{0C5615DC-1FCA-694B-A4F4-2238B81A7F1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02915" y="4626229"/>
            <a:ext cx="2093085" cy="132531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cxnSp>
        <p:nvCxnSpPr>
          <p:cNvPr id="31" name="直线连接符 30">
            <a:extLst>
              <a:ext uri="{FF2B5EF4-FFF2-40B4-BE49-F238E27FC236}">
                <a16:creationId xmlns:a16="http://schemas.microsoft.com/office/drawing/2014/main" id="{532F9C52-77CC-8243-A66D-D27FD617C693}"/>
              </a:ext>
            </a:extLst>
          </p:cNvPr>
          <p:cNvCxnSpPr>
            <a:cxnSpLocks/>
          </p:cNvCxnSpPr>
          <p:nvPr/>
        </p:nvCxnSpPr>
        <p:spPr>
          <a:xfrm>
            <a:off x="6096000" y="1662553"/>
            <a:ext cx="2422076" cy="0"/>
          </a:xfrm>
          <a:prstGeom prst="line">
            <a:avLst/>
          </a:prstGeom>
          <a:ln w="22225">
            <a:solidFill>
              <a:srgbClr val="07517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圆角矩形 32">
            <a:extLst>
              <a:ext uri="{FF2B5EF4-FFF2-40B4-BE49-F238E27FC236}">
                <a16:creationId xmlns:a16="http://schemas.microsoft.com/office/drawing/2014/main" id="{8531B9A7-A760-0241-9680-04D14229E201}"/>
              </a:ext>
            </a:extLst>
          </p:cNvPr>
          <p:cNvSpPr/>
          <p:nvPr/>
        </p:nvSpPr>
        <p:spPr>
          <a:xfrm>
            <a:off x="6096000" y="1197868"/>
            <a:ext cx="2422076" cy="374899"/>
          </a:xfrm>
          <a:prstGeom prst="roundRect">
            <a:avLst/>
          </a:prstGeom>
          <a:solidFill>
            <a:srgbClr val="07517E"/>
          </a:solidFill>
          <a:ln>
            <a:solidFill>
              <a:srgbClr val="07517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180000" rIns="180000" bIns="180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>
              <a:lnSpc>
                <a:spcPct val="130000"/>
              </a:lnSpc>
            </a:pPr>
            <a:endParaRPr kumimoji="1" lang="zh-CN" altLang="en-US" dirty="0">
              <a:solidFill>
                <a:schemeClr val="bg1"/>
              </a:solidFill>
            </a:endParaRPr>
          </a:p>
        </p:txBody>
      </p:sp>
      <p:sp>
        <p:nvSpPr>
          <p:cNvPr id="38" name="文本框 37">
            <a:extLst>
              <a:ext uri="{FF2B5EF4-FFF2-40B4-BE49-F238E27FC236}">
                <a16:creationId xmlns:a16="http://schemas.microsoft.com/office/drawing/2014/main" id="{85905E33-4189-BA42-A827-887EA075FAA1}"/>
              </a:ext>
            </a:extLst>
          </p:cNvPr>
          <p:cNvSpPr txBox="1"/>
          <p:nvPr/>
        </p:nvSpPr>
        <p:spPr>
          <a:xfrm>
            <a:off x="6096000" y="1016987"/>
            <a:ext cx="1627632" cy="697838"/>
          </a:xfrm>
          <a:prstGeom prst="rect">
            <a:avLst/>
          </a:prstGeom>
          <a:noFill/>
        </p:spPr>
        <p:txBody>
          <a:bodyPr wrap="square" lIns="180000" tIns="180000" rIns="180000" bIns="180000" rtlCol="0">
            <a:spAutoFit/>
          </a:bodyPr>
          <a:lstStyle/>
          <a:p>
            <a:pPr algn="just">
              <a:lnSpc>
                <a:spcPct val="130000"/>
              </a:lnSpc>
              <a:spcAft>
                <a:spcPts val="600"/>
              </a:spcAft>
            </a:pPr>
            <a:r>
              <a:rPr kumimoji="1" lang="zh-CN" altLang="en-US" dirty="0">
                <a:solidFill>
                  <a:schemeClr val="bg1"/>
                </a:solidFill>
                <a:latin typeface="STXinwei" panose="02010800040101010101" pitchFamily="2" charset="-122"/>
                <a:ea typeface="STXinwei" panose="02010800040101010101" pitchFamily="2" charset="-122"/>
              </a:rPr>
              <a:t>第一个任务</a:t>
            </a:r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id="{F445ECF0-ED3F-2047-B405-2190B8002CDD}"/>
              </a:ext>
            </a:extLst>
          </p:cNvPr>
          <p:cNvSpPr txBox="1"/>
          <p:nvPr/>
        </p:nvSpPr>
        <p:spPr>
          <a:xfrm>
            <a:off x="5901952" y="1724158"/>
            <a:ext cx="5756647" cy="3091570"/>
          </a:xfrm>
          <a:prstGeom prst="rect">
            <a:avLst/>
          </a:prstGeom>
          <a:noFill/>
        </p:spPr>
        <p:txBody>
          <a:bodyPr wrap="square" lIns="180000" tIns="180000" rIns="180000" bIns="180000" rtlCol="0">
            <a:spAutoFit/>
          </a:bodyPr>
          <a:lstStyle/>
          <a:p>
            <a:pPr marL="285750" indent="-285750" algn="just">
              <a:lnSpc>
                <a:spcPct val="13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kumimoji="1"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STXinwei" panose="02010800040101010101" pitchFamily="2" charset="-122"/>
                <a:ea typeface="STXinwei" panose="02010800040101010101" pitchFamily="2" charset="-122"/>
              </a:rPr>
              <a:t>读取数据，存入</a:t>
            </a:r>
            <a:r>
              <a:rPr kumimoji="1"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STXinwei" panose="02010800040101010101" pitchFamily="2" charset="-122"/>
                <a:ea typeface="STXinwei" panose="02010800040101010101" pitchFamily="2" charset="-122"/>
              </a:rPr>
              <a:t>RDD</a:t>
            </a:r>
            <a:r>
              <a:rPr kumimoji="1"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STXinwei" panose="02010800040101010101" pitchFamily="2" charset="-122"/>
                <a:ea typeface="STXinwei" panose="02010800040101010101" pitchFamily="2" charset="-122"/>
              </a:rPr>
              <a:t>，执行</a:t>
            </a:r>
            <a:r>
              <a:rPr kumimoji="1"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STXinwei" panose="02010800040101010101" pitchFamily="2" charset="-122"/>
                <a:ea typeface="STXinwei" panose="02010800040101010101" pitchFamily="2" charset="-122"/>
              </a:rPr>
              <a:t>.cache()</a:t>
            </a:r>
            <a:r>
              <a:rPr kumimoji="1"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STXinwei" panose="02010800040101010101" pitchFamily="2" charset="-122"/>
                <a:ea typeface="STXinwei" panose="02010800040101010101" pitchFamily="2" charset="-122"/>
              </a:rPr>
              <a:t>；</a:t>
            </a:r>
            <a:endParaRPr kumimoji="1" lang="en-US" altLang="zh-CN" dirty="0">
              <a:solidFill>
                <a:schemeClr val="tx1">
                  <a:lumMod val="75000"/>
                  <a:lumOff val="25000"/>
                </a:schemeClr>
              </a:solidFill>
              <a:latin typeface="STXinwei" panose="02010800040101010101" pitchFamily="2" charset="-122"/>
              <a:ea typeface="STXinwei" panose="02010800040101010101" pitchFamily="2" charset="-122"/>
            </a:endParaRPr>
          </a:p>
          <a:p>
            <a:pPr marL="285750" indent="-285750" algn="just">
              <a:lnSpc>
                <a:spcPct val="13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kumimoji="1"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STXinwei" panose="02010800040101010101" pitchFamily="2" charset="-122"/>
                <a:ea typeface="STXinwei" panose="02010800040101010101" pitchFamily="2" charset="-122"/>
              </a:rPr>
              <a:t>进行过滤，选取出购买的数据条目；</a:t>
            </a:r>
            <a:endParaRPr kumimoji="1" lang="en-US" altLang="zh-CN" dirty="0">
              <a:solidFill>
                <a:schemeClr val="tx1">
                  <a:lumMod val="75000"/>
                  <a:lumOff val="25000"/>
                </a:schemeClr>
              </a:solidFill>
              <a:latin typeface="STXinwei" panose="02010800040101010101" pitchFamily="2" charset="-122"/>
              <a:ea typeface="STXinwei" panose="02010800040101010101" pitchFamily="2" charset="-122"/>
            </a:endParaRPr>
          </a:p>
          <a:p>
            <a:pPr marL="285750" indent="-285750" algn="just">
              <a:lnSpc>
                <a:spcPct val="13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kumimoji="1"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STXinwei" panose="02010800040101010101" pitchFamily="2" charset="-122"/>
                <a:ea typeface="STXinwei" panose="02010800040101010101" pitchFamily="2" charset="-122"/>
              </a:rPr>
              <a:t>改变</a:t>
            </a:r>
            <a:r>
              <a:rPr kumimoji="1"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STXinwei" panose="02010800040101010101" pitchFamily="2" charset="-122"/>
                <a:ea typeface="STXinwei" panose="02010800040101010101" pitchFamily="2" charset="-122"/>
              </a:rPr>
              <a:t>(key, value)</a:t>
            </a:r>
            <a:r>
              <a:rPr kumimoji="1"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STXinwei" panose="02010800040101010101" pitchFamily="2" charset="-122"/>
                <a:ea typeface="STXinwei" panose="02010800040101010101" pitchFamily="2" charset="-122"/>
              </a:rPr>
              <a:t>对的结构，将省份</a:t>
            </a:r>
            <a:r>
              <a:rPr kumimoji="1"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STXinwei" panose="02010800040101010101" pitchFamily="2" charset="-122"/>
                <a:ea typeface="STXinwei" panose="02010800040101010101" pitchFamily="2" charset="-122"/>
              </a:rPr>
              <a:t>+</a:t>
            </a:r>
            <a:r>
              <a:rPr kumimoji="1"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STXinwei" panose="02010800040101010101" pitchFamily="2" charset="-122"/>
                <a:ea typeface="STXinwei" panose="02010800040101010101" pitchFamily="2" charset="-122"/>
              </a:rPr>
              <a:t>商品类别作为</a:t>
            </a:r>
            <a:r>
              <a:rPr kumimoji="1"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STXinwei" panose="02010800040101010101" pitchFamily="2" charset="-122"/>
                <a:ea typeface="STXinwei" panose="02010800040101010101" pitchFamily="2" charset="-122"/>
              </a:rPr>
              <a:t>key</a:t>
            </a:r>
            <a:r>
              <a:rPr kumimoji="1"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STXinwei" panose="02010800040101010101" pitchFamily="2" charset="-122"/>
                <a:ea typeface="STXinwei" panose="02010800040101010101" pitchFamily="2" charset="-122"/>
              </a:rPr>
              <a:t>，进行计数求和；</a:t>
            </a:r>
            <a:endParaRPr kumimoji="1" lang="en-US" altLang="zh-CN" dirty="0">
              <a:solidFill>
                <a:schemeClr val="tx1">
                  <a:lumMod val="75000"/>
                  <a:lumOff val="25000"/>
                </a:schemeClr>
              </a:solidFill>
              <a:latin typeface="STXinwei" panose="02010800040101010101" pitchFamily="2" charset="-122"/>
              <a:ea typeface="STXinwei" panose="02010800040101010101" pitchFamily="2" charset="-122"/>
            </a:endParaRPr>
          </a:p>
          <a:p>
            <a:pPr marL="285750" indent="-285750" algn="just">
              <a:lnSpc>
                <a:spcPct val="13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kumimoji="1"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STXinwei" panose="02010800040101010101" pitchFamily="2" charset="-122"/>
                <a:ea typeface="STXinwei" panose="02010800040101010101" pitchFamily="2" charset="-122"/>
              </a:rPr>
              <a:t>再次改变</a:t>
            </a:r>
            <a:r>
              <a:rPr kumimoji="1"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STXinwei" panose="02010800040101010101" pitchFamily="2" charset="-122"/>
                <a:ea typeface="STXinwei" panose="02010800040101010101" pitchFamily="2" charset="-122"/>
              </a:rPr>
              <a:t>(key, value)</a:t>
            </a:r>
            <a:r>
              <a:rPr kumimoji="1"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STXinwei" panose="02010800040101010101" pitchFamily="2" charset="-122"/>
                <a:ea typeface="STXinwei" panose="02010800040101010101" pitchFamily="2" charset="-122"/>
              </a:rPr>
              <a:t>结构，将省份作为</a:t>
            </a:r>
            <a:r>
              <a:rPr kumimoji="1"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STXinwei" panose="02010800040101010101" pitchFamily="2" charset="-122"/>
                <a:ea typeface="STXinwei" panose="02010800040101010101" pitchFamily="2" charset="-122"/>
              </a:rPr>
              <a:t>key</a:t>
            </a:r>
            <a:r>
              <a:rPr kumimoji="1"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STXinwei" panose="02010800040101010101" pitchFamily="2" charset="-122"/>
                <a:ea typeface="STXinwei" panose="02010800040101010101" pitchFamily="2" charset="-122"/>
              </a:rPr>
              <a:t>，将</a:t>
            </a:r>
            <a:r>
              <a:rPr kumimoji="1"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STXinwei" panose="02010800040101010101" pitchFamily="2" charset="-122"/>
                <a:ea typeface="STXinwei" panose="02010800040101010101" pitchFamily="2" charset="-122"/>
              </a:rPr>
              <a:t>value</a:t>
            </a:r>
            <a:r>
              <a:rPr kumimoji="1"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STXinwei" panose="02010800040101010101" pitchFamily="2" charset="-122"/>
                <a:ea typeface="STXinwei" panose="02010800040101010101" pitchFamily="2" charset="-122"/>
              </a:rPr>
              <a:t>中的每一对</a:t>
            </a:r>
            <a:r>
              <a:rPr kumimoji="1"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STXinwei" panose="02010800040101010101" pitchFamily="2" charset="-122"/>
                <a:ea typeface="STXinwei" panose="02010800040101010101" pitchFamily="2" charset="-122"/>
              </a:rPr>
              <a:t>(</a:t>
            </a:r>
            <a:r>
              <a:rPr kumimoji="1"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STXinwei" panose="02010800040101010101" pitchFamily="2" charset="-122"/>
                <a:ea typeface="STXinwei" panose="02010800040101010101" pitchFamily="2" charset="-122"/>
              </a:rPr>
              <a:t>商品类别</a:t>
            </a:r>
            <a:r>
              <a:rPr kumimoji="1"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STXinwei" panose="02010800040101010101" pitchFamily="2" charset="-122"/>
                <a:ea typeface="STXinwei" panose="02010800040101010101" pitchFamily="2" charset="-122"/>
              </a:rPr>
              <a:t>id</a:t>
            </a:r>
            <a:r>
              <a:rPr kumimoji="1"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STXinwei" panose="02010800040101010101" pitchFamily="2" charset="-122"/>
                <a:ea typeface="STXinwei" panose="02010800040101010101" pitchFamily="2" charset="-122"/>
              </a:rPr>
              <a:t>，商品购买次数</a:t>
            </a:r>
            <a:r>
              <a:rPr kumimoji="1"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STXinwei" panose="02010800040101010101" pitchFamily="2" charset="-122"/>
                <a:ea typeface="STXinwei" panose="02010800040101010101" pitchFamily="2" charset="-122"/>
              </a:rPr>
              <a:t>) </a:t>
            </a:r>
            <a:r>
              <a:rPr kumimoji="1"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STXinwei" panose="02010800040101010101" pitchFamily="2" charset="-122"/>
                <a:ea typeface="STXinwei" panose="02010800040101010101" pitchFamily="2" charset="-122"/>
              </a:rPr>
              <a:t>按照购买次数排序，并选取前十，进行输出。</a:t>
            </a:r>
          </a:p>
        </p:txBody>
      </p:sp>
      <p:pic>
        <p:nvPicPr>
          <p:cNvPr id="26" name="图片 25">
            <a:extLst>
              <a:ext uri="{FF2B5EF4-FFF2-40B4-BE49-F238E27FC236}">
                <a16:creationId xmlns:a16="http://schemas.microsoft.com/office/drawing/2014/main" id="{DCC14723-C19C-2947-941B-4864DFA92F5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26908" y="4681144"/>
            <a:ext cx="3277707" cy="159994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54433231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A17C656-5A92-B448-A109-C38844DB56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2471" y="202906"/>
            <a:ext cx="4626769" cy="663575"/>
          </a:xfrm>
        </p:spPr>
        <p:txBody>
          <a:bodyPr>
            <a:normAutofit/>
          </a:bodyPr>
          <a:lstStyle/>
          <a:p>
            <a:r>
              <a:rPr kumimoji="1" lang="zh-CN" altLang="en-US" dirty="0">
                <a:latin typeface="STXinwei" panose="02010800040101010101" pitchFamily="2" charset="-122"/>
                <a:ea typeface="STXinwei" panose="02010800040101010101" pitchFamily="2" charset="-122"/>
              </a:rPr>
              <a:t>阶段三</a:t>
            </a:r>
          </a:p>
        </p:txBody>
      </p:sp>
      <p:cxnSp>
        <p:nvCxnSpPr>
          <p:cNvPr id="10" name="直线连接符 9">
            <a:extLst>
              <a:ext uri="{FF2B5EF4-FFF2-40B4-BE49-F238E27FC236}">
                <a16:creationId xmlns:a16="http://schemas.microsoft.com/office/drawing/2014/main" id="{3EBA483F-9388-5F40-86E0-4AE9F9CBB6FC}"/>
              </a:ext>
            </a:extLst>
          </p:cNvPr>
          <p:cNvCxnSpPr>
            <a:cxnSpLocks/>
          </p:cNvCxnSpPr>
          <p:nvPr/>
        </p:nvCxnSpPr>
        <p:spPr>
          <a:xfrm>
            <a:off x="302836" y="1662553"/>
            <a:ext cx="2422076" cy="0"/>
          </a:xfrm>
          <a:prstGeom prst="line">
            <a:avLst/>
          </a:prstGeom>
          <a:ln w="22225">
            <a:solidFill>
              <a:srgbClr val="07517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圆角矩形 10">
            <a:extLst>
              <a:ext uri="{FF2B5EF4-FFF2-40B4-BE49-F238E27FC236}">
                <a16:creationId xmlns:a16="http://schemas.microsoft.com/office/drawing/2014/main" id="{AA1D9CE0-9450-9A41-AFEF-584EBC197B6B}"/>
              </a:ext>
            </a:extLst>
          </p:cNvPr>
          <p:cNvSpPr/>
          <p:nvPr/>
        </p:nvSpPr>
        <p:spPr>
          <a:xfrm>
            <a:off x="302836" y="1197868"/>
            <a:ext cx="2422076" cy="374899"/>
          </a:xfrm>
          <a:prstGeom prst="roundRect">
            <a:avLst/>
          </a:prstGeom>
          <a:solidFill>
            <a:srgbClr val="07517E"/>
          </a:solidFill>
          <a:ln>
            <a:solidFill>
              <a:srgbClr val="07517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180000" rIns="180000" bIns="180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>
              <a:lnSpc>
                <a:spcPct val="130000"/>
              </a:lnSpc>
            </a:pPr>
            <a:endParaRPr kumimoji="1" lang="zh-CN" altLang="en-US" dirty="0">
              <a:solidFill>
                <a:schemeClr val="bg1"/>
              </a:solidFill>
            </a:endParaRP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85AE2B1D-49C8-5549-B27B-0D83ADAA987F}"/>
              </a:ext>
            </a:extLst>
          </p:cNvPr>
          <p:cNvSpPr txBox="1"/>
          <p:nvPr/>
        </p:nvSpPr>
        <p:spPr>
          <a:xfrm>
            <a:off x="302836" y="1026320"/>
            <a:ext cx="1627632" cy="697838"/>
          </a:xfrm>
          <a:prstGeom prst="rect">
            <a:avLst/>
          </a:prstGeom>
          <a:noFill/>
        </p:spPr>
        <p:txBody>
          <a:bodyPr wrap="square" lIns="180000" tIns="180000" rIns="180000" bIns="180000" rtlCol="0">
            <a:spAutoFit/>
          </a:bodyPr>
          <a:lstStyle/>
          <a:p>
            <a:pPr algn="just">
              <a:lnSpc>
                <a:spcPct val="130000"/>
              </a:lnSpc>
              <a:spcAft>
                <a:spcPts val="600"/>
              </a:spcAft>
            </a:pPr>
            <a:r>
              <a:rPr kumimoji="1" lang="zh-CN" altLang="en-US" dirty="0">
                <a:solidFill>
                  <a:schemeClr val="bg1"/>
                </a:solidFill>
                <a:latin typeface="STXinwei" panose="02010800040101010101" pitchFamily="2" charset="-122"/>
                <a:ea typeface="STXinwei" panose="02010800040101010101" pitchFamily="2" charset="-122"/>
              </a:rPr>
              <a:t>第二个任务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B10B60EE-5342-5941-B318-9B2433DC773F}"/>
              </a:ext>
            </a:extLst>
          </p:cNvPr>
          <p:cNvSpPr txBox="1"/>
          <p:nvPr/>
        </p:nvSpPr>
        <p:spPr>
          <a:xfrm>
            <a:off x="154429" y="1686364"/>
            <a:ext cx="4964108" cy="697838"/>
          </a:xfrm>
          <a:prstGeom prst="rect">
            <a:avLst/>
          </a:prstGeom>
          <a:noFill/>
        </p:spPr>
        <p:txBody>
          <a:bodyPr wrap="square" lIns="180000" tIns="180000" rIns="180000" bIns="180000" rtlCol="0">
            <a:spAutoFit/>
          </a:bodyPr>
          <a:lstStyle/>
          <a:p>
            <a:pPr>
              <a:lnSpc>
                <a:spcPct val="130000"/>
              </a:lnSpc>
              <a:spcAft>
                <a:spcPts val="600"/>
              </a:spcAft>
            </a:pPr>
            <a:r>
              <a:rPr kumimoji="1"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STXinwei" panose="02010800040101010101" pitchFamily="2" charset="-122"/>
                <a:ea typeface="STXinwei" panose="02010800040101010101" pitchFamily="2" charset="-122"/>
              </a:rPr>
              <a:t>与第一个任务类似，只需要修改为商品</a:t>
            </a:r>
            <a:r>
              <a:rPr kumimoji="1"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STXinwei" panose="02010800040101010101" pitchFamily="2" charset="-122"/>
                <a:ea typeface="STXinwei" panose="02010800040101010101" pitchFamily="2" charset="-122"/>
              </a:rPr>
              <a:t>id</a:t>
            </a:r>
            <a:r>
              <a:rPr kumimoji="1"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STXinwei" panose="02010800040101010101" pitchFamily="2" charset="-122"/>
                <a:ea typeface="STXinwei" panose="02010800040101010101" pitchFamily="2" charset="-122"/>
              </a:rPr>
              <a:t>。</a:t>
            </a:r>
          </a:p>
        </p:txBody>
      </p:sp>
      <p:cxnSp>
        <p:nvCxnSpPr>
          <p:cNvPr id="17" name="直线连接符 16">
            <a:extLst>
              <a:ext uri="{FF2B5EF4-FFF2-40B4-BE49-F238E27FC236}">
                <a16:creationId xmlns:a16="http://schemas.microsoft.com/office/drawing/2014/main" id="{B1191EA6-E4AE-D947-A491-B28F4A4518AC}"/>
              </a:ext>
            </a:extLst>
          </p:cNvPr>
          <p:cNvCxnSpPr>
            <a:cxnSpLocks/>
          </p:cNvCxnSpPr>
          <p:nvPr/>
        </p:nvCxnSpPr>
        <p:spPr>
          <a:xfrm>
            <a:off x="302836" y="2879970"/>
            <a:ext cx="2422076" cy="0"/>
          </a:xfrm>
          <a:prstGeom prst="line">
            <a:avLst/>
          </a:prstGeom>
          <a:ln w="22225">
            <a:solidFill>
              <a:srgbClr val="07517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圆角矩形 17">
            <a:extLst>
              <a:ext uri="{FF2B5EF4-FFF2-40B4-BE49-F238E27FC236}">
                <a16:creationId xmlns:a16="http://schemas.microsoft.com/office/drawing/2014/main" id="{A547CA76-124F-1B41-8C6B-9E76878794D5}"/>
              </a:ext>
            </a:extLst>
          </p:cNvPr>
          <p:cNvSpPr/>
          <p:nvPr/>
        </p:nvSpPr>
        <p:spPr>
          <a:xfrm>
            <a:off x="302836" y="2415285"/>
            <a:ext cx="2422076" cy="374899"/>
          </a:xfrm>
          <a:prstGeom prst="roundRect">
            <a:avLst/>
          </a:prstGeom>
          <a:solidFill>
            <a:srgbClr val="07517E"/>
          </a:solidFill>
          <a:ln>
            <a:solidFill>
              <a:srgbClr val="07517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180000" rIns="180000" bIns="180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>
              <a:lnSpc>
                <a:spcPct val="130000"/>
              </a:lnSpc>
            </a:pPr>
            <a:endParaRPr kumimoji="1" lang="zh-CN" altLang="en-US" dirty="0">
              <a:solidFill>
                <a:schemeClr val="bg1"/>
              </a:solidFill>
            </a:endParaRPr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1C31BB6E-3AF0-664B-A1C0-0CF18C8BEC00}"/>
              </a:ext>
            </a:extLst>
          </p:cNvPr>
          <p:cNvSpPr txBox="1"/>
          <p:nvPr/>
        </p:nvSpPr>
        <p:spPr>
          <a:xfrm>
            <a:off x="302836" y="2232811"/>
            <a:ext cx="1627632" cy="697838"/>
          </a:xfrm>
          <a:prstGeom prst="rect">
            <a:avLst/>
          </a:prstGeom>
          <a:noFill/>
        </p:spPr>
        <p:txBody>
          <a:bodyPr wrap="square" lIns="180000" tIns="180000" rIns="180000" bIns="180000" rtlCol="0">
            <a:spAutoFit/>
          </a:bodyPr>
          <a:lstStyle/>
          <a:p>
            <a:pPr algn="just">
              <a:lnSpc>
                <a:spcPct val="130000"/>
              </a:lnSpc>
              <a:spcAft>
                <a:spcPts val="600"/>
              </a:spcAft>
            </a:pPr>
            <a:r>
              <a:rPr kumimoji="1" lang="zh-CN" altLang="en-US" dirty="0">
                <a:solidFill>
                  <a:schemeClr val="bg1"/>
                </a:solidFill>
                <a:latin typeface="STXinwei" panose="02010800040101010101" pitchFamily="2" charset="-122"/>
                <a:ea typeface="STXinwei" panose="02010800040101010101" pitchFamily="2" charset="-122"/>
              </a:rPr>
              <a:t>简单对比</a:t>
            </a:r>
          </a:p>
        </p:txBody>
      </p:sp>
      <p:cxnSp>
        <p:nvCxnSpPr>
          <p:cNvPr id="31" name="直线连接符 30">
            <a:extLst>
              <a:ext uri="{FF2B5EF4-FFF2-40B4-BE49-F238E27FC236}">
                <a16:creationId xmlns:a16="http://schemas.microsoft.com/office/drawing/2014/main" id="{532F9C52-77CC-8243-A66D-D27FD617C693}"/>
              </a:ext>
            </a:extLst>
          </p:cNvPr>
          <p:cNvCxnSpPr>
            <a:cxnSpLocks/>
          </p:cNvCxnSpPr>
          <p:nvPr/>
        </p:nvCxnSpPr>
        <p:spPr>
          <a:xfrm>
            <a:off x="6096000" y="1662553"/>
            <a:ext cx="2422076" cy="0"/>
          </a:xfrm>
          <a:prstGeom prst="line">
            <a:avLst/>
          </a:prstGeom>
          <a:ln w="22225">
            <a:solidFill>
              <a:srgbClr val="07517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圆角矩形 32">
            <a:extLst>
              <a:ext uri="{FF2B5EF4-FFF2-40B4-BE49-F238E27FC236}">
                <a16:creationId xmlns:a16="http://schemas.microsoft.com/office/drawing/2014/main" id="{8531B9A7-A760-0241-9680-04D14229E201}"/>
              </a:ext>
            </a:extLst>
          </p:cNvPr>
          <p:cNvSpPr/>
          <p:nvPr/>
        </p:nvSpPr>
        <p:spPr>
          <a:xfrm>
            <a:off x="6096000" y="1197868"/>
            <a:ext cx="2422076" cy="374899"/>
          </a:xfrm>
          <a:prstGeom prst="roundRect">
            <a:avLst/>
          </a:prstGeom>
          <a:solidFill>
            <a:srgbClr val="07517E"/>
          </a:solidFill>
          <a:ln>
            <a:solidFill>
              <a:srgbClr val="07517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180000" rIns="180000" bIns="180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>
              <a:lnSpc>
                <a:spcPct val="130000"/>
              </a:lnSpc>
            </a:pPr>
            <a:endParaRPr kumimoji="1" lang="zh-CN" altLang="en-US" dirty="0">
              <a:solidFill>
                <a:schemeClr val="bg1"/>
              </a:solidFill>
            </a:endParaRPr>
          </a:p>
        </p:txBody>
      </p:sp>
      <p:sp>
        <p:nvSpPr>
          <p:cNvPr id="38" name="文本框 37">
            <a:extLst>
              <a:ext uri="{FF2B5EF4-FFF2-40B4-BE49-F238E27FC236}">
                <a16:creationId xmlns:a16="http://schemas.microsoft.com/office/drawing/2014/main" id="{85905E33-4189-BA42-A827-887EA075FAA1}"/>
              </a:ext>
            </a:extLst>
          </p:cNvPr>
          <p:cNvSpPr txBox="1"/>
          <p:nvPr/>
        </p:nvSpPr>
        <p:spPr>
          <a:xfrm>
            <a:off x="6096000" y="1016987"/>
            <a:ext cx="1627632" cy="697838"/>
          </a:xfrm>
          <a:prstGeom prst="rect">
            <a:avLst/>
          </a:prstGeom>
          <a:noFill/>
        </p:spPr>
        <p:txBody>
          <a:bodyPr wrap="square" lIns="180000" tIns="180000" rIns="180000" bIns="180000" rtlCol="0">
            <a:spAutoFit/>
          </a:bodyPr>
          <a:lstStyle/>
          <a:p>
            <a:pPr algn="just">
              <a:lnSpc>
                <a:spcPct val="130000"/>
              </a:lnSpc>
              <a:spcAft>
                <a:spcPts val="600"/>
              </a:spcAft>
            </a:pPr>
            <a:r>
              <a:rPr kumimoji="1" lang="zh-CN" altLang="en-US" dirty="0">
                <a:solidFill>
                  <a:schemeClr val="bg1"/>
                </a:solidFill>
                <a:latin typeface="STXinwei" panose="02010800040101010101" pitchFamily="2" charset="-122"/>
                <a:ea typeface="STXinwei" panose="02010800040101010101" pitchFamily="2" charset="-122"/>
              </a:rPr>
              <a:t>第三个任务</a:t>
            </a:r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id="{F445ECF0-ED3F-2047-B405-2190B8002CDD}"/>
              </a:ext>
            </a:extLst>
          </p:cNvPr>
          <p:cNvSpPr txBox="1"/>
          <p:nvPr/>
        </p:nvSpPr>
        <p:spPr>
          <a:xfrm>
            <a:off x="5943600" y="1550431"/>
            <a:ext cx="6391655" cy="3757137"/>
          </a:xfrm>
          <a:prstGeom prst="rect">
            <a:avLst/>
          </a:prstGeom>
          <a:noFill/>
        </p:spPr>
        <p:txBody>
          <a:bodyPr wrap="square" lIns="180000" tIns="180000" rIns="180000" bIns="180000" rtlCol="0">
            <a:spAutoFit/>
          </a:bodyPr>
          <a:lstStyle/>
          <a:p>
            <a:pPr algn="just">
              <a:lnSpc>
                <a:spcPct val="130000"/>
              </a:lnSpc>
              <a:spcAft>
                <a:spcPts val="600"/>
              </a:spcAft>
            </a:pPr>
            <a:r>
              <a:rPr kumimoji="1"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STXinwei" panose="02010800040101010101" pitchFamily="2" charset="-122"/>
                <a:ea typeface="STXinwei" panose="02010800040101010101" pitchFamily="2" charset="-122"/>
              </a:rPr>
              <a:t>尝试</a:t>
            </a:r>
            <a:r>
              <a:rPr kumimoji="1"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STXinwei" panose="02010800040101010101" pitchFamily="2" charset="-122"/>
                <a:ea typeface="STXinwei" panose="02010800040101010101" pitchFamily="2" charset="-122"/>
              </a:rPr>
              <a:t>1</a:t>
            </a:r>
            <a:r>
              <a:rPr kumimoji="1"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STXinwei" panose="02010800040101010101" pitchFamily="2" charset="-122"/>
                <a:ea typeface="STXinwei" panose="02010800040101010101" pitchFamily="2" charset="-122"/>
              </a:rPr>
              <a:t>：使用</a:t>
            </a:r>
            <a:r>
              <a:rPr kumimoji="1" lang="en-US" altLang="zh-CN" b="1" dirty="0" err="1">
                <a:solidFill>
                  <a:srgbClr val="C00000"/>
                </a:solidFill>
                <a:latin typeface="STXinwei" panose="02010800040101010101" pitchFamily="2" charset="-122"/>
                <a:ea typeface="STXinwei" panose="02010800040101010101" pitchFamily="2" charset="-122"/>
              </a:rPr>
              <a:t>pyspark</a:t>
            </a:r>
            <a:endParaRPr kumimoji="1" lang="en-US" altLang="zh-CN" b="1" dirty="0">
              <a:solidFill>
                <a:srgbClr val="C00000"/>
              </a:solidFill>
              <a:latin typeface="STXinwei" panose="02010800040101010101" pitchFamily="2" charset="-122"/>
              <a:ea typeface="STXinwei" panose="02010800040101010101" pitchFamily="2" charset="-122"/>
            </a:endParaRPr>
          </a:p>
          <a:p>
            <a:pPr marL="285750" indent="-285750" algn="just">
              <a:lnSpc>
                <a:spcPct val="13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kumimoji="1"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STXinwei" panose="02010800040101010101" pitchFamily="2" charset="-122"/>
                <a:ea typeface="STXinwei" panose="02010800040101010101" pitchFamily="2" charset="-122"/>
              </a:rPr>
              <a:t>方法同前面两问，稍作修改即可。</a:t>
            </a:r>
            <a:endParaRPr kumimoji="1" lang="en-US" altLang="zh-CN" dirty="0">
              <a:solidFill>
                <a:schemeClr val="tx1">
                  <a:lumMod val="75000"/>
                  <a:lumOff val="25000"/>
                </a:schemeClr>
              </a:solidFill>
              <a:latin typeface="STXinwei" panose="02010800040101010101" pitchFamily="2" charset="-122"/>
              <a:ea typeface="STXinwei" panose="02010800040101010101" pitchFamily="2" charset="-122"/>
            </a:endParaRPr>
          </a:p>
          <a:p>
            <a:pPr algn="just">
              <a:lnSpc>
                <a:spcPct val="130000"/>
              </a:lnSpc>
              <a:spcAft>
                <a:spcPts val="600"/>
              </a:spcAft>
            </a:pPr>
            <a:r>
              <a:rPr kumimoji="1"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STXinwei" panose="02010800040101010101" pitchFamily="2" charset="-122"/>
                <a:ea typeface="STXinwei" panose="02010800040101010101" pitchFamily="2" charset="-122"/>
              </a:rPr>
              <a:t>尝试</a:t>
            </a:r>
            <a:r>
              <a:rPr kumimoji="1"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STXinwei" panose="02010800040101010101" pitchFamily="2" charset="-122"/>
                <a:ea typeface="STXinwei" panose="02010800040101010101" pitchFamily="2" charset="-122"/>
              </a:rPr>
              <a:t>2</a:t>
            </a:r>
            <a:r>
              <a:rPr kumimoji="1"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STXinwei" panose="02010800040101010101" pitchFamily="2" charset="-122"/>
                <a:ea typeface="STXinwei" panose="02010800040101010101" pitchFamily="2" charset="-122"/>
              </a:rPr>
              <a:t>：尝试用</a:t>
            </a:r>
            <a:r>
              <a:rPr kumimoji="1" lang="en-US" altLang="zh-CN" b="1" dirty="0" err="1">
                <a:solidFill>
                  <a:srgbClr val="C00000"/>
                </a:solidFill>
                <a:latin typeface="STXinwei" panose="02010800040101010101" pitchFamily="2" charset="-122"/>
                <a:ea typeface="STXinwei" panose="02010800040101010101" pitchFamily="2" charset="-122"/>
              </a:rPr>
              <a:t>SparkSQL</a:t>
            </a:r>
            <a:endParaRPr kumimoji="1" lang="en-US" altLang="zh-CN" b="1" dirty="0">
              <a:solidFill>
                <a:srgbClr val="C00000"/>
              </a:solidFill>
              <a:latin typeface="STXinwei" panose="02010800040101010101" pitchFamily="2" charset="-122"/>
              <a:ea typeface="STXinwei" panose="02010800040101010101" pitchFamily="2" charset="-122"/>
            </a:endParaRPr>
          </a:p>
          <a:p>
            <a:pPr marL="285750" indent="-285750" algn="just">
              <a:lnSpc>
                <a:spcPct val="13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kumimoji="1"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STXinwei" panose="02010800040101010101" pitchFamily="2" charset="-122"/>
                <a:ea typeface="STXinwei" panose="02010800040101010101" pitchFamily="2" charset="-122"/>
              </a:rPr>
              <a:t>创建</a:t>
            </a:r>
            <a:r>
              <a:rPr kumimoji="1" lang="en-US" altLang="zh-CN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TXinwei" panose="02010800040101010101" pitchFamily="2" charset="-122"/>
                <a:ea typeface="STXinwei" panose="02010800040101010101" pitchFamily="2" charset="-122"/>
              </a:rPr>
              <a:t>SparkSession</a:t>
            </a:r>
            <a:r>
              <a:rPr kumimoji="1"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STXinwei" panose="02010800040101010101" pitchFamily="2" charset="-122"/>
                <a:ea typeface="STXinwei" panose="02010800040101010101" pitchFamily="2" charset="-122"/>
              </a:rPr>
              <a:t>对象</a:t>
            </a:r>
            <a:endParaRPr kumimoji="1" lang="en-US" altLang="zh-CN" dirty="0">
              <a:solidFill>
                <a:schemeClr val="tx1">
                  <a:lumMod val="75000"/>
                  <a:lumOff val="25000"/>
                </a:schemeClr>
              </a:solidFill>
              <a:latin typeface="STXinwei" panose="02010800040101010101" pitchFamily="2" charset="-122"/>
              <a:ea typeface="STXinwei" panose="02010800040101010101" pitchFamily="2" charset="-122"/>
            </a:endParaRPr>
          </a:p>
          <a:p>
            <a:pPr marL="285750" indent="-285750" algn="just">
              <a:lnSpc>
                <a:spcPct val="13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kumimoji="1"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STXinwei" panose="02010800040101010101" pitchFamily="2" charset="-122"/>
                <a:ea typeface="STXinwei" panose="02010800040101010101" pitchFamily="2" charset="-122"/>
              </a:rPr>
              <a:t>读取数据，需要手动添加标题，不然无法找到对应字段。</a:t>
            </a:r>
            <a:endParaRPr kumimoji="1" lang="en-US" altLang="zh-CN" dirty="0">
              <a:solidFill>
                <a:schemeClr val="tx1">
                  <a:lumMod val="75000"/>
                  <a:lumOff val="25000"/>
                </a:schemeClr>
              </a:solidFill>
              <a:latin typeface="STXinwei" panose="02010800040101010101" pitchFamily="2" charset="-122"/>
              <a:ea typeface="STXinwei" panose="02010800040101010101" pitchFamily="2" charset="-122"/>
            </a:endParaRPr>
          </a:p>
          <a:p>
            <a:pPr marL="285750" indent="-285750" algn="just">
              <a:lnSpc>
                <a:spcPct val="13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kumimoji="1"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STXinwei" panose="02010800040101010101" pitchFamily="2" charset="-122"/>
                <a:ea typeface="STXinwei" panose="02010800040101010101" pitchFamily="2" charset="-122"/>
              </a:rPr>
              <a:t>注册为临时表</a:t>
            </a:r>
            <a:endParaRPr kumimoji="1" lang="en-US" altLang="zh-CN" dirty="0">
              <a:solidFill>
                <a:schemeClr val="tx1">
                  <a:lumMod val="75000"/>
                  <a:lumOff val="25000"/>
                </a:schemeClr>
              </a:solidFill>
              <a:latin typeface="STXinwei" panose="02010800040101010101" pitchFamily="2" charset="-122"/>
              <a:ea typeface="STXinwei" panose="02010800040101010101" pitchFamily="2" charset="-122"/>
            </a:endParaRPr>
          </a:p>
          <a:p>
            <a:pPr marL="285750" indent="-285750" algn="just">
              <a:lnSpc>
                <a:spcPct val="13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kumimoji="1"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STXinwei" panose="02010800040101010101" pitchFamily="2" charset="-122"/>
                <a:ea typeface="STXinwei" panose="02010800040101010101" pitchFamily="2" charset="-122"/>
              </a:rPr>
              <a:t>使用</a:t>
            </a:r>
            <a:r>
              <a:rPr kumimoji="1"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STXinwei" panose="02010800040101010101" pitchFamily="2" charset="-122"/>
                <a:ea typeface="STXinwei" panose="02010800040101010101" pitchFamily="2" charset="-122"/>
              </a:rPr>
              <a:t>SQL</a:t>
            </a:r>
            <a:r>
              <a:rPr kumimoji="1"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STXinwei" panose="02010800040101010101" pitchFamily="2" charset="-122"/>
                <a:ea typeface="STXinwei" panose="02010800040101010101" pitchFamily="2" charset="-122"/>
              </a:rPr>
              <a:t>语句查询，并展示</a:t>
            </a:r>
            <a:endParaRPr kumimoji="1" lang="en-US" altLang="zh-CN" dirty="0">
              <a:solidFill>
                <a:schemeClr val="tx1">
                  <a:lumMod val="75000"/>
                  <a:lumOff val="25000"/>
                </a:schemeClr>
              </a:solidFill>
              <a:latin typeface="STXinwei" panose="02010800040101010101" pitchFamily="2" charset="-122"/>
              <a:ea typeface="STXinwei" panose="02010800040101010101" pitchFamily="2" charset="-122"/>
            </a:endParaRPr>
          </a:p>
          <a:p>
            <a:pPr algn="just">
              <a:lnSpc>
                <a:spcPct val="130000"/>
              </a:lnSpc>
              <a:spcAft>
                <a:spcPts val="600"/>
              </a:spcAft>
            </a:pPr>
            <a:r>
              <a:rPr kumimoji="1"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STXinwei" panose="02010800040101010101" pitchFamily="2" charset="-122"/>
                <a:ea typeface="STXinwei" panose="02010800040101010101" pitchFamily="2" charset="-122"/>
              </a:rPr>
              <a:t>结论：结果均一致。</a:t>
            </a:r>
            <a:endParaRPr kumimoji="1" lang="en-US" altLang="zh-CN" dirty="0">
              <a:solidFill>
                <a:schemeClr val="tx1">
                  <a:lumMod val="75000"/>
                  <a:lumOff val="25000"/>
                </a:schemeClr>
              </a:solidFill>
              <a:latin typeface="STXinwei" panose="02010800040101010101" pitchFamily="2" charset="-122"/>
              <a:ea typeface="STXinwei" panose="02010800040101010101" pitchFamily="2" charset="-122"/>
            </a:endParaRPr>
          </a:p>
        </p:txBody>
      </p:sp>
      <p:graphicFrame>
        <p:nvGraphicFramePr>
          <p:cNvPr id="3" name="表格 2">
            <a:extLst>
              <a:ext uri="{FF2B5EF4-FFF2-40B4-BE49-F238E27FC236}">
                <a16:creationId xmlns:a16="http://schemas.microsoft.com/office/drawing/2014/main" id="{B7ABF07D-1615-6E4F-832D-75035E6372D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69674982"/>
              </p:ext>
            </p:extLst>
          </p:nvPr>
        </p:nvGraphicFramePr>
        <p:xfrm>
          <a:off x="302836" y="2961732"/>
          <a:ext cx="4694907" cy="319051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64969">
                  <a:extLst>
                    <a:ext uri="{9D8B030D-6E8A-4147-A177-3AD203B41FA5}">
                      <a16:colId xmlns:a16="http://schemas.microsoft.com/office/drawing/2014/main" val="1790591322"/>
                    </a:ext>
                  </a:extLst>
                </a:gridCol>
                <a:gridCol w="1564969">
                  <a:extLst>
                    <a:ext uri="{9D8B030D-6E8A-4147-A177-3AD203B41FA5}">
                      <a16:colId xmlns:a16="http://schemas.microsoft.com/office/drawing/2014/main" val="3325362978"/>
                    </a:ext>
                  </a:extLst>
                </a:gridCol>
                <a:gridCol w="1564969">
                  <a:extLst>
                    <a:ext uri="{9D8B030D-6E8A-4147-A177-3AD203B41FA5}">
                      <a16:colId xmlns:a16="http://schemas.microsoft.com/office/drawing/2014/main" val="172476704"/>
                    </a:ext>
                  </a:extLst>
                </a:gridCol>
              </a:tblGrid>
              <a:tr h="635135">
                <a:tc>
                  <a:txBody>
                    <a:bodyPr/>
                    <a:lstStyle/>
                    <a:p>
                      <a:endParaRPr lang="zh-CN" altLang="en-US" dirty="0">
                        <a:latin typeface="STXinwei" panose="02010800040101010101" pitchFamily="2" charset="-122"/>
                        <a:ea typeface="STXinwei" panose="02010800040101010101" pitchFamily="2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>
                          <a:latin typeface="STXinwei" panose="02010800040101010101" pitchFamily="2" charset="-122"/>
                          <a:ea typeface="STXinwei" panose="02010800040101010101" pitchFamily="2" charset="-122"/>
                        </a:rPr>
                        <a:t>MapReduce</a:t>
                      </a:r>
                      <a:endParaRPr lang="zh-CN" altLang="en-US" dirty="0">
                        <a:latin typeface="STXinwei" panose="02010800040101010101" pitchFamily="2" charset="-122"/>
                        <a:ea typeface="STXinwei" panose="02010800040101010101" pitchFamily="2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>
                          <a:latin typeface="STXinwei" panose="02010800040101010101" pitchFamily="2" charset="-122"/>
                          <a:ea typeface="STXinwei" panose="02010800040101010101" pitchFamily="2" charset="-122"/>
                        </a:rPr>
                        <a:t>Spark</a:t>
                      </a:r>
                      <a:endParaRPr lang="zh-CN" altLang="en-US" dirty="0">
                        <a:latin typeface="STXinwei" panose="02010800040101010101" pitchFamily="2" charset="-122"/>
                        <a:ea typeface="STXinwei" panose="02010800040101010101" pitchFamily="2" charset="-122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37261825"/>
                  </a:ext>
                </a:extLst>
              </a:tr>
              <a:tr h="635135">
                <a:tc>
                  <a:txBody>
                    <a:bodyPr/>
                    <a:lstStyle/>
                    <a:p>
                      <a:r>
                        <a:rPr lang="zh-CN" altLang="en-US" dirty="0">
                          <a:latin typeface="STXinwei" panose="02010800040101010101" pitchFamily="2" charset="-122"/>
                          <a:ea typeface="STXinwei" panose="02010800040101010101" pitchFamily="2" charset="-122"/>
                        </a:rPr>
                        <a:t>时间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>
                          <a:latin typeface="STXinwei" panose="02010800040101010101" pitchFamily="2" charset="-122"/>
                          <a:ea typeface="STXinwei" panose="02010800040101010101" pitchFamily="2" charset="-122"/>
                        </a:rPr>
                        <a:t>较慢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>
                          <a:latin typeface="STXinwei" panose="02010800040101010101" pitchFamily="2" charset="-122"/>
                          <a:ea typeface="STXinwei" panose="02010800040101010101" pitchFamily="2" charset="-122"/>
                        </a:rPr>
                        <a:t>较快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47146643"/>
                  </a:ext>
                </a:extLst>
              </a:tr>
              <a:tr h="635135">
                <a:tc>
                  <a:txBody>
                    <a:bodyPr/>
                    <a:lstStyle/>
                    <a:p>
                      <a:r>
                        <a:rPr lang="zh-CN" altLang="en-US" dirty="0">
                          <a:latin typeface="STXinwei" panose="02010800040101010101" pitchFamily="2" charset="-122"/>
                          <a:ea typeface="STXinwei" panose="02010800040101010101" pitchFamily="2" charset="-122"/>
                        </a:rPr>
                        <a:t>代码复杂度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>
                          <a:latin typeface="STXinwei" panose="02010800040101010101" pitchFamily="2" charset="-122"/>
                          <a:ea typeface="STXinwei" panose="02010800040101010101" pitchFamily="2" charset="-122"/>
                        </a:rPr>
                        <a:t>较复杂，但逻辑清晰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>
                          <a:latin typeface="STXinwei" panose="02010800040101010101" pitchFamily="2" charset="-122"/>
                          <a:ea typeface="STXinwei" panose="02010800040101010101" pitchFamily="2" charset="-122"/>
                        </a:rPr>
                        <a:t>较简单，逻辑不够清晰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11696663"/>
                  </a:ext>
                </a:extLst>
              </a:tr>
              <a:tr h="635135">
                <a:tc>
                  <a:txBody>
                    <a:bodyPr/>
                    <a:lstStyle/>
                    <a:p>
                      <a:r>
                        <a:rPr lang="zh-CN" altLang="en-US" dirty="0">
                          <a:latin typeface="STXinwei" panose="02010800040101010101" pitchFamily="2" charset="-122"/>
                          <a:ea typeface="STXinwei" panose="02010800040101010101" pitchFamily="2" charset="-122"/>
                        </a:rPr>
                        <a:t>使用难度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>
                          <a:latin typeface="STXinwei" panose="02010800040101010101" pitchFamily="2" charset="-122"/>
                          <a:ea typeface="STXinwei" panose="02010800040101010101" pitchFamily="2" charset="-122"/>
                        </a:rPr>
                        <a:t>python</a:t>
                      </a:r>
                      <a:r>
                        <a:rPr lang="zh-CN" altLang="en-US" dirty="0">
                          <a:latin typeface="STXinwei" panose="02010800040101010101" pitchFamily="2" charset="-122"/>
                          <a:ea typeface="STXinwei" panose="02010800040101010101" pitchFamily="2" charset="-122"/>
                        </a:rPr>
                        <a:t>易上手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>
                          <a:latin typeface="STXinwei" panose="02010800040101010101" pitchFamily="2" charset="-122"/>
                          <a:ea typeface="STXinwei" panose="02010800040101010101" pitchFamily="2" charset="-122"/>
                        </a:rPr>
                        <a:t>接口不够友好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84141304"/>
                  </a:ext>
                </a:extLst>
              </a:tr>
              <a:tr h="635135">
                <a:tc>
                  <a:txBody>
                    <a:bodyPr/>
                    <a:lstStyle/>
                    <a:p>
                      <a:r>
                        <a:rPr lang="zh-CN" altLang="en-US" dirty="0">
                          <a:latin typeface="STXinwei" panose="02010800040101010101" pitchFamily="2" charset="-122"/>
                          <a:ea typeface="STXinwei" panose="02010800040101010101" pitchFamily="2" charset="-122"/>
                        </a:rPr>
                        <a:t>运行便捷程度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>
                          <a:latin typeface="STXinwei" panose="02010800040101010101" pitchFamily="2" charset="-122"/>
                          <a:ea typeface="STXinwei" panose="02010800040101010101" pitchFamily="2" charset="-122"/>
                        </a:rPr>
                        <a:t>本机</a:t>
                      </a:r>
                      <a:r>
                        <a:rPr lang="en-US" altLang="zh-CN" dirty="0" err="1">
                          <a:latin typeface="STXinwei" panose="02010800040101010101" pitchFamily="2" charset="-122"/>
                          <a:ea typeface="STXinwei" panose="02010800040101010101" pitchFamily="2" charset="-122"/>
                        </a:rPr>
                        <a:t>vscode</a:t>
                      </a:r>
                      <a:r>
                        <a:rPr lang="zh-CN" altLang="en-US" dirty="0">
                          <a:latin typeface="STXinwei" panose="02010800040101010101" pitchFamily="2" charset="-122"/>
                          <a:ea typeface="STXinwei" panose="02010800040101010101" pitchFamily="2" charset="-122"/>
                        </a:rPr>
                        <a:t>内</a:t>
                      </a:r>
                      <a:r>
                        <a:rPr lang="en-US" altLang="zh-CN" dirty="0" err="1">
                          <a:latin typeface="STXinwei" panose="02010800040101010101" pitchFamily="2" charset="-122"/>
                          <a:ea typeface="STXinwei" panose="02010800040101010101" pitchFamily="2" charset="-122"/>
                        </a:rPr>
                        <a:t>run+debug</a:t>
                      </a:r>
                      <a:endParaRPr lang="zh-CN" altLang="en-US" dirty="0">
                        <a:latin typeface="STXinwei" panose="02010800040101010101" pitchFamily="2" charset="-122"/>
                        <a:ea typeface="STXinwei" panose="02010800040101010101" pitchFamily="2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>
                          <a:latin typeface="STXinwei" panose="02010800040101010101" pitchFamily="2" charset="-122"/>
                          <a:ea typeface="STXinwei" panose="02010800040101010101" pitchFamily="2" charset="-122"/>
                        </a:rPr>
                        <a:t>本机控制台</a:t>
                      </a:r>
                      <a:r>
                        <a:rPr lang="en-US" altLang="zh-CN" dirty="0" err="1">
                          <a:latin typeface="STXinwei" panose="02010800040101010101" pitchFamily="2" charset="-122"/>
                          <a:ea typeface="STXinwei" panose="02010800040101010101" pitchFamily="2" charset="-122"/>
                        </a:rPr>
                        <a:t>run+debug</a:t>
                      </a:r>
                      <a:endParaRPr lang="zh-CN" altLang="en-US" dirty="0">
                        <a:latin typeface="STXinwei" panose="02010800040101010101" pitchFamily="2" charset="-122"/>
                        <a:ea typeface="STXinwei" panose="02010800040101010101" pitchFamily="2" charset="-122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85880573"/>
                  </a:ext>
                </a:extLst>
              </a:tr>
            </a:tbl>
          </a:graphicData>
        </a:graphic>
      </p:graphicFrame>
      <p:graphicFrame>
        <p:nvGraphicFramePr>
          <p:cNvPr id="6" name="表格 5">
            <a:extLst>
              <a:ext uri="{FF2B5EF4-FFF2-40B4-BE49-F238E27FC236}">
                <a16:creationId xmlns:a16="http://schemas.microsoft.com/office/drawing/2014/main" id="{66B90A88-80C6-4C45-B97A-4E2518EECFF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17840594"/>
              </p:ext>
            </p:extLst>
          </p:nvPr>
        </p:nvGraphicFramePr>
        <p:xfrm>
          <a:off x="6096000" y="5143176"/>
          <a:ext cx="5187696" cy="1112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96924">
                  <a:extLst>
                    <a:ext uri="{9D8B030D-6E8A-4147-A177-3AD203B41FA5}">
                      <a16:colId xmlns:a16="http://schemas.microsoft.com/office/drawing/2014/main" val="3285160724"/>
                    </a:ext>
                  </a:extLst>
                </a:gridCol>
                <a:gridCol w="1296924">
                  <a:extLst>
                    <a:ext uri="{9D8B030D-6E8A-4147-A177-3AD203B41FA5}">
                      <a16:colId xmlns:a16="http://schemas.microsoft.com/office/drawing/2014/main" val="2576031598"/>
                    </a:ext>
                  </a:extLst>
                </a:gridCol>
                <a:gridCol w="1296924">
                  <a:extLst>
                    <a:ext uri="{9D8B030D-6E8A-4147-A177-3AD203B41FA5}">
                      <a16:colId xmlns:a16="http://schemas.microsoft.com/office/drawing/2014/main" val="3652107933"/>
                    </a:ext>
                  </a:extLst>
                </a:gridCol>
                <a:gridCol w="1296924">
                  <a:extLst>
                    <a:ext uri="{9D8B030D-6E8A-4147-A177-3AD203B41FA5}">
                      <a16:colId xmlns:a16="http://schemas.microsoft.com/office/drawing/2014/main" val="143737034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zh-CN" altLang="en-US" dirty="0">
                          <a:latin typeface="STXinwei" panose="02010800040101010101" pitchFamily="2" charset="-122"/>
                          <a:ea typeface="STXinwei" panose="02010800040101010101" pitchFamily="2" charset="-122"/>
                        </a:rPr>
                        <a:t>简单对比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>
                          <a:latin typeface="STXinwei" panose="02010800040101010101" pitchFamily="2" charset="-122"/>
                          <a:ea typeface="STXinwei" panose="02010800040101010101" pitchFamily="2" charset="-122"/>
                        </a:rPr>
                        <a:t>Hive</a:t>
                      </a:r>
                      <a:endParaRPr lang="zh-CN" altLang="en-US" dirty="0">
                        <a:latin typeface="STXinwei" panose="02010800040101010101" pitchFamily="2" charset="-122"/>
                        <a:ea typeface="STXinwei" panose="02010800040101010101" pitchFamily="2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err="1">
                          <a:latin typeface="STXinwei" panose="02010800040101010101" pitchFamily="2" charset="-122"/>
                          <a:ea typeface="STXinwei" panose="02010800040101010101" pitchFamily="2" charset="-122"/>
                        </a:rPr>
                        <a:t>Pyspark</a:t>
                      </a:r>
                      <a:endParaRPr lang="zh-CN" altLang="en-US" dirty="0">
                        <a:latin typeface="STXinwei" panose="02010800040101010101" pitchFamily="2" charset="-122"/>
                        <a:ea typeface="STXinwei" panose="02010800040101010101" pitchFamily="2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err="1">
                          <a:latin typeface="STXinwei" panose="02010800040101010101" pitchFamily="2" charset="-122"/>
                          <a:ea typeface="STXinwei" panose="02010800040101010101" pitchFamily="2" charset="-122"/>
                        </a:rPr>
                        <a:t>SparkSQL</a:t>
                      </a:r>
                      <a:endParaRPr lang="zh-CN" altLang="en-US" dirty="0">
                        <a:latin typeface="STXinwei" panose="02010800040101010101" pitchFamily="2" charset="-122"/>
                        <a:ea typeface="STXinwei" panose="02010800040101010101" pitchFamily="2" charset="-122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2442945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zh-CN" altLang="en-US" dirty="0">
                          <a:latin typeface="STXinwei" panose="02010800040101010101" pitchFamily="2" charset="-122"/>
                          <a:ea typeface="STXinwei" panose="02010800040101010101" pitchFamily="2" charset="-122"/>
                        </a:rPr>
                        <a:t>时间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>
                          <a:latin typeface="STXinwei" panose="02010800040101010101" pitchFamily="2" charset="-122"/>
                          <a:ea typeface="STXinwei" panose="02010800040101010101" pitchFamily="2" charset="-122"/>
                        </a:rPr>
                        <a:t>34.592s</a:t>
                      </a:r>
                      <a:endParaRPr lang="zh-CN" altLang="en-US" dirty="0">
                        <a:latin typeface="STXinwei" panose="02010800040101010101" pitchFamily="2" charset="-122"/>
                        <a:ea typeface="STXinwei" panose="02010800040101010101" pitchFamily="2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>
                          <a:latin typeface="STXinwei" panose="02010800040101010101" pitchFamily="2" charset="-122"/>
                          <a:ea typeface="STXinwei" panose="02010800040101010101" pitchFamily="2" charset="-122"/>
                        </a:rPr>
                        <a:t>0.06s</a:t>
                      </a:r>
                      <a:endParaRPr lang="zh-CN" altLang="en-US" dirty="0">
                        <a:latin typeface="STXinwei" panose="02010800040101010101" pitchFamily="2" charset="-122"/>
                        <a:ea typeface="STXinwei" panose="02010800040101010101" pitchFamily="2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>
                          <a:latin typeface="STXinwei" panose="02010800040101010101" pitchFamily="2" charset="-122"/>
                          <a:ea typeface="STXinwei" panose="02010800040101010101" pitchFamily="2" charset="-122"/>
                        </a:rPr>
                        <a:t>1.63s</a:t>
                      </a:r>
                      <a:endParaRPr lang="zh-CN" altLang="en-US" dirty="0">
                        <a:latin typeface="STXinwei" panose="02010800040101010101" pitchFamily="2" charset="-122"/>
                        <a:ea typeface="STXinwei" panose="02010800040101010101" pitchFamily="2" charset="-122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1352637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zh-CN" altLang="en-US" dirty="0">
                          <a:latin typeface="STXinwei" panose="02010800040101010101" pitchFamily="2" charset="-122"/>
                          <a:ea typeface="STXinwei" panose="02010800040101010101" pitchFamily="2" charset="-122"/>
                        </a:rPr>
                        <a:t>使用难度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>
                          <a:latin typeface="STXinwei" panose="02010800040101010101" pitchFamily="2" charset="-122"/>
                          <a:ea typeface="STXinwei" panose="02010800040101010101" pitchFamily="2" charset="-122"/>
                        </a:rPr>
                        <a:t>简单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>
                          <a:latin typeface="STXinwei" panose="02010800040101010101" pitchFamily="2" charset="-122"/>
                          <a:ea typeface="STXinwei" panose="02010800040101010101" pitchFamily="2" charset="-122"/>
                        </a:rPr>
                        <a:t>复杂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>
                          <a:latin typeface="STXinwei" panose="02010800040101010101" pitchFamily="2" charset="-122"/>
                          <a:ea typeface="STXinwei" panose="02010800040101010101" pitchFamily="2" charset="-122"/>
                        </a:rPr>
                        <a:t>较简单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3665849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34799862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A17C656-5A92-B448-A109-C38844DB56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2471" y="202906"/>
            <a:ext cx="4626769" cy="663575"/>
          </a:xfrm>
        </p:spPr>
        <p:txBody>
          <a:bodyPr>
            <a:normAutofit/>
          </a:bodyPr>
          <a:lstStyle/>
          <a:p>
            <a:r>
              <a:rPr kumimoji="1" lang="zh-CN" altLang="en-US" dirty="0">
                <a:latin typeface="STXinwei" panose="02010800040101010101" pitchFamily="2" charset="-122"/>
                <a:ea typeface="STXinwei" panose="02010800040101010101" pitchFamily="2" charset="-122"/>
              </a:rPr>
              <a:t>阶段四</a:t>
            </a:r>
          </a:p>
        </p:txBody>
      </p:sp>
      <p:cxnSp>
        <p:nvCxnSpPr>
          <p:cNvPr id="10" name="直线连接符 9">
            <a:extLst>
              <a:ext uri="{FF2B5EF4-FFF2-40B4-BE49-F238E27FC236}">
                <a16:creationId xmlns:a16="http://schemas.microsoft.com/office/drawing/2014/main" id="{3EBA483F-9388-5F40-86E0-4AE9F9CBB6FC}"/>
              </a:ext>
            </a:extLst>
          </p:cNvPr>
          <p:cNvCxnSpPr>
            <a:cxnSpLocks/>
          </p:cNvCxnSpPr>
          <p:nvPr/>
        </p:nvCxnSpPr>
        <p:spPr>
          <a:xfrm>
            <a:off x="302836" y="1662553"/>
            <a:ext cx="2422076" cy="0"/>
          </a:xfrm>
          <a:prstGeom prst="line">
            <a:avLst/>
          </a:prstGeom>
          <a:ln w="22225">
            <a:solidFill>
              <a:srgbClr val="07517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圆角矩形 10">
            <a:extLst>
              <a:ext uri="{FF2B5EF4-FFF2-40B4-BE49-F238E27FC236}">
                <a16:creationId xmlns:a16="http://schemas.microsoft.com/office/drawing/2014/main" id="{AA1D9CE0-9450-9A41-AFEF-584EBC197B6B}"/>
              </a:ext>
            </a:extLst>
          </p:cNvPr>
          <p:cNvSpPr/>
          <p:nvPr/>
        </p:nvSpPr>
        <p:spPr>
          <a:xfrm>
            <a:off x="302836" y="1197868"/>
            <a:ext cx="2422076" cy="374899"/>
          </a:xfrm>
          <a:prstGeom prst="roundRect">
            <a:avLst/>
          </a:prstGeom>
          <a:solidFill>
            <a:srgbClr val="07517E"/>
          </a:solidFill>
          <a:ln>
            <a:solidFill>
              <a:srgbClr val="07517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180000" rIns="180000" bIns="180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>
              <a:lnSpc>
                <a:spcPct val="130000"/>
              </a:lnSpc>
            </a:pPr>
            <a:endParaRPr kumimoji="1" lang="zh-CN" altLang="en-US" dirty="0">
              <a:solidFill>
                <a:schemeClr val="bg1"/>
              </a:solidFill>
            </a:endParaRP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85AE2B1D-49C8-5549-B27B-0D83ADAA987F}"/>
              </a:ext>
            </a:extLst>
          </p:cNvPr>
          <p:cNvSpPr txBox="1"/>
          <p:nvPr/>
        </p:nvSpPr>
        <p:spPr>
          <a:xfrm>
            <a:off x="302836" y="1026320"/>
            <a:ext cx="1627632" cy="697838"/>
          </a:xfrm>
          <a:prstGeom prst="rect">
            <a:avLst/>
          </a:prstGeom>
          <a:noFill/>
        </p:spPr>
        <p:txBody>
          <a:bodyPr wrap="square" lIns="180000" tIns="180000" rIns="180000" bIns="180000" rtlCol="0">
            <a:spAutoFit/>
          </a:bodyPr>
          <a:lstStyle/>
          <a:p>
            <a:pPr algn="just">
              <a:lnSpc>
                <a:spcPct val="130000"/>
              </a:lnSpc>
              <a:spcAft>
                <a:spcPts val="600"/>
              </a:spcAft>
            </a:pPr>
            <a:r>
              <a:rPr kumimoji="1" lang="zh-CN" altLang="en-US" dirty="0">
                <a:solidFill>
                  <a:schemeClr val="bg1"/>
                </a:solidFill>
                <a:latin typeface="STXinwei" panose="02010800040101010101" pitchFamily="2" charset="-122"/>
                <a:ea typeface="STXinwei" panose="02010800040101010101" pitchFamily="2" charset="-122"/>
              </a:rPr>
              <a:t>综述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B10B60EE-5342-5941-B318-9B2433DC773F}"/>
              </a:ext>
            </a:extLst>
          </p:cNvPr>
          <p:cNvSpPr txBox="1"/>
          <p:nvPr/>
        </p:nvSpPr>
        <p:spPr>
          <a:xfrm>
            <a:off x="154429" y="1686364"/>
            <a:ext cx="4964108" cy="2729163"/>
          </a:xfrm>
          <a:prstGeom prst="rect">
            <a:avLst/>
          </a:prstGeom>
          <a:noFill/>
        </p:spPr>
        <p:txBody>
          <a:bodyPr wrap="square" lIns="180000" tIns="180000" rIns="180000" bIns="180000" rtlCol="0">
            <a:spAutoFit/>
          </a:bodyPr>
          <a:lstStyle/>
          <a:p>
            <a:pPr>
              <a:lnSpc>
                <a:spcPct val="130000"/>
              </a:lnSpc>
              <a:spcAft>
                <a:spcPts val="600"/>
              </a:spcAft>
            </a:pPr>
            <a:r>
              <a:rPr kumimoji="1"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STXinwei" panose="02010800040101010101" pitchFamily="2" charset="-122"/>
                <a:ea typeface="STXinwei" panose="02010800040101010101" pitchFamily="2" charset="-122"/>
              </a:rPr>
              <a:t>Spark</a:t>
            </a:r>
            <a:r>
              <a:rPr kumimoji="1"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STXinwei" panose="02010800040101010101" pitchFamily="2" charset="-122"/>
                <a:ea typeface="STXinwei" panose="02010800040101010101" pitchFamily="2" charset="-122"/>
              </a:rPr>
              <a:t>提供了我们两个类库，</a:t>
            </a:r>
            <a:r>
              <a:rPr kumimoji="1"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STXinwei" panose="02010800040101010101" pitchFamily="2" charset="-122"/>
                <a:ea typeface="STXinwei" panose="02010800040101010101" pitchFamily="2" charset="-122"/>
              </a:rPr>
              <a:t>ml</a:t>
            </a:r>
            <a:r>
              <a:rPr kumimoji="1"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STXinwei" panose="02010800040101010101" pitchFamily="2" charset="-122"/>
                <a:ea typeface="STXinwei" panose="02010800040101010101" pitchFamily="2" charset="-122"/>
              </a:rPr>
              <a:t>和</a:t>
            </a:r>
            <a:r>
              <a:rPr kumimoji="1" lang="en-US" altLang="zh-CN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TXinwei" panose="02010800040101010101" pitchFamily="2" charset="-122"/>
                <a:ea typeface="STXinwei" panose="02010800040101010101" pitchFamily="2" charset="-122"/>
              </a:rPr>
              <a:t>mllib</a:t>
            </a:r>
            <a:r>
              <a:rPr kumimoji="1"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STXinwei" panose="02010800040101010101" pitchFamily="2" charset="-122"/>
                <a:ea typeface="STXinwei" panose="02010800040101010101" pitchFamily="2" charset="-122"/>
              </a:rPr>
              <a:t>，目前主流使用</a:t>
            </a:r>
            <a:r>
              <a:rPr kumimoji="1"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STXinwei" panose="02010800040101010101" pitchFamily="2" charset="-122"/>
                <a:ea typeface="STXinwei" panose="02010800040101010101" pitchFamily="2" charset="-122"/>
              </a:rPr>
              <a:t>ml</a:t>
            </a:r>
            <a:r>
              <a:rPr kumimoji="1"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STXinwei" panose="02010800040101010101" pitchFamily="2" charset="-122"/>
                <a:ea typeface="STXinwei" panose="02010800040101010101" pitchFamily="2" charset="-122"/>
              </a:rPr>
              <a:t>类库。</a:t>
            </a:r>
            <a:endParaRPr kumimoji="1" lang="en-US" altLang="zh-CN" dirty="0">
              <a:solidFill>
                <a:schemeClr val="tx1">
                  <a:lumMod val="75000"/>
                  <a:lumOff val="25000"/>
                </a:schemeClr>
              </a:solidFill>
              <a:latin typeface="STXinwei" panose="02010800040101010101" pitchFamily="2" charset="-122"/>
              <a:ea typeface="STXinwei" panose="02010800040101010101" pitchFamily="2" charset="-122"/>
            </a:endParaRPr>
          </a:p>
          <a:p>
            <a:pPr>
              <a:lnSpc>
                <a:spcPct val="130000"/>
              </a:lnSpc>
              <a:spcAft>
                <a:spcPts val="600"/>
              </a:spcAft>
            </a:pPr>
            <a:r>
              <a:rPr kumimoji="1"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STXinwei" panose="02010800040101010101" pitchFamily="2" charset="-122"/>
                <a:ea typeface="STXinwei" panose="02010800040101010101" pitchFamily="2" charset="-122"/>
              </a:rPr>
              <a:t>采用了四种方法：</a:t>
            </a:r>
            <a:endParaRPr kumimoji="1" lang="en-US" altLang="zh-CN" dirty="0">
              <a:solidFill>
                <a:schemeClr val="tx1">
                  <a:lumMod val="75000"/>
                  <a:lumOff val="25000"/>
                </a:schemeClr>
              </a:solidFill>
              <a:latin typeface="STXinwei" panose="02010800040101010101" pitchFamily="2" charset="-122"/>
              <a:ea typeface="STXinwei" panose="02010800040101010101" pitchFamily="2" charset="-122"/>
            </a:endParaRPr>
          </a:p>
          <a:p>
            <a:pPr>
              <a:lnSpc>
                <a:spcPct val="130000"/>
              </a:lnSpc>
              <a:spcAft>
                <a:spcPts val="600"/>
              </a:spcAft>
            </a:pPr>
            <a:r>
              <a:rPr kumimoji="1" lang="en-US" altLang="zh-CN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TXinwei" panose="02010800040101010101" pitchFamily="2" charset="-122"/>
                <a:ea typeface="STXinwei" panose="02010800040101010101" pitchFamily="2" charset="-122"/>
              </a:rPr>
              <a:t>RandomForest</a:t>
            </a:r>
            <a:r>
              <a:rPr kumimoji="1"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STXinwei" panose="02010800040101010101" pitchFamily="2" charset="-122"/>
                <a:ea typeface="STXinwei" panose="02010800040101010101" pitchFamily="2" charset="-122"/>
              </a:rPr>
              <a:t>，</a:t>
            </a:r>
            <a:r>
              <a:rPr kumimoji="1" lang="en-US" altLang="zh-CN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TXinwei" panose="02010800040101010101" pitchFamily="2" charset="-122"/>
                <a:ea typeface="STXinwei" panose="02010800040101010101" pitchFamily="2" charset="-122"/>
              </a:rPr>
              <a:t>DecisionTree</a:t>
            </a:r>
            <a:r>
              <a:rPr kumimoji="1"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STXinwei" panose="02010800040101010101" pitchFamily="2" charset="-122"/>
                <a:ea typeface="STXinwei" panose="02010800040101010101" pitchFamily="2" charset="-122"/>
              </a:rPr>
              <a:t>，</a:t>
            </a:r>
            <a:r>
              <a:rPr kumimoji="1"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STXinwei" panose="02010800040101010101" pitchFamily="2" charset="-122"/>
                <a:ea typeface="STXinwei" panose="02010800040101010101" pitchFamily="2" charset="-122"/>
              </a:rPr>
              <a:t>Logistics</a:t>
            </a:r>
            <a:r>
              <a:rPr kumimoji="1"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STXinwei" panose="02010800040101010101" pitchFamily="2" charset="-122"/>
                <a:ea typeface="STXinwei" panose="02010800040101010101" pitchFamily="2" charset="-122"/>
              </a:rPr>
              <a:t>将使用</a:t>
            </a:r>
            <a:r>
              <a:rPr kumimoji="1"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STXinwei" panose="02010800040101010101" pitchFamily="2" charset="-122"/>
                <a:ea typeface="STXinwei" panose="02010800040101010101" pitchFamily="2" charset="-122"/>
              </a:rPr>
              <a:t>ml</a:t>
            </a:r>
            <a:r>
              <a:rPr kumimoji="1"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STXinwei" panose="02010800040101010101" pitchFamily="2" charset="-122"/>
                <a:ea typeface="STXinwei" panose="02010800040101010101" pitchFamily="2" charset="-122"/>
              </a:rPr>
              <a:t>类库，</a:t>
            </a:r>
            <a:r>
              <a:rPr kumimoji="1"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STXinwei" panose="02010800040101010101" pitchFamily="2" charset="-122"/>
                <a:ea typeface="STXinwei" panose="02010800040101010101" pitchFamily="2" charset="-122"/>
              </a:rPr>
              <a:t>SVM</a:t>
            </a:r>
            <a:r>
              <a:rPr kumimoji="1"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STXinwei" panose="02010800040101010101" pitchFamily="2" charset="-122"/>
                <a:ea typeface="STXinwei" panose="02010800040101010101" pitchFamily="2" charset="-122"/>
              </a:rPr>
              <a:t>将使用</a:t>
            </a:r>
            <a:r>
              <a:rPr kumimoji="1" lang="en-US" altLang="zh-CN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TXinwei" panose="02010800040101010101" pitchFamily="2" charset="-122"/>
                <a:ea typeface="STXinwei" panose="02010800040101010101" pitchFamily="2" charset="-122"/>
              </a:rPr>
              <a:t>mllib</a:t>
            </a:r>
            <a:r>
              <a:rPr kumimoji="1"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STXinwei" panose="02010800040101010101" pitchFamily="2" charset="-122"/>
                <a:ea typeface="STXinwei" panose="02010800040101010101" pitchFamily="2" charset="-122"/>
              </a:rPr>
              <a:t>类库。</a:t>
            </a:r>
            <a:endParaRPr kumimoji="1" lang="en-US" altLang="zh-CN" dirty="0">
              <a:solidFill>
                <a:schemeClr val="tx1">
                  <a:lumMod val="75000"/>
                  <a:lumOff val="25000"/>
                </a:schemeClr>
              </a:solidFill>
              <a:latin typeface="STXinwei" panose="02010800040101010101" pitchFamily="2" charset="-122"/>
              <a:ea typeface="STXinwei" panose="02010800040101010101" pitchFamily="2" charset="-122"/>
            </a:endParaRPr>
          </a:p>
          <a:p>
            <a:pPr>
              <a:lnSpc>
                <a:spcPct val="130000"/>
              </a:lnSpc>
              <a:spcAft>
                <a:spcPts val="600"/>
              </a:spcAft>
            </a:pPr>
            <a:r>
              <a:rPr kumimoji="1"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STXinwei" panose="02010800040101010101" pitchFamily="2" charset="-122"/>
                <a:ea typeface="STXinwei" panose="02010800040101010101" pitchFamily="2" charset="-122"/>
              </a:rPr>
              <a:t>测试集将不再用，只用训练集划分</a:t>
            </a:r>
            <a:endParaRPr kumimoji="1" lang="en-US" altLang="zh-CN" dirty="0">
              <a:solidFill>
                <a:schemeClr val="tx1">
                  <a:lumMod val="75000"/>
                  <a:lumOff val="25000"/>
                </a:schemeClr>
              </a:solidFill>
              <a:latin typeface="STXinwei" panose="02010800040101010101" pitchFamily="2" charset="-122"/>
              <a:ea typeface="STXinwei" panose="02010800040101010101" pitchFamily="2" charset="-122"/>
            </a:endParaRPr>
          </a:p>
        </p:txBody>
      </p:sp>
      <p:cxnSp>
        <p:nvCxnSpPr>
          <p:cNvPr id="31" name="直线连接符 30">
            <a:extLst>
              <a:ext uri="{FF2B5EF4-FFF2-40B4-BE49-F238E27FC236}">
                <a16:creationId xmlns:a16="http://schemas.microsoft.com/office/drawing/2014/main" id="{532F9C52-77CC-8243-A66D-D27FD617C693}"/>
              </a:ext>
            </a:extLst>
          </p:cNvPr>
          <p:cNvCxnSpPr>
            <a:cxnSpLocks/>
          </p:cNvCxnSpPr>
          <p:nvPr/>
        </p:nvCxnSpPr>
        <p:spPr>
          <a:xfrm>
            <a:off x="6096000" y="1662553"/>
            <a:ext cx="2422076" cy="0"/>
          </a:xfrm>
          <a:prstGeom prst="line">
            <a:avLst/>
          </a:prstGeom>
          <a:ln w="22225">
            <a:solidFill>
              <a:srgbClr val="07517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圆角矩形 32">
            <a:extLst>
              <a:ext uri="{FF2B5EF4-FFF2-40B4-BE49-F238E27FC236}">
                <a16:creationId xmlns:a16="http://schemas.microsoft.com/office/drawing/2014/main" id="{8531B9A7-A760-0241-9680-04D14229E201}"/>
              </a:ext>
            </a:extLst>
          </p:cNvPr>
          <p:cNvSpPr/>
          <p:nvPr/>
        </p:nvSpPr>
        <p:spPr>
          <a:xfrm>
            <a:off x="6096000" y="1197868"/>
            <a:ext cx="2422076" cy="374899"/>
          </a:xfrm>
          <a:prstGeom prst="roundRect">
            <a:avLst/>
          </a:prstGeom>
          <a:solidFill>
            <a:srgbClr val="07517E"/>
          </a:solidFill>
          <a:ln>
            <a:solidFill>
              <a:srgbClr val="07517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180000" rIns="180000" bIns="180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>
              <a:lnSpc>
                <a:spcPct val="130000"/>
              </a:lnSpc>
            </a:pPr>
            <a:endParaRPr kumimoji="1" lang="zh-CN" altLang="en-US" dirty="0">
              <a:solidFill>
                <a:schemeClr val="bg1"/>
              </a:solidFill>
            </a:endParaRPr>
          </a:p>
        </p:txBody>
      </p:sp>
      <p:sp>
        <p:nvSpPr>
          <p:cNvPr id="38" name="文本框 37">
            <a:extLst>
              <a:ext uri="{FF2B5EF4-FFF2-40B4-BE49-F238E27FC236}">
                <a16:creationId xmlns:a16="http://schemas.microsoft.com/office/drawing/2014/main" id="{85905E33-4189-BA42-A827-887EA075FAA1}"/>
              </a:ext>
            </a:extLst>
          </p:cNvPr>
          <p:cNvSpPr txBox="1"/>
          <p:nvPr/>
        </p:nvSpPr>
        <p:spPr>
          <a:xfrm>
            <a:off x="6096000" y="1016987"/>
            <a:ext cx="1627632" cy="697838"/>
          </a:xfrm>
          <a:prstGeom prst="rect">
            <a:avLst/>
          </a:prstGeom>
          <a:noFill/>
        </p:spPr>
        <p:txBody>
          <a:bodyPr wrap="square" lIns="180000" tIns="180000" rIns="180000" bIns="180000" rtlCol="0">
            <a:spAutoFit/>
          </a:bodyPr>
          <a:lstStyle/>
          <a:p>
            <a:pPr algn="just">
              <a:lnSpc>
                <a:spcPct val="130000"/>
              </a:lnSpc>
              <a:spcAft>
                <a:spcPts val="600"/>
              </a:spcAft>
            </a:pPr>
            <a:r>
              <a:rPr kumimoji="1" lang="zh-CN" altLang="en-US" dirty="0">
                <a:solidFill>
                  <a:schemeClr val="bg1"/>
                </a:solidFill>
                <a:latin typeface="STXinwei" panose="02010800040101010101" pitchFamily="2" charset="-122"/>
                <a:ea typeface="STXinwei" panose="02010800040101010101" pitchFamily="2" charset="-122"/>
              </a:rPr>
              <a:t>逻辑回归</a:t>
            </a:r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id="{F445ECF0-ED3F-2047-B405-2190B8002CDD}"/>
              </a:ext>
            </a:extLst>
          </p:cNvPr>
          <p:cNvSpPr txBox="1"/>
          <p:nvPr/>
        </p:nvSpPr>
        <p:spPr>
          <a:xfrm>
            <a:off x="5916354" y="1506314"/>
            <a:ext cx="5756647" cy="3526305"/>
          </a:xfrm>
          <a:prstGeom prst="rect">
            <a:avLst/>
          </a:prstGeom>
          <a:noFill/>
        </p:spPr>
        <p:txBody>
          <a:bodyPr wrap="square" lIns="180000" tIns="180000" rIns="180000" bIns="180000" rtlCol="0">
            <a:spAutoFit/>
          </a:bodyPr>
          <a:lstStyle/>
          <a:p>
            <a:pPr marL="285750" indent="-285750" algn="just">
              <a:lnSpc>
                <a:spcPct val="13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kumimoji="1"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STXinwei" panose="02010800040101010101" pitchFamily="2" charset="-122"/>
                <a:ea typeface="STXinwei" panose="02010800040101010101" pitchFamily="2" charset="-122"/>
              </a:rPr>
              <a:t>使用原因：</a:t>
            </a:r>
            <a:endParaRPr kumimoji="1" lang="en-US" altLang="zh-CN" dirty="0">
              <a:solidFill>
                <a:schemeClr val="tx1">
                  <a:lumMod val="75000"/>
                  <a:lumOff val="25000"/>
                </a:schemeClr>
              </a:solidFill>
              <a:latin typeface="STXinwei" panose="02010800040101010101" pitchFamily="2" charset="-122"/>
              <a:ea typeface="STXinwei" panose="02010800040101010101" pitchFamily="2" charset="-122"/>
            </a:endParaRPr>
          </a:p>
          <a:p>
            <a:pPr marL="285750" indent="-285750" algn="just">
              <a:lnSpc>
                <a:spcPct val="13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kumimoji="1"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STXinwei" panose="02010800040101010101" pitchFamily="2" charset="-122"/>
                <a:ea typeface="STXinwei" panose="02010800040101010101" pitchFamily="2" charset="-122"/>
              </a:rPr>
              <a:t>本实例中采用的是一个二分类的逻辑回归分类器，其中采用了弹性正则化调参。属于</a:t>
            </a:r>
            <a:r>
              <a:rPr kumimoji="1"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STXinwei" panose="02010800040101010101" pitchFamily="2" charset="-122"/>
                <a:ea typeface="STXinwei" panose="02010800040101010101" pitchFamily="2" charset="-122"/>
              </a:rPr>
              <a:t>Elastic Net</a:t>
            </a:r>
            <a:r>
              <a:rPr kumimoji="1"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STXinwei" panose="02010800040101010101" pitchFamily="2" charset="-122"/>
                <a:ea typeface="STXinwei" panose="02010800040101010101" pitchFamily="2" charset="-122"/>
              </a:rPr>
              <a:t>的⼴义线性模型家族。</a:t>
            </a:r>
            <a:r>
              <a:rPr kumimoji="1"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STXinwei" panose="02010800040101010101" pitchFamily="2" charset="-122"/>
                <a:ea typeface="STXinwei" panose="02010800040101010101" pitchFamily="2" charset="-122"/>
              </a:rPr>
              <a:t>logistics</a:t>
            </a:r>
            <a:r>
              <a:rPr kumimoji="1"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STXinwei" panose="02010800040101010101" pitchFamily="2" charset="-122"/>
                <a:ea typeface="STXinwei" panose="02010800040101010101" pitchFamily="2" charset="-122"/>
              </a:rPr>
              <a:t>回归属于经典回归模型，首先尝试使用。</a:t>
            </a:r>
            <a:endParaRPr kumimoji="1" lang="en-US" altLang="zh-CN" dirty="0">
              <a:solidFill>
                <a:schemeClr val="tx1">
                  <a:lumMod val="75000"/>
                  <a:lumOff val="25000"/>
                </a:schemeClr>
              </a:solidFill>
              <a:latin typeface="STXinwei" panose="02010800040101010101" pitchFamily="2" charset="-122"/>
              <a:ea typeface="STXinwei" panose="02010800040101010101" pitchFamily="2" charset="-122"/>
            </a:endParaRPr>
          </a:p>
          <a:p>
            <a:pPr marL="285750" indent="-285750" algn="just">
              <a:lnSpc>
                <a:spcPct val="13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kumimoji="1" lang="en-US" altLang="zh-CN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TXinwei" panose="02010800040101010101" pitchFamily="2" charset="-122"/>
                <a:ea typeface="STXinwei" panose="02010800040101010101" pitchFamily="2" charset="-122"/>
              </a:rPr>
              <a:t>elasticNetParam</a:t>
            </a:r>
            <a:r>
              <a:rPr kumimoji="1"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STXinwei" panose="02010800040101010101" pitchFamily="2" charset="-122"/>
                <a:ea typeface="STXinwei" panose="02010800040101010101" pitchFamily="2" charset="-122"/>
              </a:rPr>
              <a:t>对应于 </a:t>
            </a:r>
            <a:r>
              <a:rPr kumimoji="1" lang="en-US" altLang="zh-CN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TXinwei" panose="02010800040101010101" pitchFamily="2" charset="-122"/>
                <a:ea typeface="STXinwei" panose="02010800040101010101" pitchFamily="2" charset="-122"/>
              </a:rPr>
              <a:t>ƛ</a:t>
            </a:r>
            <a:r>
              <a:rPr kumimoji="1"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STXinwei" panose="02010800040101010101" pitchFamily="2" charset="-122"/>
                <a:ea typeface="STXinwei" panose="02010800040101010101" pitchFamily="2" charset="-122"/>
              </a:rPr>
              <a:t>，</a:t>
            </a:r>
            <a:r>
              <a:rPr kumimoji="1" lang="en-US" altLang="zh-CN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TXinwei" panose="02010800040101010101" pitchFamily="2" charset="-122"/>
                <a:ea typeface="STXinwei" panose="02010800040101010101" pitchFamily="2" charset="-122"/>
              </a:rPr>
              <a:t>regParam</a:t>
            </a:r>
            <a:r>
              <a:rPr kumimoji="1"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STXinwei" panose="02010800040101010101" pitchFamily="2" charset="-122"/>
                <a:ea typeface="STXinwei" panose="02010800040101010101" pitchFamily="2" charset="-122"/>
              </a:rPr>
              <a:t>对应于⍺。</a:t>
            </a:r>
            <a:endParaRPr kumimoji="1" lang="en-US" altLang="zh-CN" dirty="0">
              <a:solidFill>
                <a:schemeClr val="tx1">
                  <a:lumMod val="75000"/>
                  <a:lumOff val="25000"/>
                </a:schemeClr>
              </a:solidFill>
              <a:latin typeface="STXinwei" panose="02010800040101010101" pitchFamily="2" charset="-122"/>
              <a:ea typeface="STXinwei" panose="02010800040101010101" pitchFamily="2" charset="-122"/>
            </a:endParaRPr>
          </a:p>
          <a:p>
            <a:pPr marL="285750" indent="-285750" algn="just">
              <a:lnSpc>
                <a:spcPct val="13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kumimoji="1"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STXinwei" panose="02010800040101010101" pitchFamily="2" charset="-122"/>
                <a:ea typeface="STXinwei" panose="02010800040101010101" pitchFamily="2" charset="-122"/>
              </a:rPr>
              <a:t>使用</a:t>
            </a:r>
            <a:r>
              <a:rPr kumimoji="1"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STXinwei" panose="02010800040101010101" pitchFamily="2" charset="-122"/>
                <a:ea typeface="STXinwei" panose="02010800040101010101" pitchFamily="2" charset="-122"/>
              </a:rPr>
              <a:t>10-fold</a:t>
            </a:r>
            <a:r>
              <a:rPr kumimoji="1"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STXinwei" panose="02010800040101010101" pitchFamily="2" charset="-122"/>
                <a:ea typeface="STXinwei" panose="02010800040101010101" pitchFamily="2" charset="-122"/>
              </a:rPr>
              <a:t>交叉检验</a:t>
            </a:r>
            <a:endParaRPr kumimoji="1" lang="en-US" altLang="zh-CN" dirty="0">
              <a:solidFill>
                <a:schemeClr val="tx1">
                  <a:lumMod val="75000"/>
                  <a:lumOff val="25000"/>
                </a:schemeClr>
              </a:solidFill>
              <a:latin typeface="STXinwei" panose="02010800040101010101" pitchFamily="2" charset="-122"/>
              <a:ea typeface="STXinwei" panose="02010800040101010101" pitchFamily="2" charset="-122"/>
            </a:endParaRPr>
          </a:p>
          <a:p>
            <a:pPr algn="just">
              <a:lnSpc>
                <a:spcPct val="130000"/>
              </a:lnSpc>
              <a:spcAft>
                <a:spcPts val="600"/>
              </a:spcAft>
            </a:pPr>
            <a:r>
              <a:rPr kumimoji="1"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STXinwei" panose="02010800040101010101" pitchFamily="2" charset="-122"/>
                <a:ea typeface="STXinwei" panose="02010800040101010101" pitchFamily="2" charset="-122"/>
              </a:rPr>
              <a:t>Accuracy= 0.942818</a:t>
            </a:r>
            <a:r>
              <a:rPr kumimoji="1"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STXinwei" panose="02010800040101010101" pitchFamily="2" charset="-122"/>
                <a:ea typeface="STXinwei" panose="02010800040101010101" pitchFamily="2" charset="-122"/>
              </a:rPr>
              <a:t>，</a:t>
            </a:r>
            <a:r>
              <a:rPr kumimoji="1"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STXinwei" panose="02010800040101010101" pitchFamily="2" charset="-122"/>
                <a:ea typeface="STXinwei" panose="02010800040101010101" pitchFamily="2" charset="-122"/>
              </a:rPr>
              <a:t>Recall=0</a:t>
            </a:r>
            <a:endParaRPr kumimoji="1" lang="zh-CN" altLang="en-US" dirty="0">
              <a:solidFill>
                <a:schemeClr val="tx1">
                  <a:lumMod val="75000"/>
                  <a:lumOff val="25000"/>
                </a:schemeClr>
              </a:solidFill>
              <a:latin typeface="STXinwei" panose="02010800040101010101" pitchFamily="2" charset="-122"/>
              <a:ea typeface="STXinwei" panose="02010800040101010101" pitchFamily="2" charset="-122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63826D86-8E34-EA47-907D-7E611285A9D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16354" y="4913404"/>
            <a:ext cx="5203444" cy="14934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504916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A17C656-5A92-B448-A109-C38844DB56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2471" y="202906"/>
            <a:ext cx="4626769" cy="663575"/>
          </a:xfrm>
        </p:spPr>
        <p:txBody>
          <a:bodyPr>
            <a:normAutofit/>
          </a:bodyPr>
          <a:lstStyle/>
          <a:p>
            <a:r>
              <a:rPr kumimoji="1" lang="zh-CN" altLang="en-US" dirty="0">
                <a:latin typeface="STXinwei" panose="02010800040101010101" pitchFamily="2" charset="-122"/>
                <a:ea typeface="STXinwei" panose="02010800040101010101" pitchFamily="2" charset="-122"/>
              </a:rPr>
              <a:t>阶段四</a:t>
            </a:r>
          </a:p>
        </p:txBody>
      </p:sp>
      <p:cxnSp>
        <p:nvCxnSpPr>
          <p:cNvPr id="10" name="直线连接符 9">
            <a:extLst>
              <a:ext uri="{FF2B5EF4-FFF2-40B4-BE49-F238E27FC236}">
                <a16:creationId xmlns:a16="http://schemas.microsoft.com/office/drawing/2014/main" id="{3EBA483F-9388-5F40-86E0-4AE9F9CBB6FC}"/>
              </a:ext>
            </a:extLst>
          </p:cNvPr>
          <p:cNvCxnSpPr>
            <a:cxnSpLocks/>
          </p:cNvCxnSpPr>
          <p:nvPr/>
        </p:nvCxnSpPr>
        <p:spPr>
          <a:xfrm>
            <a:off x="302836" y="1662553"/>
            <a:ext cx="2422076" cy="0"/>
          </a:xfrm>
          <a:prstGeom prst="line">
            <a:avLst/>
          </a:prstGeom>
          <a:ln w="22225">
            <a:solidFill>
              <a:srgbClr val="07517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圆角矩形 10">
            <a:extLst>
              <a:ext uri="{FF2B5EF4-FFF2-40B4-BE49-F238E27FC236}">
                <a16:creationId xmlns:a16="http://schemas.microsoft.com/office/drawing/2014/main" id="{AA1D9CE0-9450-9A41-AFEF-584EBC197B6B}"/>
              </a:ext>
            </a:extLst>
          </p:cNvPr>
          <p:cNvSpPr/>
          <p:nvPr/>
        </p:nvSpPr>
        <p:spPr>
          <a:xfrm>
            <a:off x="302836" y="1197868"/>
            <a:ext cx="2422076" cy="374899"/>
          </a:xfrm>
          <a:prstGeom prst="roundRect">
            <a:avLst/>
          </a:prstGeom>
          <a:solidFill>
            <a:srgbClr val="07517E"/>
          </a:solidFill>
          <a:ln>
            <a:solidFill>
              <a:srgbClr val="07517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180000" rIns="180000" bIns="180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>
              <a:lnSpc>
                <a:spcPct val="130000"/>
              </a:lnSpc>
            </a:pPr>
            <a:endParaRPr kumimoji="1" lang="zh-CN" altLang="en-US" dirty="0">
              <a:solidFill>
                <a:schemeClr val="bg1"/>
              </a:solidFill>
            </a:endParaRP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85AE2B1D-49C8-5549-B27B-0D83ADAA987F}"/>
              </a:ext>
            </a:extLst>
          </p:cNvPr>
          <p:cNvSpPr txBox="1"/>
          <p:nvPr/>
        </p:nvSpPr>
        <p:spPr>
          <a:xfrm>
            <a:off x="302836" y="1026320"/>
            <a:ext cx="1627632" cy="697838"/>
          </a:xfrm>
          <a:prstGeom prst="rect">
            <a:avLst/>
          </a:prstGeom>
          <a:noFill/>
        </p:spPr>
        <p:txBody>
          <a:bodyPr wrap="square" lIns="180000" tIns="180000" rIns="180000" bIns="180000" rtlCol="0">
            <a:spAutoFit/>
          </a:bodyPr>
          <a:lstStyle/>
          <a:p>
            <a:pPr algn="just">
              <a:lnSpc>
                <a:spcPct val="130000"/>
              </a:lnSpc>
              <a:spcAft>
                <a:spcPts val="600"/>
              </a:spcAft>
            </a:pPr>
            <a:r>
              <a:rPr kumimoji="1" lang="en-US" altLang="zh-CN" dirty="0">
                <a:solidFill>
                  <a:schemeClr val="bg1"/>
                </a:solidFill>
                <a:latin typeface="STXinwei" panose="02010800040101010101" pitchFamily="2" charset="-122"/>
                <a:ea typeface="STXinwei" panose="02010800040101010101" pitchFamily="2" charset="-122"/>
              </a:rPr>
              <a:t>SVM</a:t>
            </a:r>
            <a:endParaRPr kumimoji="1" lang="zh-CN" altLang="en-US" dirty="0">
              <a:solidFill>
                <a:schemeClr val="bg1"/>
              </a:solidFill>
              <a:latin typeface="STXinwei" panose="02010800040101010101" pitchFamily="2" charset="-122"/>
              <a:ea typeface="STXinwei" panose="02010800040101010101" pitchFamily="2" charset="-122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B10B60EE-5342-5941-B318-9B2433DC773F}"/>
              </a:ext>
            </a:extLst>
          </p:cNvPr>
          <p:cNvSpPr txBox="1"/>
          <p:nvPr/>
        </p:nvSpPr>
        <p:spPr>
          <a:xfrm>
            <a:off x="154429" y="1686364"/>
            <a:ext cx="4964108" cy="3963347"/>
          </a:xfrm>
          <a:prstGeom prst="rect">
            <a:avLst/>
          </a:prstGeom>
          <a:noFill/>
        </p:spPr>
        <p:txBody>
          <a:bodyPr wrap="square" lIns="180000" tIns="180000" rIns="180000" bIns="180000" rtlCol="0">
            <a:spAutoFit/>
          </a:bodyPr>
          <a:lstStyle/>
          <a:p>
            <a:pPr>
              <a:lnSpc>
                <a:spcPct val="130000"/>
              </a:lnSpc>
              <a:spcAft>
                <a:spcPts val="600"/>
              </a:spcAft>
            </a:pPr>
            <a:r>
              <a:rPr kumimoji="1"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STXinwei" panose="02010800040101010101" pitchFamily="2" charset="-122"/>
                <a:ea typeface="STXinwei" panose="02010800040101010101" pitchFamily="2" charset="-122"/>
              </a:rPr>
              <a:t>使用原因：</a:t>
            </a:r>
            <a:endParaRPr kumimoji="1" lang="en-US" altLang="zh-CN" dirty="0">
              <a:solidFill>
                <a:schemeClr val="tx1">
                  <a:lumMod val="75000"/>
                  <a:lumOff val="25000"/>
                </a:schemeClr>
              </a:solidFill>
              <a:latin typeface="STXinwei" panose="02010800040101010101" pitchFamily="2" charset="-122"/>
              <a:ea typeface="STXinwei" panose="02010800040101010101" pitchFamily="2" charset="-122"/>
            </a:endParaRPr>
          </a:p>
          <a:p>
            <a:pPr>
              <a:lnSpc>
                <a:spcPct val="130000"/>
              </a:lnSpc>
              <a:spcAft>
                <a:spcPts val="600"/>
              </a:spcAft>
            </a:pPr>
            <a:r>
              <a:rPr kumimoji="1"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STXinwei" panose="02010800040101010101" pitchFamily="2" charset="-122"/>
                <a:ea typeface="STXinwei" panose="02010800040101010101" pitchFamily="2" charset="-122"/>
              </a:rPr>
              <a:t>SVM</a:t>
            </a:r>
            <a:r>
              <a:rPr kumimoji="1"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STXinwei" panose="02010800040101010101" pitchFamily="2" charset="-122"/>
                <a:ea typeface="STXinwei" panose="02010800040101010101" pitchFamily="2" charset="-122"/>
              </a:rPr>
              <a:t>可以使用核函数可以向高维空间进行映射，解决非线性的分类，分类效果比较好。不需要任何领域 知识和参数假设。</a:t>
            </a:r>
            <a:endParaRPr kumimoji="1" lang="en-US" altLang="zh-CN" dirty="0">
              <a:solidFill>
                <a:schemeClr val="tx1">
                  <a:lumMod val="75000"/>
                  <a:lumOff val="25000"/>
                </a:schemeClr>
              </a:solidFill>
              <a:latin typeface="STXinwei" panose="02010800040101010101" pitchFamily="2" charset="-122"/>
              <a:ea typeface="STXinwei" panose="02010800040101010101" pitchFamily="2" charset="-122"/>
            </a:endParaRPr>
          </a:p>
          <a:p>
            <a:pPr>
              <a:lnSpc>
                <a:spcPct val="130000"/>
              </a:lnSpc>
              <a:spcAft>
                <a:spcPts val="600"/>
              </a:spcAft>
            </a:pPr>
            <a:r>
              <a:rPr kumimoji="1"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STXinwei" panose="02010800040101010101" pitchFamily="2" charset="-122"/>
                <a:ea typeface="STXinwei" panose="02010800040101010101" pitchFamily="2" charset="-122"/>
              </a:rPr>
              <a:t>本实验中，</a:t>
            </a:r>
            <a:r>
              <a:rPr kumimoji="1"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STXinwei" panose="02010800040101010101" pitchFamily="2" charset="-122"/>
                <a:ea typeface="STXinwei" panose="02010800040101010101" pitchFamily="2" charset="-122"/>
              </a:rPr>
              <a:t>SVM</a:t>
            </a:r>
            <a:r>
              <a:rPr kumimoji="1"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STXinwei" panose="02010800040101010101" pitchFamily="2" charset="-122"/>
                <a:ea typeface="STXinwei" panose="02010800040101010101" pitchFamily="2" charset="-122"/>
              </a:rPr>
              <a:t>采用的是</a:t>
            </a:r>
            <a:r>
              <a:rPr kumimoji="1" lang="en-US" altLang="zh-CN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TXinwei" panose="02010800040101010101" pitchFamily="2" charset="-122"/>
                <a:ea typeface="STXinwei" panose="02010800040101010101" pitchFamily="2" charset="-122"/>
              </a:rPr>
              <a:t>mllib</a:t>
            </a:r>
            <a:r>
              <a:rPr kumimoji="1"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STXinwei" panose="02010800040101010101" pitchFamily="2" charset="-122"/>
                <a:ea typeface="STXinwei" panose="02010800040101010101" pitchFamily="2" charset="-122"/>
              </a:rPr>
              <a:t>包。</a:t>
            </a:r>
            <a:endParaRPr kumimoji="1" lang="en-US" altLang="zh-CN" dirty="0">
              <a:solidFill>
                <a:schemeClr val="tx1">
                  <a:lumMod val="75000"/>
                  <a:lumOff val="25000"/>
                </a:schemeClr>
              </a:solidFill>
              <a:latin typeface="STXinwei" panose="02010800040101010101" pitchFamily="2" charset="-122"/>
              <a:ea typeface="STXinwei" panose="02010800040101010101" pitchFamily="2" charset="-122"/>
            </a:endParaRPr>
          </a:p>
          <a:p>
            <a:pPr>
              <a:lnSpc>
                <a:spcPct val="130000"/>
              </a:lnSpc>
              <a:spcAft>
                <a:spcPts val="600"/>
              </a:spcAft>
            </a:pPr>
            <a:r>
              <a:rPr kumimoji="1"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STXinwei" panose="02010800040101010101" pitchFamily="2" charset="-122"/>
                <a:ea typeface="STXinwei" panose="02010800040101010101" pitchFamily="2" charset="-122"/>
              </a:rPr>
              <a:t>SVM</a:t>
            </a:r>
            <a:r>
              <a:rPr kumimoji="1"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STXinwei" panose="02010800040101010101" pitchFamily="2" charset="-122"/>
                <a:ea typeface="STXinwei" panose="02010800040101010101" pitchFamily="2" charset="-122"/>
              </a:rPr>
              <a:t>的操作类似于阶段三基于</a:t>
            </a:r>
            <a:r>
              <a:rPr kumimoji="1"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STXinwei" panose="02010800040101010101" pitchFamily="2" charset="-122"/>
                <a:ea typeface="STXinwei" panose="02010800040101010101" pitchFamily="2" charset="-122"/>
              </a:rPr>
              <a:t>RDD</a:t>
            </a:r>
            <a:r>
              <a:rPr kumimoji="1"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STXinwei" panose="02010800040101010101" pitchFamily="2" charset="-122"/>
                <a:ea typeface="STXinwei" panose="02010800040101010101" pitchFamily="2" charset="-122"/>
              </a:rPr>
              <a:t>的系列操作，然后需要对</a:t>
            </a:r>
            <a:r>
              <a:rPr kumimoji="1"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STXinwei" panose="02010800040101010101" pitchFamily="2" charset="-122"/>
                <a:ea typeface="STXinwei" panose="02010800040101010101" pitchFamily="2" charset="-122"/>
              </a:rPr>
              <a:t>RDD</a:t>
            </a:r>
            <a:r>
              <a:rPr kumimoji="1"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STXinwei" panose="02010800040101010101" pitchFamily="2" charset="-122"/>
                <a:ea typeface="STXinwei" panose="02010800040101010101" pitchFamily="2" charset="-122"/>
              </a:rPr>
              <a:t>进行处理。</a:t>
            </a:r>
            <a:endParaRPr kumimoji="1" lang="en-US" altLang="zh-CN" dirty="0">
              <a:solidFill>
                <a:schemeClr val="tx1">
                  <a:lumMod val="75000"/>
                  <a:lumOff val="25000"/>
                </a:schemeClr>
              </a:solidFill>
              <a:latin typeface="STXinwei" panose="02010800040101010101" pitchFamily="2" charset="-122"/>
              <a:ea typeface="STXinwei" panose="02010800040101010101" pitchFamily="2" charset="-122"/>
            </a:endParaRPr>
          </a:p>
          <a:p>
            <a:pPr>
              <a:lnSpc>
                <a:spcPct val="130000"/>
              </a:lnSpc>
              <a:spcAft>
                <a:spcPts val="600"/>
              </a:spcAft>
            </a:pPr>
            <a:r>
              <a:rPr kumimoji="1"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STXinwei" panose="02010800040101010101" pitchFamily="2" charset="-122"/>
                <a:ea typeface="STXinwei" panose="02010800040101010101" pitchFamily="2" charset="-122"/>
              </a:rPr>
              <a:t>结果：</a:t>
            </a:r>
            <a:endParaRPr kumimoji="1" lang="en-US" altLang="zh-CN" dirty="0">
              <a:solidFill>
                <a:schemeClr val="tx1">
                  <a:lumMod val="75000"/>
                  <a:lumOff val="25000"/>
                </a:schemeClr>
              </a:solidFill>
              <a:latin typeface="STXinwei" panose="02010800040101010101" pitchFamily="2" charset="-122"/>
              <a:ea typeface="STXinwei" panose="02010800040101010101" pitchFamily="2" charset="-122"/>
            </a:endParaRPr>
          </a:p>
          <a:p>
            <a:pPr>
              <a:lnSpc>
                <a:spcPct val="130000"/>
              </a:lnSpc>
              <a:spcAft>
                <a:spcPts val="600"/>
              </a:spcAft>
            </a:pPr>
            <a:r>
              <a:rPr kumimoji="1"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STXinwei" panose="02010800040101010101" pitchFamily="2" charset="-122"/>
                <a:ea typeface="STXinwei" panose="02010800040101010101" pitchFamily="2" charset="-122"/>
              </a:rPr>
              <a:t>Accuracy=0.943163</a:t>
            </a:r>
            <a:r>
              <a:rPr kumimoji="1"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STXinwei" panose="02010800040101010101" pitchFamily="2" charset="-122"/>
                <a:ea typeface="STXinwei" panose="02010800040101010101" pitchFamily="2" charset="-122"/>
              </a:rPr>
              <a:t>，</a:t>
            </a:r>
            <a:r>
              <a:rPr kumimoji="1"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STXinwei" panose="02010800040101010101" pitchFamily="2" charset="-122"/>
                <a:ea typeface="STXinwei" panose="02010800040101010101" pitchFamily="2" charset="-122"/>
              </a:rPr>
              <a:t>Recall=0</a:t>
            </a:r>
          </a:p>
        </p:txBody>
      </p:sp>
      <p:cxnSp>
        <p:nvCxnSpPr>
          <p:cNvPr id="31" name="直线连接符 30">
            <a:extLst>
              <a:ext uri="{FF2B5EF4-FFF2-40B4-BE49-F238E27FC236}">
                <a16:creationId xmlns:a16="http://schemas.microsoft.com/office/drawing/2014/main" id="{532F9C52-77CC-8243-A66D-D27FD617C693}"/>
              </a:ext>
            </a:extLst>
          </p:cNvPr>
          <p:cNvCxnSpPr>
            <a:cxnSpLocks/>
          </p:cNvCxnSpPr>
          <p:nvPr/>
        </p:nvCxnSpPr>
        <p:spPr>
          <a:xfrm>
            <a:off x="6096000" y="1662553"/>
            <a:ext cx="2422076" cy="0"/>
          </a:xfrm>
          <a:prstGeom prst="line">
            <a:avLst/>
          </a:prstGeom>
          <a:ln w="22225">
            <a:solidFill>
              <a:srgbClr val="07517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圆角矩形 32">
            <a:extLst>
              <a:ext uri="{FF2B5EF4-FFF2-40B4-BE49-F238E27FC236}">
                <a16:creationId xmlns:a16="http://schemas.microsoft.com/office/drawing/2014/main" id="{8531B9A7-A760-0241-9680-04D14229E201}"/>
              </a:ext>
            </a:extLst>
          </p:cNvPr>
          <p:cNvSpPr/>
          <p:nvPr/>
        </p:nvSpPr>
        <p:spPr>
          <a:xfrm>
            <a:off x="6096000" y="1197868"/>
            <a:ext cx="2422076" cy="374899"/>
          </a:xfrm>
          <a:prstGeom prst="roundRect">
            <a:avLst/>
          </a:prstGeom>
          <a:solidFill>
            <a:srgbClr val="07517E"/>
          </a:solidFill>
          <a:ln>
            <a:solidFill>
              <a:srgbClr val="07517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180000" rIns="180000" bIns="180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>
              <a:lnSpc>
                <a:spcPct val="130000"/>
              </a:lnSpc>
            </a:pPr>
            <a:endParaRPr kumimoji="1" lang="zh-CN" altLang="en-US" dirty="0">
              <a:solidFill>
                <a:schemeClr val="bg1"/>
              </a:solidFill>
            </a:endParaRPr>
          </a:p>
        </p:txBody>
      </p:sp>
      <p:sp>
        <p:nvSpPr>
          <p:cNvPr id="38" name="文本框 37">
            <a:extLst>
              <a:ext uri="{FF2B5EF4-FFF2-40B4-BE49-F238E27FC236}">
                <a16:creationId xmlns:a16="http://schemas.microsoft.com/office/drawing/2014/main" id="{85905E33-4189-BA42-A827-887EA075FAA1}"/>
              </a:ext>
            </a:extLst>
          </p:cNvPr>
          <p:cNvSpPr txBox="1"/>
          <p:nvPr/>
        </p:nvSpPr>
        <p:spPr>
          <a:xfrm>
            <a:off x="6096000" y="1016987"/>
            <a:ext cx="1627632" cy="697838"/>
          </a:xfrm>
          <a:prstGeom prst="rect">
            <a:avLst/>
          </a:prstGeom>
          <a:noFill/>
        </p:spPr>
        <p:txBody>
          <a:bodyPr wrap="square" lIns="180000" tIns="180000" rIns="180000" bIns="180000" rtlCol="0">
            <a:spAutoFit/>
          </a:bodyPr>
          <a:lstStyle/>
          <a:p>
            <a:pPr algn="just">
              <a:lnSpc>
                <a:spcPct val="130000"/>
              </a:lnSpc>
              <a:spcAft>
                <a:spcPts val="600"/>
              </a:spcAft>
            </a:pPr>
            <a:r>
              <a:rPr kumimoji="1" lang="zh-CN" altLang="en-US" dirty="0">
                <a:solidFill>
                  <a:schemeClr val="bg1"/>
                </a:solidFill>
                <a:latin typeface="STXinwei" panose="02010800040101010101" pitchFamily="2" charset="-122"/>
                <a:ea typeface="STXinwei" panose="02010800040101010101" pitchFamily="2" charset="-122"/>
              </a:rPr>
              <a:t>决策树</a:t>
            </a:r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id="{F445ECF0-ED3F-2047-B405-2190B8002CDD}"/>
              </a:ext>
            </a:extLst>
          </p:cNvPr>
          <p:cNvSpPr txBox="1"/>
          <p:nvPr/>
        </p:nvSpPr>
        <p:spPr>
          <a:xfrm>
            <a:off x="5901952" y="1724158"/>
            <a:ext cx="5756647" cy="3603249"/>
          </a:xfrm>
          <a:prstGeom prst="rect">
            <a:avLst/>
          </a:prstGeom>
          <a:noFill/>
        </p:spPr>
        <p:txBody>
          <a:bodyPr wrap="square" lIns="180000" tIns="180000" rIns="180000" bIns="180000" rtlCol="0">
            <a:spAutoFit/>
          </a:bodyPr>
          <a:lstStyle/>
          <a:p>
            <a:pPr algn="just">
              <a:lnSpc>
                <a:spcPct val="130000"/>
              </a:lnSpc>
              <a:spcAft>
                <a:spcPts val="600"/>
              </a:spcAft>
            </a:pPr>
            <a:r>
              <a:rPr kumimoji="1"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STXinwei" panose="02010800040101010101" pitchFamily="2" charset="-122"/>
                <a:ea typeface="STXinwei" panose="02010800040101010101" pitchFamily="2" charset="-122"/>
              </a:rPr>
              <a:t>使用原因：</a:t>
            </a:r>
            <a:endParaRPr kumimoji="1" lang="en-US" altLang="zh-CN" dirty="0">
              <a:solidFill>
                <a:schemeClr val="tx1">
                  <a:lumMod val="75000"/>
                  <a:lumOff val="25000"/>
                </a:schemeClr>
              </a:solidFill>
              <a:latin typeface="STXinwei" panose="02010800040101010101" pitchFamily="2" charset="-122"/>
              <a:ea typeface="STXinwei" panose="02010800040101010101" pitchFamily="2" charset="-122"/>
            </a:endParaRPr>
          </a:p>
          <a:p>
            <a:pPr algn="just">
              <a:lnSpc>
                <a:spcPct val="130000"/>
              </a:lnSpc>
              <a:spcAft>
                <a:spcPts val="600"/>
              </a:spcAft>
            </a:pPr>
            <a:r>
              <a:rPr kumimoji="1"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STXinwei" panose="02010800040101010101" pitchFamily="2" charset="-122"/>
                <a:ea typeface="STXinwei" panose="02010800040101010101" pitchFamily="2" charset="-122"/>
              </a:rPr>
              <a:t>速度快，挖掘出来的分类规则准确性高</a:t>
            </a:r>
            <a:r>
              <a:rPr kumimoji="1"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STXinwei" panose="02010800040101010101" pitchFamily="2" charset="-122"/>
                <a:ea typeface="STXinwei" panose="02010800040101010101" pitchFamily="2" charset="-122"/>
              </a:rPr>
              <a:t>, </a:t>
            </a:r>
            <a:r>
              <a:rPr kumimoji="1"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STXinwei" panose="02010800040101010101" pitchFamily="2" charset="-122"/>
                <a:ea typeface="STXinwei" panose="02010800040101010101" pitchFamily="2" charset="-122"/>
              </a:rPr>
              <a:t>便于理解</a:t>
            </a:r>
            <a:r>
              <a:rPr kumimoji="1"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STXinwei" panose="02010800040101010101" pitchFamily="2" charset="-122"/>
                <a:ea typeface="STXinwei" panose="02010800040101010101" pitchFamily="2" charset="-122"/>
              </a:rPr>
              <a:t>, </a:t>
            </a:r>
            <a:r>
              <a:rPr kumimoji="1"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STXinwei" panose="02010800040101010101" pitchFamily="2" charset="-122"/>
                <a:ea typeface="STXinwei" panose="02010800040101010101" pitchFamily="2" charset="-122"/>
              </a:rPr>
              <a:t>决策树可以清晰的显示哪些字段比较重要</a:t>
            </a:r>
            <a:r>
              <a:rPr kumimoji="1"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STXinwei" panose="02010800040101010101" pitchFamily="2" charset="-122"/>
                <a:ea typeface="STXinwei" panose="02010800040101010101" pitchFamily="2" charset="-122"/>
              </a:rPr>
              <a:t>, </a:t>
            </a:r>
            <a:r>
              <a:rPr kumimoji="1"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STXinwei" panose="02010800040101010101" pitchFamily="2" charset="-122"/>
                <a:ea typeface="STXinwei" panose="02010800040101010101" pitchFamily="2" charset="-122"/>
              </a:rPr>
              <a:t>即可以生成可以理解的规则。</a:t>
            </a:r>
            <a:endParaRPr kumimoji="1" lang="en-US" altLang="zh-CN" dirty="0">
              <a:solidFill>
                <a:schemeClr val="tx1">
                  <a:lumMod val="75000"/>
                  <a:lumOff val="25000"/>
                </a:schemeClr>
              </a:solidFill>
              <a:latin typeface="STXinwei" panose="02010800040101010101" pitchFamily="2" charset="-122"/>
              <a:ea typeface="STXinwei" panose="02010800040101010101" pitchFamily="2" charset="-122"/>
            </a:endParaRPr>
          </a:p>
          <a:p>
            <a:pPr algn="just">
              <a:lnSpc>
                <a:spcPct val="130000"/>
              </a:lnSpc>
              <a:spcAft>
                <a:spcPts val="600"/>
              </a:spcAft>
            </a:pPr>
            <a:r>
              <a:rPr kumimoji="1"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STXinwei" panose="02010800040101010101" pitchFamily="2" charset="-122"/>
                <a:ea typeface="STXinwei" panose="02010800040101010101" pitchFamily="2" charset="-122"/>
              </a:rPr>
              <a:t>本实验中决策树采用的</a:t>
            </a:r>
            <a:r>
              <a:rPr kumimoji="1"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STXinwei" panose="02010800040101010101" pitchFamily="2" charset="-122"/>
                <a:ea typeface="STXinwei" panose="02010800040101010101" pitchFamily="2" charset="-122"/>
              </a:rPr>
              <a:t>ml</a:t>
            </a:r>
            <a:r>
              <a:rPr kumimoji="1"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STXinwei" panose="02010800040101010101" pitchFamily="2" charset="-122"/>
                <a:ea typeface="STXinwei" panose="02010800040101010101" pitchFamily="2" charset="-122"/>
              </a:rPr>
              <a:t>包。</a:t>
            </a:r>
            <a:endParaRPr kumimoji="1" lang="en-US" altLang="zh-CN" dirty="0">
              <a:solidFill>
                <a:schemeClr val="tx1">
                  <a:lumMod val="75000"/>
                  <a:lumOff val="25000"/>
                </a:schemeClr>
              </a:solidFill>
              <a:latin typeface="STXinwei" panose="02010800040101010101" pitchFamily="2" charset="-122"/>
              <a:ea typeface="STXinwei" panose="02010800040101010101" pitchFamily="2" charset="-122"/>
            </a:endParaRPr>
          </a:p>
          <a:p>
            <a:pPr marL="285750" indent="-285750" algn="just">
              <a:lnSpc>
                <a:spcPct val="13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kumimoji="1"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STXinwei" panose="02010800040101010101" pitchFamily="2" charset="-122"/>
                <a:ea typeface="STXinwei" panose="02010800040101010101" pitchFamily="2" charset="-122"/>
              </a:rPr>
              <a:t>使用</a:t>
            </a:r>
            <a:r>
              <a:rPr kumimoji="1"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STXinwei" panose="02010800040101010101" pitchFamily="2" charset="-122"/>
                <a:ea typeface="STXinwei" panose="02010800040101010101" pitchFamily="2" charset="-122"/>
              </a:rPr>
              <a:t>5-fold</a:t>
            </a:r>
            <a:r>
              <a:rPr kumimoji="1"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STXinwei" panose="02010800040101010101" pitchFamily="2" charset="-122"/>
                <a:ea typeface="STXinwei" panose="02010800040101010101" pitchFamily="2" charset="-122"/>
              </a:rPr>
              <a:t>交叉检验</a:t>
            </a:r>
            <a:endParaRPr kumimoji="1" lang="en-US" altLang="zh-CN" dirty="0">
              <a:solidFill>
                <a:schemeClr val="tx1">
                  <a:lumMod val="75000"/>
                  <a:lumOff val="25000"/>
                </a:schemeClr>
              </a:solidFill>
              <a:latin typeface="STXinwei" panose="02010800040101010101" pitchFamily="2" charset="-122"/>
              <a:ea typeface="STXinwei" panose="02010800040101010101" pitchFamily="2" charset="-122"/>
            </a:endParaRPr>
          </a:p>
          <a:p>
            <a:pPr marL="285750" indent="-285750" algn="just">
              <a:lnSpc>
                <a:spcPct val="13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kumimoji="1"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STXinwei" panose="02010800040101010101" pitchFamily="2" charset="-122"/>
                <a:ea typeface="STXinwei" panose="02010800040101010101" pitchFamily="2" charset="-122"/>
              </a:rPr>
              <a:t>网格参数设定</a:t>
            </a:r>
            <a:r>
              <a:rPr kumimoji="1" lang="en-US" altLang="zh-CN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TXinwei" panose="02010800040101010101" pitchFamily="2" charset="-122"/>
                <a:ea typeface="STXinwei" panose="02010800040101010101" pitchFamily="2" charset="-122"/>
              </a:rPr>
              <a:t>Maxdepth</a:t>
            </a:r>
            <a:r>
              <a:rPr kumimoji="1"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STXinwei" panose="02010800040101010101" pitchFamily="2" charset="-122"/>
                <a:ea typeface="STXinwei" panose="02010800040101010101" pitchFamily="2" charset="-122"/>
              </a:rPr>
              <a:t>：</a:t>
            </a:r>
            <a:r>
              <a:rPr kumimoji="1"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STXinwei" panose="02010800040101010101" pitchFamily="2" charset="-122"/>
                <a:ea typeface="STXinwei" panose="02010800040101010101" pitchFamily="2" charset="-122"/>
              </a:rPr>
              <a:t>3</a:t>
            </a:r>
            <a:r>
              <a:rPr kumimoji="1"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STXinwei" panose="02010800040101010101" pitchFamily="2" charset="-122"/>
                <a:ea typeface="STXinwei" panose="02010800040101010101" pitchFamily="2" charset="-122"/>
              </a:rPr>
              <a:t>，</a:t>
            </a:r>
            <a:r>
              <a:rPr kumimoji="1"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STXinwei" panose="02010800040101010101" pitchFamily="2" charset="-122"/>
                <a:ea typeface="STXinwei" panose="02010800040101010101" pitchFamily="2" charset="-122"/>
              </a:rPr>
              <a:t>4</a:t>
            </a:r>
          </a:p>
          <a:p>
            <a:pPr algn="just">
              <a:lnSpc>
                <a:spcPct val="130000"/>
              </a:lnSpc>
              <a:spcAft>
                <a:spcPts val="600"/>
              </a:spcAft>
            </a:pPr>
            <a:r>
              <a:rPr kumimoji="1"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STXinwei" panose="02010800040101010101" pitchFamily="2" charset="-122"/>
                <a:ea typeface="STXinwei" panose="02010800040101010101" pitchFamily="2" charset="-122"/>
              </a:rPr>
              <a:t>Accuracy= 0.933072</a:t>
            </a:r>
            <a:r>
              <a:rPr kumimoji="1"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STXinwei" panose="02010800040101010101" pitchFamily="2" charset="-122"/>
                <a:ea typeface="STXinwei" panose="02010800040101010101" pitchFamily="2" charset="-122"/>
              </a:rPr>
              <a:t>，</a:t>
            </a:r>
            <a:r>
              <a:rPr kumimoji="1"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STXinwei" panose="02010800040101010101" pitchFamily="2" charset="-122"/>
                <a:ea typeface="STXinwei" panose="02010800040101010101" pitchFamily="2" charset="-122"/>
              </a:rPr>
              <a:t> Recall=0</a:t>
            </a:r>
            <a:endParaRPr kumimoji="1" lang="zh-CN" altLang="en-US" dirty="0">
              <a:solidFill>
                <a:schemeClr val="tx1">
                  <a:lumMod val="75000"/>
                  <a:lumOff val="25000"/>
                </a:schemeClr>
              </a:solidFill>
              <a:latin typeface="STXinwei" panose="02010800040101010101" pitchFamily="2" charset="-122"/>
              <a:ea typeface="STXinwei" panose="02010800040101010101" pitchFamily="2" charset="-122"/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ADC1A673-128C-EA4B-964A-77FC6B57F13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5168000"/>
            <a:ext cx="4626769" cy="9634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210978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A17C656-5A92-B448-A109-C38844DB56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2471" y="202906"/>
            <a:ext cx="4626769" cy="663575"/>
          </a:xfrm>
        </p:spPr>
        <p:txBody>
          <a:bodyPr>
            <a:normAutofit/>
          </a:bodyPr>
          <a:lstStyle/>
          <a:p>
            <a:r>
              <a:rPr kumimoji="1" lang="zh-CN" altLang="en-US" dirty="0">
                <a:latin typeface="STXinwei" panose="02010800040101010101" pitchFamily="2" charset="-122"/>
                <a:ea typeface="STXinwei" panose="02010800040101010101" pitchFamily="2" charset="-122"/>
              </a:rPr>
              <a:t>阶段四</a:t>
            </a:r>
          </a:p>
        </p:txBody>
      </p:sp>
      <p:cxnSp>
        <p:nvCxnSpPr>
          <p:cNvPr id="10" name="直线连接符 9">
            <a:extLst>
              <a:ext uri="{FF2B5EF4-FFF2-40B4-BE49-F238E27FC236}">
                <a16:creationId xmlns:a16="http://schemas.microsoft.com/office/drawing/2014/main" id="{3EBA483F-9388-5F40-86E0-4AE9F9CBB6FC}"/>
              </a:ext>
            </a:extLst>
          </p:cNvPr>
          <p:cNvCxnSpPr>
            <a:cxnSpLocks/>
          </p:cNvCxnSpPr>
          <p:nvPr/>
        </p:nvCxnSpPr>
        <p:spPr>
          <a:xfrm>
            <a:off x="302836" y="1662553"/>
            <a:ext cx="2422076" cy="0"/>
          </a:xfrm>
          <a:prstGeom prst="line">
            <a:avLst/>
          </a:prstGeom>
          <a:ln w="22225">
            <a:solidFill>
              <a:srgbClr val="07517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圆角矩形 10">
            <a:extLst>
              <a:ext uri="{FF2B5EF4-FFF2-40B4-BE49-F238E27FC236}">
                <a16:creationId xmlns:a16="http://schemas.microsoft.com/office/drawing/2014/main" id="{AA1D9CE0-9450-9A41-AFEF-584EBC197B6B}"/>
              </a:ext>
            </a:extLst>
          </p:cNvPr>
          <p:cNvSpPr/>
          <p:nvPr/>
        </p:nvSpPr>
        <p:spPr>
          <a:xfrm>
            <a:off x="302836" y="1197868"/>
            <a:ext cx="2422076" cy="374899"/>
          </a:xfrm>
          <a:prstGeom prst="roundRect">
            <a:avLst/>
          </a:prstGeom>
          <a:solidFill>
            <a:srgbClr val="07517E"/>
          </a:solidFill>
          <a:ln>
            <a:solidFill>
              <a:srgbClr val="07517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180000" rIns="180000" bIns="180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>
              <a:lnSpc>
                <a:spcPct val="130000"/>
              </a:lnSpc>
            </a:pPr>
            <a:endParaRPr kumimoji="1" lang="zh-CN" altLang="en-US" dirty="0">
              <a:solidFill>
                <a:schemeClr val="bg1"/>
              </a:solidFill>
            </a:endParaRP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85AE2B1D-49C8-5549-B27B-0D83ADAA987F}"/>
              </a:ext>
            </a:extLst>
          </p:cNvPr>
          <p:cNvSpPr txBox="1"/>
          <p:nvPr/>
        </p:nvSpPr>
        <p:spPr>
          <a:xfrm>
            <a:off x="302836" y="1026320"/>
            <a:ext cx="1627632" cy="697838"/>
          </a:xfrm>
          <a:prstGeom prst="rect">
            <a:avLst/>
          </a:prstGeom>
          <a:noFill/>
        </p:spPr>
        <p:txBody>
          <a:bodyPr wrap="square" lIns="180000" tIns="180000" rIns="180000" bIns="180000" rtlCol="0">
            <a:spAutoFit/>
          </a:bodyPr>
          <a:lstStyle/>
          <a:p>
            <a:pPr algn="just">
              <a:lnSpc>
                <a:spcPct val="130000"/>
              </a:lnSpc>
              <a:spcAft>
                <a:spcPts val="600"/>
              </a:spcAft>
            </a:pPr>
            <a:r>
              <a:rPr kumimoji="1" lang="zh-CN" altLang="en-US" dirty="0">
                <a:solidFill>
                  <a:schemeClr val="bg1"/>
                </a:solidFill>
                <a:latin typeface="STXinwei" panose="02010800040101010101" pitchFamily="2" charset="-122"/>
                <a:ea typeface="STXinwei" panose="02010800040101010101" pitchFamily="2" charset="-122"/>
              </a:rPr>
              <a:t>随机森林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B10B60EE-5342-5941-B318-9B2433DC773F}"/>
              </a:ext>
            </a:extLst>
          </p:cNvPr>
          <p:cNvSpPr txBox="1"/>
          <p:nvPr/>
        </p:nvSpPr>
        <p:spPr>
          <a:xfrm>
            <a:off x="143400" y="1479475"/>
            <a:ext cx="4964108" cy="3655571"/>
          </a:xfrm>
          <a:prstGeom prst="rect">
            <a:avLst/>
          </a:prstGeom>
          <a:noFill/>
        </p:spPr>
        <p:txBody>
          <a:bodyPr wrap="square" lIns="180000" tIns="180000" rIns="180000" bIns="180000" rtlCol="0">
            <a:spAutoFit/>
          </a:bodyPr>
          <a:lstStyle/>
          <a:p>
            <a:pPr>
              <a:lnSpc>
                <a:spcPct val="130000"/>
              </a:lnSpc>
              <a:spcAft>
                <a:spcPts val="600"/>
              </a:spcAft>
            </a:pPr>
            <a:r>
              <a:rPr kumimoji="1"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STXinwei" panose="02010800040101010101" pitchFamily="2" charset="-122"/>
                <a:ea typeface="STXinwei" panose="02010800040101010101" pitchFamily="2" charset="-122"/>
              </a:rPr>
              <a:t>使用原因：</a:t>
            </a:r>
            <a:endParaRPr kumimoji="1" lang="en-US" altLang="zh-CN" dirty="0">
              <a:solidFill>
                <a:schemeClr val="tx1">
                  <a:lumMod val="75000"/>
                  <a:lumOff val="25000"/>
                </a:schemeClr>
              </a:solidFill>
              <a:latin typeface="STXinwei" panose="02010800040101010101" pitchFamily="2" charset="-122"/>
              <a:ea typeface="STXinwei" panose="02010800040101010101" pitchFamily="2" charset="-122"/>
            </a:endParaRPr>
          </a:p>
          <a:p>
            <a:pPr>
              <a:lnSpc>
                <a:spcPct val="130000"/>
              </a:lnSpc>
              <a:spcAft>
                <a:spcPts val="600"/>
              </a:spcAft>
            </a:pPr>
            <a:r>
              <a:rPr kumimoji="1"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STXinwei" panose="02010800040101010101" pitchFamily="2" charset="-122"/>
                <a:ea typeface="STXinwei" panose="02010800040101010101" pitchFamily="2" charset="-122"/>
              </a:rPr>
              <a:t>随机森林可以视为多颗决策树的集成，鲁棒性更强，泛化能力更好，不易产生过拟合现象。随机森林相对于决策树来讲没有那么好的可解释性，但其显著优势在于不必担心超参值的选择</a:t>
            </a:r>
            <a:r>
              <a:rPr kumimoji="1"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STXinwei" panose="02010800040101010101" pitchFamily="2" charset="-122"/>
                <a:ea typeface="STXinwei" panose="02010800040101010101" pitchFamily="2" charset="-122"/>
              </a:rPr>
              <a:t>.</a:t>
            </a:r>
            <a:r>
              <a:rPr kumimoji="1"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STXinwei" panose="02010800040101010101" pitchFamily="2" charset="-122"/>
                <a:ea typeface="STXinwei" panose="02010800040101010101" pitchFamily="2" charset="-122"/>
              </a:rPr>
              <a:t>不需要对随机森林进 行剪枝，因为相对于单棵决策树来讲，集成模型对噪声的鲁棒性更好。本实验中，采用的是</a:t>
            </a:r>
            <a:r>
              <a:rPr kumimoji="1"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STXinwei" panose="02010800040101010101" pitchFamily="2" charset="-122"/>
                <a:ea typeface="STXinwei" panose="02010800040101010101" pitchFamily="2" charset="-122"/>
              </a:rPr>
              <a:t>ml</a:t>
            </a:r>
            <a:r>
              <a:rPr kumimoji="1"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STXinwei" panose="02010800040101010101" pitchFamily="2" charset="-122"/>
                <a:ea typeface="STXinwei" panose="02010800040101010101" pitchFamily="2" charset="-122"/>
              </a:rPr>
              <a:t>包。参数设定</a:t>
            </a:r>
            <a:r>
              <a:rPr kumimoji="1"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STXinwei" panose="02010800040101010101" pitchFamily="2" charset="-122"/>
                <a:ea typeface="STXinwei" panose="02010800040101010101" pitchFamily="2" charset="-122"/>
              </a:rPr>
              <a:t>Number</a:t>
            </a:r>
            <a:r>
              <a:rPr kumimoji="1"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STXinwei" panose="02010800040101010101" pitchFamily="2" charset="-122"/>
                <a:ea typeface="STXinwei" panose="02010800040101010101" pitchFamily="2" charset="-122"/>
              </a:rPr>
              <a:t> </a:t>
            </a:r>
            <a:r>
              <a:rPr kumimoji="1"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STXinwei" panose="02010800040101010101" pitchFamily="2" charset="-122"/>
                <a:ea typeface="STXinwei" panose="02010800040101010101" pitchFamily="2" charset="-122"/>
              </a:rPr>
              <a:t>of</a:t>
            </a:r>
            <a:r>
              <a:rPr kumimoji="1"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STXinwei" panose="02010800040101010101" pitchFamily="2" charset="-122"/>
                <a:ea typeface="STXinwei" panose="02010800040101010101" pitchFamily="2" charset="-122"/>
              </a:rPr>
              <a:t> </a:t>
            </a:r>
            <a:r>
              <a:rPr kumimoji="1"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STXinwei" panose="02010800040101010101" pitchFamily="2" charset="-122"/>
                <a:ea typeface="STXinwei" panose="02010800040101010101" pitchFamily="2" charset="-122"/>
              </a:rPr>
              <a:t>trees</a:t>
            </a:r>
            <a:r>
              <a:rPr kumimoji="1"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STXinwei" panose="02010800040101010101" pitchFamily="2" charset="-122"/>
                <a:ea typeface="STXinwei" panose="02010800040101010101" pitchFamily="2" charset="-122"/>
              </a:rPr>
              <a:t>。</a:t>
            </a:r>
            <a:r>
              <a:rPr kumimoji="1"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STXinwei" panose="02010800040101010101" pitchFamily="2" charset="-122"/>
                <a:ea typeface="STXinwei" panose="02010800040101010101" pitchFamily="2" charset="-122"/>
              </a:rPr>
              <a:t>5-fold</a:t>
            </a:r>
            <a:r>
              <a:rPr kumimoji="1"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STXinwei" panose="02010800040101010101" pitchFamily="2" charset="-122"/>
                <a:ea typeface="STXinwei" panose="02010800040101010101" pitchFamily="2" charset="-122"/>
              </a:rPr>
              <a:t>交叉检验。</a:t>
            </a:r>
            <a:endParaRPr kumimoji="1" lang="en-US" altLang="zh-CN" dirty="0">
              <a:solidFill>
                <a:schemeClr val="tx1">
                  <a:lumMod val="75000"/>
                  <a:lumOff val="25000"/>
                </a:schemeClr>
              </a:solidFill>
              <a:latin typeface="STXinwei" panose="02010800040101010101" pitchFamily="2" charset="-122"/>
              <a:ea typeface="STXinwei" panose="02010800040101010101" pitchFamily="2" charset="-122"/>
            </a:endParaRPr>
          </a:p>
        </p:txBody>
      </p:sp>
      <p:cxnSp>
        <p:nvCxnSpPr>
          <p:cNvPr id="31" name="直线连接符 30">
            <a:extLst>
              <a:ext uri="{FF2B5EF4-FFF2-40B4-BE49-F238E27FC236}">
                <a16:creationId xmlns:a16="http://schemas.microsoft.com/office/drawing/2014/main" id="{532F9C52-77CC-8243-A66D-D27FD617C693}"/>
              </a:ext>
            </a:extLst>
          </p:cNvPr>
          <p:cNvCxnSpPr>
            <a:cxnSpLocks/>
          </p:cNvCxnSpPr>
          <p:nvPr/>
        </p:nvCxnSpPr>
        <p:spPr>
          <a:xfrm>
            <a:off x="6096000" y="1662553"/>
            <a:ext cx="2422076" cy="0"/>
          </a:xfrm>
          <a:prstGeom prst="line">
            <a:avLst/>
          </a:prstGeom>
          <a:ln w="22225">
            <a:solidFill>
              <a:srgbClr val="07517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圆角矩形 32">
            <a:extLst>
              <a:ext uri="{FF2B5EF4-FFF2-40B4-BE49-F238E27FC236}">
                <a16:creationId xmlns:a16="http://schemas.microsoft.com/office/drawing/2014/main" id="{8531B9A7-A760-0241-9680-04D14229E201}"/>
              </a:ext>
            </a:extLst>
          </p:cNvPr>
          <p:cNvSpPr/>
          <p:nvPr/>
        </p:nvSpPr>
        <p:spPr>
          <a:xfrm>
            <a:off x="6096000" y="1197868"/>
            <a:ext cx="2422076" cy="374899"/>
          </a:xfrm>
          <a:prstGeom prst="roundRect">
            <a:avLst/>
          </a:prstGeom>
          <a:solidFill>
            <a:srgbClr val="07517E"/>
          </a:solidFill>
          <a:ln>
            <a:solidFill>
              <a:srgbClr val="07517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180000" rIns="180000" bIns="180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>
              <a:lnSpc>
                <a:spcPct val="130000"/>
              </a:lnSpc>
            </a:pPr>
            <a:endParaRPr kumimoji="1" lang="zh-CN" altLang="en-US" dirty="0">
              <a:solidFill>
                <a:schemeClr val="bg1"/>
              </a:solidFill>
            </a:endParaRPr>
          </a:p>
        </p:txBody>
      </p:sp>
      <p:sp>
        <p:nvSpPr>
          <p:cNvPr id="38" name="文本框 37">
            <a:extLst>
              <a:ext uri="{FF2B5EF4-FFF2-40B4-BE49-F238E27FC236}">
                <a16:creationId xmlns:a16="http://schemas.microsoft.com/office/drawing/2014/main" id="{85905E33-4189-BA42-A827-887EA075FAA1}"/>
              </a:ext>
            </a:extLst>
          </p:cNvPr>
          <p:cNvSpPr txBox="1"/>
          <p:nvPr/>
        </p:nvSpPr>
        <p:spPr>
          <a:xfrm>
            <a:off x="6096000" y="1016987"/>
            <a:ext cx="1627632" cy="697838"/>
          </a:xfrm>
          <a:prstGeom prst="rect">
            <a:avLst/>
          </a:prstGeom>
          <a:noFill/>
        </p:spPr>
        <p:txBody>
          <a:bodyPr wrap="square" lIns="180000" tIns="180000" rIns="180000" bIns="180000" rtlCol="0">
            <a:spAutoFit/>
          </a:bodyPr>
          <a:lstStyle/>
          <a:p>
            <a:pPr algn="just">
              <a:lnSpc>
                <a:spcPct val="130000"/>
              </a:lnSpc>
              <a:spcAft>
                <a:spcPts val="600"/>
              </a:spcAft>
            </a:pPr>
            <a:r>
              <a:rPr kumimoji="1" lang="zh-CN" altLang="en-US" dirty="0">
                <a:solidFill>
                  <a:schemeClr val="bg1"/>
                </a:solidFill>
                <a:latin typeface="STXinwei" panose="02010800040101010101" pitchFamily="2" charset="-122"/>
                <a:ea typeface="STXinwei" panose="02010800040101010101" pitchFamily="2" charset="-122"/>
              </a:rPr>
              <a:t>对比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140218BD-D475-FD48-BDD8-202A0FC14E9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2329" y="4950938"/>
            <a:ext cx="5756647" cy="1136488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EF748FA5-999C-E047-A0D2-319E91ACFD0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92989" y="1847080"/>
            <a:ext cx="6154783" cy="894080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FDA0F86F-DF0F-814D-925A-56631F3D5CA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78321" y="2841782"/>
            <a:ext cx="4498847" cy="29992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524949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A17C656-5A92-B448-A109-C38844DB56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2471" y="202906"/>
            <a:ext cx="4626769" cy="663575"/>
          </a:xfrm>
        </p:spPr>
        <p:txBody>
          <a:bodyPr>
            <a:normAutofit/>
          </a:bodyPr>
          <a:lstStyle/>
          <a:p>
            <a:r>
              <a:rPr kumimoji="1" lang="zh-CN" altLang="en-US" dirty="0">
                <a:latin typeface="STXinwei" panose="02010800040101010101" pitchFamily="2" charset="-122"/>
                <a:ea typeface="STXinwei" panose="02010800040101010101" pitchFamily="2" charset="-122"/>
              </a:rPr>
              <a:t>阶段四</a:t>
            </a:r>
          </a:p>
        </p:txBody>
      </p:sp>
      <p:cxnSp>
        <p:nvCxnSpPr>
          <p:cNvPr id="10" name="直线连接符 9">
            <a:extLst>
              <a:ext uri="{FF2B5EF4-FFF2-40B4-BE49-F238E27FC236}">
                <a16:creationId xmlns:a16="http://schemas.microsoft.com/office/drawing/2014/main" id="{3EBA483F-9388-5F40-86E0-4AE9F9CBB6FC}"/>
              </a:ext>
            </a:extLst>
          </p:cNvPr>
          <p:cNvCxnSpPr>
            <a:cxnSpLocks/>
          </p:cNvCxnSpPr>
          <p:nvPr/>
        </p:nvCxnSpPr>
        <p:spPr>
          <a:xfrm>
            <a:off x="302836" y="1662553"/>
            <a:ext cx="2422076" cy="0"/>
          </a:xfrm>
          <a:prstGeom prst="line">
            <a:avLst/>
          </a:prstGeom>
          <a:ln w="22225">
            <a:solidFill>
              <a:srgbClr val="07517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圆角矩形 10">
            <a:extLst>
              <a:ext uri="{FF2B5EF4-FFF2-40B4-BE49-F238E27FC236}">
                <a16:creationId xmlns:a16="http://schemas.microsoft.com/office/drawing/2014/main" id="{AA1D9CE0-9450-9A41-AFEF-584EBC197B6B}"/>
              </a:ext>
            </a:extLst>
          </p:cNvPr>
          <p:cNvSpPr/>
          <p:nvPr/>
        </p:nvSpPr>
        <p:spPr>
          <a:xfrm>
            <a:off x="302836" y="1197868"/>
            <a:ext cx="2422076" cy="374899"/>
          </a:xfrm>
          <a:prstGeom prst="roundRect">
            <a:avLst/>
          </a:prstGeom>
          <a:solidFill>
            <a:srgbClr val="07517E"/>
          </a:solidFill>
          <a:ln>
            <a:solidFill>
              <a:srgbClr val="07517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180000" rIns="180000" bIns="180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>
              <a:lnSpc>
                <a:spcPct val="130000"/>
              </a:lnSpc>
            </a:pPr>
            <a:endParaRPr kumimoji="1" lang="zh-CN" altLang="en-US" dirty="0">
              <a:solidFill>
                <a:schemeClr val="bg1"/>
              </a:solidFill>
            </a:endParaRP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85AE2B1D-49C8-5549-B27B-0D83ADAA987F}"/>
              </a:ext>
            </a:extLst>
          </p:cNvPr>
          <p:cNvSpPr txBox="1"/>
          <p:nvPr/>
        </p:nvSpPr>
        <p:spPr>
          <a:xfrm>
            <a:off x="302836" y="1026320"/>
            <a:ext cx="1627632" cy="697838"/>
          </a:xfrm>
          <a:prstGeom prst="rect">
            <a:avLst/>
          </a:prstGeom>
          <a:noFill/>
        </p:spPr>
        <p:txBody>
          <a:bodyPr wrap="square" lIns="180000" tIns="180000" rIns="180000" bIns="180000" rtlCol="0">
            <a:spAutoFit/>
          </a:bodyPr>
          <a:lstStyle/>
          <a:p>
            <a:pPr algn="just">
              <a:lnSpc>
                <a:spcPct val="130000"/>
              </a:lnSpc>
              <a:spcAft>
                <a:spcPts val="600"/>
              </a:spcAft>
            </a:pPr>
            <a:r>
              <a:rPr kumimoji="1" lang="zh-CN" altLang="en-US" dirty="0">
                <a:solidFill>
                  <a:schemeClr val="bg1"/>
                </a:solidFill>
                <a:latin typeface="STXinwei" panose="02010800040101010101" pitchFamily="2" charset="-122"/>
                <a:ea typeface="STXinwei" panose="02010800040101010101" pitchFamily="2" charset="-122"/>
              </a:rPr>
              <a:t>结论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B10B60EE-5342-5941-B318-9B2433DC773F}"/>
              </a:ext>
            </a:extLst>
          </p:cNvPr>
          <p:cNvSpPr txBox="1"/>
          <p:nvPr/>
        </p:nvSpPr>
        <p:spPr>
          <a:xfrm>
            <a:off x="143400" y="1479475"/>
            <a:ext cx="9320640" cy="3320094"/>
          </a:xfrm>
          <a:prstGeom prst="rect">
            <a:avLst/>
          </a:prstGeom>
          <a:noFill/>
        </p:spPr>
        <p:txBody>
          <a:bodyPr wrap="square" lIns="180000" tIns="180000" rIns="180000" bIns="180000" rtlCol="0">
            <a:spAutoFit/>
          </a:bodyPr>
          <a:lstStyle/>
          <a:p>
            <a:pPr marL="285750" indent="-285750">
              <a:lnSpc>
                <a:spcPct val="13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kumimoji="1"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STXinwei" panose="02010800040101010101" pitchFamily="2" charset="-122"/>
                <a:ea typeface="STXinwei" panose="02010800040101010101" pitchFamily="2" charset="-122"/>
              </a:rPr>
              <a:t>SVM</a:t>
            </a:r>
            <a:r>
              <a:rPr kumimoji="1"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STXinwei" panose="02010800040101010101" pitchFamily="2" charset="-122"/>
                <a:ea typeface="STXinwei" panose="02010800040101010101" pitchFamily="2" charset="-122"/>
              </a:rPr>
              <a:t>的算法效果略优于其他算法。</a:t>
            </a:r>
            <a:endParaRPr kumimoji="1" lang="en-US" altLang="zh-CN" dirty="0">
              <a:solidFill>
                <a:schemeClr val="tx1">
                  <a:lumMod val="75000"/>
                  <a:lumOff val="25000"/>
                </a:schemeClr>
              </a:solidFill>
              <a:latin typeface="STXinwei" panose="02010800040101010101" pitchFamily="2" charset="-122"/>
              <a:ea typeface="STXinwei" panose="02010800040101010101" pitchFamily="2" charset="-122"/>
            </a:endParaRPr>
          </a:p>
          <a:p>
            <a:pPr marL="285750" indent="-285750">
              <a:lnSpc>
                <a:spcPct val="13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kumimoji="1"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STXinwei" panose="02010800040101010101" pitchFamily="2" charset="-122"/>
                <a:ea typeface="STXinwei" panose="02010800040101010101" pitchFamily="2" charset="-122"/>
              </a:rPr>
              <a:t>随机森林的性能远高于决策树，运算代价可以的话，还是选择随机森林较好。</a:t>
            </a:r>
            <a:endParaRPr kumimoji="1" lang="en-US" altLang="zh-CN" dirty="0">
              <a:solidFill>
                <a:schemeClr val="tx1">
                  <a:lumMod val="75000"/>
                  <a:lumOff val="25000"/>
                </a:schemeClr>
              </a:solidFill>
              <a:latin typeface="STXinwei" panose="02010800040101010101" pitchFamily="2" charset="-122"/>
              <a:ea typeface="STXinwei" panose="02010800040101010101" pitchFamily="2" charset="-122"/>
            </a:endParaRPr>
          </a:p>
          <a:p>
            <a:pPr marL="285750" indent="-285750">
              <a:lnSpc>
                <a:spcPct val="13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kumimoji="1"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STXinwei" panose="02010800040101010101" pitchFamily="2" charset="-122"/>
                <a:ea typeface="STXinwei" panose="02010800040101010101" pitchFamily="2" charset="-122"/>
              </a:rPr>
              <a:t>logistics</a:t>
            </a:r>
            <a:r>
              <a:rPr kumimoji="1"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STXinwei" panose="02010800040101010101" pitchFamily="2" charset="-122"/>
                <a:ea typeface="STXinwei" panose="02010800040101010101" pitchFamily="2" charset="-122"/>
              </a:rPr>
              <a:t>经典算法，二分类上的表现力也不俗，值得尝试。</a:t>
            </a:r>
            <a:endParaRPr kumimoji="1" lang="en-US" altLang="zh-CN" dirty="0">
              <a:solidFill>
                <a:schemeClr val="tx1">
                  <a:lumMod val="75000"/>
                  <a:lumOff val="25000"/>
                </a:schemeClr>
              </a:solidFill>
              <a:latin typeface="STXinwei" panose="02010800040101010101" pitchFamily="2" charset="-122"/>
              <a:ea typeface="STXinwei" panose="02010800040101010101" pitchFamily="2" charset="-122"/>
            </a:endParaRPr>
          </a:p>
          <a:p>
            <a:pPr marL="285750" indent="-285750">
              <a:lnSpc>
                <a:spcPct val="13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kumimoji="1"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STXinwei" panose="02010800040101010101" pitchFamily="2" charset="-122"/>
                <a:ea typeface="STXinwei" panose="02010800040101010101" pitchFamily="2" charset="-122"/>
              </a:rPr>
              <a:t>此实验预测的准确率多来源于不回头的顾客，数据集存在问题，但模型没有明显问题。</a:t>
            </a:r>
            <a:endParaRPr kumimoji="1" lang="en-US" altLang="zh-CN" dirty="0">
              <a:solidFill>
                <a:schemeClr val="tx1">
                  <a:lumMod val="75000"/>
                  <a:lumOff val="25000"/>
                </a:schemeClr>
              </a:solidFill>
              <a:latin typeface="STXinwei" panose="02010800040101010101" pitchFamily="2" charset="-122"/>
              <a:ea typeface="STXinwei" panose="02010800040101010101" pitchFamily="2" charset="-122"/>
            </a:endParaRPr>
          </a:p>
          <a:p>
            <a:pPr marL="285750" indent="-285750">
              <a:lnSpc>
                <a:spcPct val="13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kumimoji="1"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STXinwei" panose="02010800040101010101" pitchFamily="2" charset="-122"/>
                <a:ea typeface="STXinwei" panose="02010800040101010101" pitchFamily="2" charset="-122"/>
              </a:rPr>
              <a:t>交叉检验仍然是比随机划分单一训练的效果更优。</a:t>
            </a:r>
            <a:endParaRPr kumimoji="1" lang="en-US" altLang="zh-CN" dirty="0">
              <a:solidFill>
                <a:schemeClr val="tx1">
                  <a:lumMod val="75000"/>
                  <a:lumOff val="25000"/>
                </a:schemeClr>
              </a:solidFill>
              <a:latin typeface="STXinwei" panose="02010800040101010101" pitchFamily="2" charset="-122"/>
              <a:ea typeface="STXinwei" panose="02010800040101010101" pitchFamily="2" charset="-122"/>
            </a:endParaRPr>
          </a:p>
          <a:p>
            <a:pPr marL="285750" indent="-285750">
              <a:lnSpc>
                <a:spcPct val="13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kumimoji="1"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STXinwei" panose="02010800040101010101" pitchFamily="2" charset="-122"/>
                <a:ea typeface="STXinwei" panose="02010800040101010101" pitchFamily="2" charset="-122"/>
              </a:rPr>
              <a:t>这个实验代码不难，但各接口怎么用需要花时间学习。</a:t>
            </a:r>
            <a:endParaRPr kumimoji="1" lang="en-US" altLang="zh-CN" dirty="0">
              <a:solidFill>
                <a:schemeClr val="tx1">
                  <a:lumMod val="75000"/>
                  <a:lumOff val="25000"/>
                </a:schemeClr>
              </a:solidFill>
              <a:latin typeface="STXinwei" panose="02010800040101010101" pitchFamily="2" charset="-122"/>
              <a:ea typeface="STXinwei" panose="02010800040101010101" pitchFamily="2" charset="-122"/>
            </a:endParaRPr>
          </a:p>
          <a:p>
            <a:pPr marL="285750" indent="-285750">
              <a:lnSpc>
                <a:spcPct val="13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kumimoji="1"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STXinwei" panose="02010800040101010101" pitchFamily="2" charset="-122"/>
                <a:ea typeface="STXinwei" panose="02010800040101010101" pitchFamily="2" charset="-122"/>
              </a:rPr>
              <a:t>python</a:t>
            </a:r>
            <a:r>
              <a:rPr kumimoji="1"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STXinwei" panose="02010800040101010101" pitchFamily="2" charset="-122"/>
                <a:ea typeface="STXinwei" panose="02010800040101010101" pitchFamily="2" charset="-122"/>
              </a:rPr>
              <a:t>很简洁。</a:t>
            </a:r>
            <a:endParaRPr kumimoji="1" lang="en-US" altLang="zh-CN" dirty="0">
              <a:solidFill>
                <a:schemeClr val="tx1">
                  <a:lumMod val="75000"/>
                  <a:lumOff val="25000"/>
                </a:schemeClr>
              </a:solidFill>
              <a:latin typeface="STXinwei" panose="02010800040101010101" pitchFamily="2" charset="-122"/>
              <a:ea typeface="STXinwei" panose="02010800040101010101" pitchFamily="2" charset="-122"/>
            </a:endParaRPr>
          </a:p>
        </p:txBody>
      </p:sp>
      <p:sp>
        <p:nvSpPr>
          <p:cNvPr id="38" name="文本框 37">
            <a:extLst>
              <a:ext uri="{FF2B5EF4-FFF2-40B4-BE49-F238E27FC236}">
                <a16:creationId xmlns:a16="http://schemas.microsoft.com/office/drawing/2014/main" id="{85905E33-4189-BA42-A827-887EA075FAA1}"/>
              </a:ext>
            </a:extLst>
          </p:cNvPr>
          <p:cNvSpPr txBox="1"/>
          <p:nvPr/>
        </p:nvSpPr>
        <p:spPr>
          <a:xfrm>
            <a:off x="6096000" y="1016987"/>
            <a:ext cx="1627632" cy="697838"/>
          </a:xfrm>
          <a:prstGeom prst="rect">
            <a:avLst/>
          </a:prstGeom>
          <a:noFill/>
        </p:spPr>
        <p:txBody>
          <a:bodyPr wrap="square" lIns="180000" tIns="180000" rIns="180000" bIns="180000" rtlCol="0">
            <a:spAutoFit/>
          </a:bodyPr>
          <a:lstStyle/>
          <a:p>
            <a:pPr algn="just">
              <a:lnSpc>
                <a:spcPct val="130000"/>
              </a:lnSpc>
              <a:spcAft>
                <a:spcPts val="600"/>
              </a:spcAft>
            </a:pPr>
            <a:r>
              <a:rPr kumimoji="1" lang="zh-CN" altLang="en-US" dirty="0">
                <a:solidFill>
                  <a:schemeClr val="bg1"/>
                </a:solidFill>
                <a:latin typeface="STXinwei" panose="02010800040101010101" pitchFamily="2" charset="-122"/>
                <a:ea typeface="STXinwei" panose="02010800040101010101" pitchFamily="2" charset="-122"/>
              </a:rPr>
              <a:t>对比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5E0ABCF0-1F31-B241-BAA5-586E3D711531}"/>
              </a:ext>
            </a:extLst>
          </p:cNvPr>
          <p:cNvSpPr txBox="1"/>
          <p:nvPr/>
        </p:nvSpPr>
        <p:spPr>
          <a:xfrm>
            <a:off x="449140" y="4846528"/>
            <a:ext cx="1911096" cy="697838"/>
          </a:xfrm>
          <a:prstGeom prst="rect">
            <a:avLst/>
          </a:prstGeom>
          <a:noFill/>
        </p:spPr>
        <p:txBody>
          <a:bodyPr wrap="square" lIns="180000" tIns="180000" rIns="180000" bIns="180000" rtlCol="0">
            <a:spAutoFit/>
          </a:bodyPr>
          <a:lstStyle/>
          <a:p>
            <a:pPr algn="just">
              <a:lnSpc>
                <a:spcPct val="130000"/>
              </a:lnSpc>
              <a:spcAft>
                <a:spcPts val="600"/>
              </a:spcAft>
            </a:pPr>
            <a:r>
              <a:rPr kumimoji="1"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STXinwei" panose="02010800040101010101" pitchFamily="2" charset="-122"/>
                <a:ea typeface="STXinwei" panose="02010800040101010101" pitchFamily="2" charset="-122"/>
              </a:rPr>
              <a:t>谢谢大家！</a:t>
            </a:r>
          </a:p>
        </p:txBody>
      </p:sp>
    </p:spTree>
    <p:extLst>
      <p:ext uri="{BB962C8B-B14F-4D97-AF65-F5344CB8AC3E}">
        <p14:creationId xmlns:p14="http://schemas.microsoft.com/office/powerpoint/2010/main" val="2646063252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GUIDESSETTING" val="{&quot;Id&quot;:&quot;GuidesStyle_Normal&quot;,&quot;Name&quot;:&quot;正常&quot;,&quot;HeaderHeight&quot;:15.0,&quot;FooterHeight&quot;:9.0,&quot;SideMargin&quot;:5.5,&quot;TopMargin&quot;:0.0,&quot;BottomMargin&quot;:0.0,&quot;IntervalMargin&quot;:1.5,&quot;SettingType&quot;:&quot;System&quot;}"/>
</p:tagLst>
</file>

<file path=ppt/theme/theme1.xml><?xml version="1.0" encoding="utf-8"?>
<a:theme xmlns:a="http://schemas.openxmlformats.org/drawingml/2006/main" name="Office 主题​​">
  <a:themeElements>
    <a:clrScheme name="Office">
      <a:dk1>
        <a:srgbClr val="000000"/>
      </a:dk1>
      <a:lt1>
        <a:srgbClr val="FFFFFF"/>
      </a:lt1>
      <a:dk2>
        <a:srgbClr val="768395"/>
      </a:dk2>
      <a:lt2>
        <a:srgbClr val="F0F0F0"/>
      </a:lt2>
      <a:accent1>
        <a:srgbClr val="074996"/>
      </a:accent1>
      <a:accent2>
        <a:srgbClr val="F30017"/>
      </a:accent2>
      <a:accent3>
        <a:srgbClr val="FC5960"/>
      </a:accent3>
      <a:accent4>
        <a:srgbClr val="0D86D9"/>
      </a:accent4>
      <a:accent5>
        <a:srgbClr val="1E7CB1"/>
      </a:accent5>
      <a:accent6>
        <a:srgbClr val="93CCEB"/>
      </a:accent6>
      <a:hlink>
        <a:srgbClr val="4472C4"/>
      </a:hlink>
      <a:folHlink>
        <a:srgbClr val="BFBFBF"/>
      </a:folHlink>
    </a:clrScheme>
    <a:fontScheme name="模板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rgbClr val="07517E"/>
        </a:solidFill>
        <a:ln>
          <a:solidFill>
            <a:srgbClr val="07517E"/>
          </a:solidFill>
        </a:ln>
      </a:spPr>
      <a:bodyPr rot="0" spcFirstLastPara="0" vertOverflow="overflow" horzOverflow="overflow" vert="horz" wrap="square" lIns="180000" tIns="180000" rIns="180000" bIns="180000" numCol="1" spcCol="0" rtlCol="0" fromWordArt="0" anchor="t" anchorCtr="0" forceAA="0" compatLnSpc="1">
        <a:prstTxWarp prst="textNoShape">
          <a:avLst/>
        </a:prstTxWarp>
        <a:noAutofit/>
      </a:bodyPr>
      <a:lstStyle>
        <a:defPPr algn="l">
          <a:lnSpc>
            <a:spcPct val="130000"/>
          </a:lnSpc>
          <a:defRPr kumimoji="1" dirty="0" smtClean="0">
            <a:solidFill>
              <a:schemeClr val="bg1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12700">
          <a:solidFill>
            <a:schemeClr val="accent2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0000" tIns="180000" rIns="180000" bIns="180000" rtlCol="0">
        <a:spAutoFit/>
      </a:bodyPr>
      <a:lstStyle>
        <a:defPPr algn="just">
          <a:lnSpc>
            <a:spcPct val="130000"/>
          </a:lnSpc>
          <a:spcAft>
            <a:spcPts val="600"/>
          </a:spcAft>
          <a:defRPr kumimoji="1" dirty="0" smtClean="0">
            <a:solidFill>
              <a:schemeClr val="tx1">
                <a:lumMod val="75000"/>
                <a:lumOff val="25000"/>
              </a:schemeClr>
            </a:solidFill>
            <a:latin typeface="STXinwei" panose="02010800040101010101" pitchFamily="2" charset="-122"/>
            <a:ea typeface="STXinwei" panose="02010800040101010101" pitchFamily="2" charset="-122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PLUS">
  <a:themeElements>
    <a:clrScheme name="Office 主题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Century Gothic">
      <a:maj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768395"/>
    </a:dk2>
    <a:lt2>
      <a:srgbClr val="F0F0F0"/>
    </a:lt2>
    <a:accent1>
      <a:srgbClr val="074996"/>
    </a:accent1>
    <a:accent2>
      <a:srgbClr val="F30017"/>
    </a:accent2>
    <a:accent3>
      <a:srgbClr val="FC5960"/>
    </a:accent3>
    <a:accent4>
      <a:srgbClr val="0D86D9"/>
    </a:accent4>
    <a:accent5>
      <a:srgbClr val="1E7CB1"/>
    </a:accent5>
    <a:accent6>
      <a:srgbClr val="93CCEB"/>
    </a:accent6>
    <a:hlink>
      <a:srgbClr val="4472C4"/>
    </a:hlink>
    <a:folHlink>
      <a:srgbClr val="BFBFBF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otalTime>7487</TotalTime>
  <Words>1059</Words>
  <Application>Microsoft Macintosh PowerPoint</Application>
  <PresentationFormat>宽屏</PresentationFormat>
  <Paragraphs>131</Paragraphs>
  <Slides>9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9</vt:i4>
      </vt:variant>
    </vt:vector>
  </HeadingPairs>
  <TitlesOfParts>
    <vt:vector size="19" baseType="lpstr">
      <vt:lpstr>等线</vt:lpstr>
      <vt:lpstr>STXinwei</vt:lpstr>
      <vt:lpstr>微软雅黑</vt:lpstr>
      <vt:lpstr>Segoe UI</vt:lpstr>
      <vt:lpstr>Segoe UI Light</vt:lpstr>
      <vt:lpstr>Arial</vt:lpstr>
      <vt:lpstr>Calibri</vt:lpstr>
      <vt:lpstr>Century Gothic</vt:lpstr>
      <vt:lpstr>Office 主题​​</vt:lpstr>
      <vt:lpstr>1_OfficePLUS</vt:lpstr>
      <vt:lpstr> 实验三汇报： 基于python的Hadoop，Spark使用</vt:lpstr>
      <vt:lpstr>阶段一</vt:lpstr>
      <vt:lpstr>阶段二</vt:lpstr>
      <vt:lpstr>阶段三</vt:lpstr>
      <vt:lpstr>阶段三</vt:lpstr>
      <vt:lpstr>阶段四</vt:lpstr>
      <vt:lpstr>阶段四</vt:lpstr>
      <vt:lpstr>阶段四</vt:lpstr>
      <vt:lpstr>阶段四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zhou</dc:creator>
  <cp:lastModifiedBy>史 健均</cp:lastModifiedBy>
  <cp:revision>348</cp:revision>
  <cp:lastPrinted>2019-04-07T21:47:54Z</cp:lastPrinted>
  <dcterms:created xsi:type="dcterms:W3CDTF">2019-03-13T22:13:12Z</dcterms:created>
  <dcterms:modified xsi:type="dcterms:W3CDTF">2019-12-20T04:45:54Z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42aa342-8706-4288-bd11-ebb85995028c_Enabled">
    <vt:lpwstr>True</vt:lpwstr>
  </property>
  <property fmtid="{D5CDD505-2E9C-101B-9397-08002B2CF9AE}" pid="3" name="MSIP_Label_f42aa342-8706-4288-bd11-ebb85995028c_SiteId">
    <vt:lpwstr>72f988bf-86f1-41af-91ab-2d7cd011db47</vt:lpwstr>
  </property>
  <property fmtid="{D5CDD505-2E9C-101B-9397-08002B2CF9AE}" pid="4" name="MSIP_Label_f42aa342-8706-4288-bd11-ebb85995028c_Owner">
    <vt:lpwstr>v-yunxl@microsoft.com</vt:lpwstr>
  </property>
  <property fmtid="{D5CDD505-2E9C-101B-9397-08002B2CF9AE}" pid="5" name="MSIP_Label_f42aa342-8706-4288-bd11-ebb85995028c_SetDate">
    <vt:lpwstr>2019-05-10T09:28:08.0350032Z</vt:lpwstr>
  </property>
  <property fmtid="{D5CDD505-2E9C-101B-9397-08002B2CF9AE}" pid="6" name="MSIP_Label_f42aa342-8706-4288-bd11-ebb85995028c_Name">
    <vt:lpwstr>General</vt:lpwstr>
  </property>
  <property fmtid="{D5CDD505-2E9C-101B-9397-08002B2CF9AE}" pid="7" name="MSIP_Label_f42aa342-8706-4288-bd11-ebb85995028c_Application">
    <vt:lpwstr>Microsoft Azure Information Protection</vt:lpwstr>
  </property>
  <property fmtid="{D5CDD505-2E9C-101B-9397-08002B2CF9AE}" pid="8" name="MSIP_Label_f42aa342-8706-4288-bd11-ebb85995028c_ActionId">
    <vt:lpwstr>a3d39c64-67eb-4225-a22b-7af955a92bde</vt:lpwstr>
  </property>
  <property fmtid="{D5CDD505-2E9C-101B-9397-08002B2CF9AE}" pid="9" name="MSIP_Label_f42aa342-8706-4288-bd11-ebb85995028c_Extended_MSFT_Method">
    <vt:lpwstr>Automatic</vt:lpwstr>
  </property>
  <property fmtid="{D5CDD505-2E9C-101B-9397-08002B2CF9AE}" pid="10" name="Sensitivity">
    <vt:lpwstr>General</vt:lpwstr>
  </property>
</Properties>
</file>